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0.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1.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2.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3.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4.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5.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6.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7.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8.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9.xml" ContentType="application/vnd.openxmlformats-officedocument.theme+xml"/>
  <Override PartName="/ppt/media/image38.jpg" ContentType="image/jpg"/>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0.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1.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2.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3.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 id="2147483690" r:id="rId4"/>
    <p:sldMasterId id="2147483704" r:id="rId5"/>
    <p:sldMasterId id="2147483716" r:id="rId6"/>
    <p:sldMasterId id="2147483728" r:id="rId7"/>
    <p:sldMasterId id="2147483740" r:id="rId8"/>
    <p:sldMasterId id="2147483762" r:id="rId9"/>
    <p:sldMasterId id="2147483781" r:id="rId10"/>
    <p:sldMasterId id="2147483806" r:id="rId11"/>
    <p:sldMasterId id="2147483818" r:id="rId12"/>
    <p:sldMasterId id="2147483831" r:id="rId13"/>
    <p:sldMasterId id="2147483844" r:id="rId14"/>
    <p:sldMasterId id="2147483863" r:id="rId15"/>
    <p:sldMasterId id="2147483875" r:id="rId16"/>
    <p:sldMasterId id="2147483900" r:id="rId17"/>
    <p:sldMasterId id="2147483929" r:id="rId18"/>
    <p:sldMasterId id="2147483951" r:id="rId19"/>
    <p:sldMasterId id="2147483957" r:id="rId20"/>
    <p:sldMasterId id="2147483970" r:id="rId21"/>
    <p:sldMasterId id="2147483987" r:id="rId22"/>
    <p:sldMasterId id="2147483994" r:id="rId23"/>
    <p:sldMasterId id="2147484006" r:id="rId24"/>
  </p:sldMasterIdLst>
  <p:notesMasterIdLst>
    <p:notesMasterId r:id="rId90"/>
  </p:notesMasterIdLst>
  <p:sldIdLst>
    <p:sldId id="256" r:id="rId25"/>
    <p:sldId id="257" r:id="rId26"/>
    <p:sldId id="263" r:id="rId27"/>
    <p:sldId id="258" r:id="rId28"/>
    <p:sldId id="329" r:id="rId29"/>
    <p:sldId id="265" r:id="rId30"/>
    <p:sldId id="339" r:id="rId31"/>
    <p:sldId id="340" r:id="rId32"/>
    <p:sldId id="335" r:id="rId33"/>
    <p:sldId id="292" r:id="rId34"/>
    <p:sldId id="260" r:id="rId35"/>
    <p:sldId id="293" r:id="rId36"/>
    <p:sldId id="294" r:id="rId37"/>
    <p:sldId id="341" r:id="rId38"/>
    <p:sldId id="336" r:id="rId39"/>
    <p:sldId id="268" r:id="rId40"/>
    <p:sldId id="269" r:id="rId41"/>
    <p:sldId id="272" r:id="rId42"/>
    <p:sldId id="273" r:id="rId43"/>
    <p:sldId id="274" r:id="rId44"/>
    <p:sldId id="275" r:id="rId45"/>
    <p:sldId id="276" r:id="rId46"/>
    <p:sldId id="277" r:id="rId47"/>
    <p:sldId id="278" r:id="rId48"/>
    <p:sldId id="279" r:id="rId49"/>
    <p:sldId id="280" r:id="rId50"/>
    <p:sldId id="281" r:id="rId51"/>
    <p:sldId id="282" r:id="rId52"/>
    <p:sldId id="283" r:id="rId53"/>
    <p:sldId id="285" r:id="rId54"/>
    <p:sldId id="286" r:id="rId55"/>
    <p:sldId id="287" r:id="rId56"/>
    <p:sldId id="288" r:id="rId57"/>
    <p:sldId id="289" r:id="rId58"/>
    <p:sldId id="295" r:id="rId59"/>
    <p:sldId id="296" r:id="rId60"/>
    <p:sldId id="297" r:id="rId61"/>
    <p:sldId id="298" r:id="rId62"/>
    <p:sldId id="332" r:id="rId63"/>
    <p:sldId id="347" r:id="rId64"/>
    <p:sldId id="316" r:id="rId65"/>
    <p:sldId id="299" r:id="rId66"/>
    <p:sldId id="261" r:id="rId67"/>
    <p:sldId id="338" r:id="rId68"/>
    <p:sldId id="300" r:id="rId69"/>
    <p:sldId id="301" r:id="rId70"/>
    <p:sldId id="302" r:id="rId71"/>
    <p:sldId id="343" r:id="rId72"/>
    <p:sldId id="319" r:id="rId73"/>
    <p:sldId id="320" r:id="rId74"/>
    <p:sldId id="333" r:id="rId75"/>
    <p:sldId id="334" r:id="rId76"/>
    <p:sldId id="262" r:id="rId77"/>
    <p:sldId id="353" r:id="rId78"/>
    <p:sldId id="350" r:id="rId79"/>
    <p:sldId id="351" r:id="rId80"/>
    <p:sldId id="352" r:id="rId81"/>
    <p:sldId id="356" r:id="rId82"/>
    <p:sldId id="327" r:id="rId83"/>
    <p:sldId id="344" r:id="rId84"/>
    <p:sldId id="355" r:id="rId85"/>
    <p:sldId id="345" r:id="rId86"/>
    <p:sldId id="357" r:id="rId87"/>
    <p:sldId id="358" r:id="rId88"/>
    <p:sldId id="259" r:id="rId89"/>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87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362" autoAdjust="0"/>
    <p:restoredTop sz="94444" autoAdjust="0"/>
  </p:normalViewPr>
  <p:slideViewPr>
    <p:cSldViewPr snapToGrid="0">
      <p:cViewPr varScale="1">
        <p:scale>
          <a:sx n="71" d="100"/>
          <a:sy n="71" d="100"/>
        </p:scale>
        <p:origin x="72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21" Type="http://schemas.openxmlformats.org/officeDocument/2006/relationships/slideMaster" Target="slideMasters/slideMaster21.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slide" Target="slides/slide44.xml"/><Relationship Id="rId84" Type="http://schemas.openxmlformats.org/officeDocument/2006/relationships/slide" Target="slides/slide60.xml"/><Relationship Id="rId89" Type="http://schemas.openxmlformats.org/officeDocument/2006/relationships/slide" Target="slides/slide65.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8.xml"/><Relationship Id="rId37" Type="http://schemas.openxmlformats.org/officeDocument/2006/relationships/slide" Target="slides/slide13.xml"/><Relationship Id="rId53" Type="http://schemas.openxmlformats.org/officeDocument/2006/relationships/slide" Target="slides/slide29.xml"/><Relationship Id="rId58" Type="http://schemas.openxmlformats.org/officeDocument/2006/relationships/slide" Target="slides/slide34.xml"/><Relationship Id="rId74" Type="http://schemas.openxmlformats.org/officeDocument/2006/relationships/slide" Target="slides/slide50.xml"/><Relationship Id="rId79" Type="http://schemas.openxmlformats.org/officeDocument/2006/relationships/slide" Target="slides/slide55.xml"/><Relationship Id="rId5" Type="http://schemas.openxmlformats.org/officeDocument/2006/relationships/slideMaster" Target="slideMasters/slideMaster5.xml"/><Relationship Id="rId90" Type="http://schemas.openxmlformats.org/officeDocument/2006/relationships/notesMaster" Target="notesMasters/notesMaster1.xml"/><Relationship Id="rId22" Type="http://schemas.openxmlformats.org/officeDocument/2006/relationships/slideMaster" Target="slideMasters/slideMaster22.xml"/><Relationship Id="rId27" Type="http://schemas.openxmlformats.org/officeDocument/2006/relationships/slide" Target="slides/slide3.xml"/><Relationship Id="rId43" Type="http://schemas.openxmlformats.org/officeDocument/2006/relationships/slide" Target="slides/slide19.xml"/><Relationship Id="rId48" Type="http://schemas.openxmlformats.org/officeDocument/2006/relationships/slide" Target="slides/slide24.xml"/><Relationship Id="rId64" Type="http://schemas.openxmlformats.org/officeDocument/2006/relationships/slide" Target="slides/slide40.xml"/><Relationship Id="rId69" Type="http://schemas.openxmlformats.org/officeDocument/2006/relationships/slide" Target="slides/slide45.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80" Type="http://schemas.openxmlformats.org/officeDocument/2006/relationships/slide" Target="slides/slide56.xml"/><Relationship Id="rId85" Type="http://schemas.openxmlformats.org/officeDocument/2006/relationships/slide" Target="slides/slide61.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slide" Target="slides/slide43.xml"/><Relationship Id="rId20" Type="http://schemas.openxmlformats.org/officeDocument/2006/relationships/slideMaster" Target="slideMasters/slideMaster20.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70" Type="http://schemas.openxmlformats.org/officeDocument/2006/relationships/slide" Target="slides/slide46.xml"/><Relationship Id="rId75" Type="http://schemas.openxmlformats.org/officeDocument/2006/relationships/slide" Target="slides/slide51.xml"/><Relationship Id="rId83" Type="http://schemas.openxmlformats.org/officeDocument/2006/relationships/slide" Target="slides/slide59.xml"/><Relationship Id="rId88" Type="http://schemas.openxmlformats.org/officeDocument/2006/relationships/slide" Target="slides/slide64.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 Type="http://schemas.openxmlformats.org/officeDocument/2006/relationships/slideMaster" Target="slideMasters/slideMaster10.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slide" Target="slides/slide49.xml"/><Relationship Id="rId78" Type="http://schemas.openxmlformats.org/officeDocument/2006/relationships/slide" Target="slides/slide54.xml"/><Relationship Id="rId81" Type="http://schemas.openxmlformats.org/officeDocument/2006/relationships/slide" Target="slides/slide57.xml"/><Relationship Id="rId86" Type="http://schemas.openxmlformats.org/officeDocument/2006/relationships/slide" Target="slides/slide62.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7" Type="http://schemas.openxmlformats.org/officeDocument/2006/relationships/slideMaster" Target="slideMasters/slideMaster7.xml"/><Relationship Id="rId71" Type="http://schemas.openxmlformats.org/officeDocument/2006/relationships/slide" Target="slides/slide47.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5.xml"/><Relationship Id="rId24" Type="http://schemas.openxmlformats.org/officeDocument/2006/relationships/slideMaster" Target="slideMasters/slideMaster24.xml"/><Relationship Id="rId40" Type="http://schemas.openxmlformats.org/officeDocument/2006/relationships/slide" Target="slides/slide16.xml"/><Relationship Id="rId45" Type="http://schemas.openxmlformats.org/officeDocument/2006/relationships/slide" Target="slides/slide21.xml"/><Relationship Id="rId66" Type="http://schemas.openxmlformats.org/officeDocument/2006/relationships/slide" Target="slides/slide42.xml"/><Relationship Id="rId87" Type="http://schemas.openxmlformats.org/officeDocument/2006/relationships/slide" Target="slides/slide63.xml"/><Relationship Id="rId61" Type="http://schemas.openxmlformats.org/officeDocument/2006/relationships/slide" Target="slides/slide37.xml"/><Relationship Id="rId82" Type="http://schemas.openxmlformats.org/officeDocument/2006/relationships/slide" Target="slides/slide5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6.xml"/><Relationship Id="rId35" Type="http://schemas.openxmlformats.org/officeDocument/2006/relationships/slide" Target="slides/slide11.xml"/><Relationship Id="rId56" Type="http://schemas.openxmlformats.org/officeDocument/2006/relationships/slide" Target="slides/slide32.xml"/><Relationship Id="rId77"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E21745-08A3-43D0-8C11-B088B5EF53F3}" type="datetimeFigureOut">
              <a:rPr lang="nl-BE" smtClean="0"/>
              <a:t>11/11/2019</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08F44A-4CEE-4E45-AB6E-DFA47CE6CCEB}" type="slidenum">
              <a:rPr lang="nl-BE" smtClean="0"/>
              <a:t>‹#›</a:t>
            </a:fld>
            <a:endParaRPr lang="nl-BE"/>
          </a:p>
        </p:txBody>
      </p:sp>
    </p:spTree>
    <p:extLst>
      <p:ext uri="{BB962C8B-B14F-4D97-AF65-F5344CB8AC3E}">
        <p14:creationId xmlns:p14="http://schemas.microsoft.com/office/powerpoint/2010/main" val="3499899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Checklist </a:t>
            </a:r>
            <a:r>
              <a:rPr lang="nl-BE" dirty="0" err="1"/>
              <a:t>to</a:t>
            </a:r>
            <a:r>
              <a:rPr lang="nl-BE" dirty="0"/>
              <a:t> </a:t>
            </a:r>
            <a:r>
              <a:rPr lang="nl-BE" dirty="0" err="1"/>
              <a:t>remind</a:t>
            </a:r>
            <a:r>
              <a:rPr lang="nl-BE" dirty="0"/>
              <a:t> policy makers of </a:t>
            </a:r>
            <a:r>
              <a:rPr lang="nl-BE" dirty="0" err="1"/>
              <a:t>the</a:t>
            </a:r>
            <a:r>
              <a:rPr lang="nl-BE" dirty="0"/>
              <a:t> multiple factors </a:t>
            </a:r>
            <a:r>
              <a:rPr lang="nl-BE" dirty="0" err="1"/>
              <a:t>that</a:t>
            </a:r>
            <a:r>
              <a:rPr lang="nl-BE" dirty="0"/>
              <a:t> </a:t>
            </a:r>
            <a:r>
              <a:rPr lang="nl-BE" dirty="0" err="1"/>
              <a:t>need</a:t>
            </a:r>
            <a:r>
              <a:rPr lang="nl-BE" dirty="0"/>
              <a:t> </a:t>
            </a:r>
            <a:r>
              <a:rPr lang="nl-BE" dirty="0" err="1"/>
              <a:t>to</a:t>
            </a:r>
            <a:r>
              <a:rPr lang="nl-BE" dirty="0"/>
              <a:t> </a:t>
            </a:r>
            <a:r>
              <a:rPr lang="nl-BE" dirty="0" err="1"/>
              <a:t>be</a:t>
            </a:r>
            <a:r>
              <a:rPr lang="nl-BE" dirty="0"/>
              <a:t> </a:t>
            </a:r>
            <a:r>
              <a:rPr lang="nl-BE" dirty="0" err="1"/>
              <a:t>consideredwhen</a:t>
            </a:r>
            <a:r>
              <a:rPr lang="nl-BE" dirty="0"/>
              <a:t> thinking </a:t>
            </a:r>
            <a:r>
              <a:rPr lang="nl-BE" dirty="0" err="1"/>
              <a:t>about</a:t>
            </a:r>
            <a:r>
              <a:rPr lang="nl-BE" dirty="0"/>
              <a:t> access </a:t>
            </a:r>
            <a:r>
              <a:rPr lang="nl-BE" dirty="0" err="1"/>
              <a:t>to</a:t>
            </a:r>
            <a:r>
              <a:rPr lang="nl-BE" dirty="0"/>
              <a:t> health services</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16F322-A196-4EBD-B18B-15CCA6AAA4F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4717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nl-BE" altLang="nl-BE"/>
          </a:p>
        </p:txBody>
      </p:sp>
    </p:spTree>
    <p:extLst>
      <p:ext uri="{BB962C8B-B14F-4D97-AF65-F5344CB8AC3E}">
        <p14:creationId xmlns:p14="http://schemas.microsoft.com/office/powerpoint/2010/main" val="1540167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nl-BE" altLang="nl-BE"/>
          </a:p>
        </p:txBody>
      </p:sp>
    </p:spTree>
    <p:extLst>
      <p:ext uri="{BB962C8B-B14F-4D97-AF65-F5344CB8AC3E}">
        <p14:creationId xmlns:p14="http://schemas.microsoft.com/office/powerpoint/2010/main" val="1421829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Rot="1" noChangeAspect="1" noChangeArrowheads="1" noTextEdit="1"/>
          </p:cNvSpPr>
          <p:nvPr>
            <p:ph type="sldImg"/>
          </p:nvPr>
        </p:nvSpPr>
        <p:spPr>
          <a:xfrm>
            <a:off x="931863" y="741363"/>
            <a:ext cx="4935537" cy="3702050"/>
          </a:xfrm>
          <a:ln/>
        </p:spPr>
      </p:sp>
      <p:sp>
        <p:nvSpPr>
          <p:cNvPr id="3205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nl-BE" altLang="nl-BE"/>
          </a:p>
        </p:txBody>
      </p:sp>
    </p:spTree>
    <p:extLst>
      <p:ext uri="{BB962C8B-B14F-4D97-AF65-F5344CB8AC3E}">
        <p14:creationId xmlns:p14="http://schemas.microsoft.com/office/powerpoint/2010/main" val="1781740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defTabSz="917575">
              <a:spcBef>
                <a:spcPct val="30000"/>
              </a:spcBef>
              <a:defRPr kumimoji="1" sz="1200">
                <a:solidFill>
                  <a:schemeClr val="tx1"/>
                </a:solidFill>
                <a:latin typeface="Times New Roman" panose="02020603050405020304" pitchFamily="18" charset="0"/>
              </a:defRPr>
            </a:lvl1pPr>
            <a:lvl2pPr marL="742950" indent="-285750" defTabSz="917575">
              <a:spcBef>
                <a:spcPct val="30000"/>
              </a:spcBef>
              <a:defRPr kumimoji="1" sz="1200">
                <a:solidFill>
                  <a:schemeClr val="tx1"/>
                </a:solidFill>
                <a:latin typeface="Times New Roman" panose="02020603050405020304" pitchFamily="18" charset="0"/>
              </a:defRPr>
            </a:lvl2pPr>
            <a:lvl3pPr marL="1143000" indent="-228600" defTabSz="917575">
              <a:spcBef>
                <a:spcPct val="30000"/>
              </a:spcBef>
              <a:defRPr kumimoji="1" sz="1200">
                <a:solidFill>
                  <a:schemeClr val="tx1"/>
                </a:solidFill>
                <a:latin typeface="Times New Roman" panose="02020603050405020304" pitchFamily="18" charset="0"/>
              </a:defRPr>
            </a:lvl3pPr>
            <a:lvl4pPr marL="1600200" indent="-228600" defTabSz="917575">
              <a:spcBef>
                <a:spcPct val="30000"/>
              </a:spcBef>
              <a:defRPr kumimoji="1" sz="1200">
                <a:solidFill>
                  <a:schemeClr val="tx1"/>
                </a:solidFill>
                <a:latin typeface="Times New Roman" panose="02020603050405020304" pitchFamily="18" charset="0"/>
              </a:defRPr>
            </a:lvl4pPr>
            <a:lvl5pPr marL="2057400" indent="-228600" defTabSz="917575">
              <a:spcBef>
                <a:spcPct val="30000"/>
              </a:spcBef>
              <a:defRPr kumimoji="1" sz="1200">
                <a:solidFill>
                  <a:schemeClr val="tx1"/>
                </a:solidFill>
                <a:latin typeface="Times New Roman" panose="02020603050405020304" pitchFamily="18" charset="0"/>
              </a:defRPr>
            </a:lvl5pPr>
            <a:lvl6pPr marL="2514600" indent="-228600" defTabSz="917575"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defTabSz="917575"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defTabSz="917575"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defTabSz="917575"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917575" rtl="0" eaLnBrk="1" fontAlgn="base" latinLnBrk="0" hangingPunct="1">
              <a:lnSpc>
                <a:spcPct val="100000"/>
              </a:lnSpc>
              <a:spcBef>
                <a:spcPct val="0"/>
              </a:spcBef>
              <a:spcAft>
                <a:spcPct val="0"/>
              </a:spcAft>
              <a:buClrTx/>
              <a:buSzTx/>
              <a:buFontTx/>
              <a:buNone/>
              <a:tabLst/>
              <a:defRPr/>
            </a:pPr>
            <a:fld id="{AE7096F0-1266-449F-8E3D-76133723F6CE}" type="slidenum">
              <a:rPr kumimoji="0" lang="nl-NL" altLang="nl-BE"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17575" rtl="0" eaLnBrk="1" fontAlgn="base" latinLnBrk="0" hangingPunct="1">
                <a:lnSpc>
                  <a:spcPct val="100000"/>
                </a:lnSpc>
                <a:spcBef>
                  <a:spcPct val="0"/>
                </a:spcBef>
                <a:spcAft>
                  <a:spcPct val="0"/>
                </a:spcAft>
                <a:buClrTx/>
                <a:buSzTx/>
                <a:buFontTx/>
                <a:buNone/>
                <a:tabLst/>
                <a:defRPr/>
              </a:pPr>
              <a:t>6</a:t>
            </a:fld>
            <a:endParaRPr kumimoji="0" lang="nl-NL" altLang="nl-BE"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76803" name="Rectangle 2"/>
          <p:cNvSpPr>
            <a:spLocks noGrp="1" noRot="1" noChangeAspect="1" noChangeArrowheads="1" noTextEdit="1"/>
          </p:cNvSpPr>
          <p:nvPr>
            <p:ph type="sldImg"/>
          </p:nvPr>
        </p:nvSpPr>
        <p:spPr>
          <a:xfrm>
            <a:off x="26988" y="744538"/>
            <a:ext cx="6615112" cy="3722687"/>
          </a:xfrm>
          <a:ln/>
        </p:spPr>
      </p:sp>
      <p:sp>
        <p:nvSpPr>
          <p:cNvPr id="76804" name="Rectangle 3"/>
          <p:cNvSpPr>
            <a:spLocks noGrp="1" noChangeArrowheads="1"/>
          </p:cNvSpPr>
          <p:nvPr>
            <p:ph type="body" idx="1"/>
          </p:nvPr>
        </p:nvSpPr>
        <p:spPr>
          <a:xfrm>
            <a:off x="889000" y="4714875"/>
            <a:ext cx="4891088" cy="4467225"/>
          </a:xfrm>
          <a:noFill/>
        </p:spPr>
        <p:txBody>
          <a:bodyPr/>
          <a:lstStyle/>
          <a:p>
            <a:pPr>
              <a:buFontTx/>
              <a:buChar char="•"/>
            </a:pPr>
            <a:r>
              <a:rPr lang="fr-FR" altLang="nl-BE" sz="1000"/>
              <a:t>premier tiret : on va y revenir </a:t>
            </a:r>
          </a:p>
          <a:p>
            <a:pPr>
              <a:buFontTx/>
              <a:buChar char="•"/>
            </a:pPr>
            <a:endParaRPr lang="fr-FR" altLang="nl-BE" sz="1000"/>
          </a:p>
          <a:p>
            <a:pPr>
              <a:buFontTx/>
              <a:buChar char="•"/>
            </a:pPr>
            <a:r>
              <a:rPr lang="fr-FR" altLang="nl-BE" sz="1000"/>
              <a:t>deuxième tiret : la CEAM ne couvre pas les cas où la personne s’est rendue dans un autre Etat membre avec le seul but d’y recevoir des soins médicaux.  Donc, le titulaire d’une CEAM ne peut en principe pas exiger la prise en charge de soins qui vont au-delà de ce qui est médicalement nécessaire pendant la durée du séjour temporaire.</a:t>
            </a:r>
          </a:p>
          <a:p>
            <a:pPr>
              <a:buFontTx/>
              <a:buChar char="•"/>
            </a:pPr>
            <a:endParaRPr lang="fr-FR" altLang="nl-BE" sz="1000"/>
          </a:p>
          <a:p>
            <a:pPr>
              <a:buFontTx/>
              <a:buChar char="•"/>
            </a:pPr>
            <a:r>
              <a:rPr lang="fr-FR" altLang="nl-BE" sz="1000"/>
              <a:t>troisième tiret : et suivant ses tarifs ou son système de prestation en nature.</a:t>
            </a:r>
          </a:p>
          <a:p>
            <a:pPr>
              <a:buFontTx/>
              <a:buChar char="•"/>
            </a:pPr>
            <a:endParaRPr lang="fr-FR" altLang="nl-BE" sz="1000"/>
          </a:p>
          <a:p>
            <a:endParaRPr lang="fr-FR" altLang="nl-BE" sz="1000"/>
          </a:p>
          <a:p>
            <a:r>
              <a:rPr lang="fr-FR" altLang="nl-BE" sz="1000"/>
              <a:t>Quelles données se trouve-t-il sur la carte ?  … [11]</a:t>
            </a:r>
          </a:p>
        </p:txBody>
      </p:sp>
    </p:spTree>
    <p:extLst>
      <p:ext uri="{BB962C8B-B14F-4D97-AF65-F5344CB8AC3E}">
        <p14:creationId xmlns:p14="http://schemas.microsoft.com/office/powerpoint/2010/main" val="539367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nl-BE" altLang="nl-BE"/>
          </a:p>
        </p:txBody>
      </p:sp>
    </p:spTree>
    <p:extLst>
      <p:ext uri="{BB962C8B-B14F-4D97-AF65-F5344CB8AC3E}">
        <p14:creationId xmlns:p14="http://schemas.microsoft.com/office/powerpoint/2010/main" val="2127906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773906-B151-4F24-8B06-E045BFEEAB4F}" type="slidenum">
              <a:rPr kumimoji="0" lang="nl-NL" altLang="nl-BE" sz="1200" b="0" i="0" u="none" strike="noStrike" kern="1200" cap="none" spc="0" normalizeH="0" baseline="0" noProof="0">
                <a:ln>
                  <a:noFill/>
                </a:ln>
                <a:solidFill>
                  <a:srgbClr val="1F497D"/>
                </a:solidFill>
                <a:effectLst/>
                <a:uLnTx/>
                <a:uFillTx/>
                <a:latin typeface="Comic Sans MS" panose="030F0702030302020204" pitchFamily="66"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nl-NL" altLang="nl-BE" sz="1200" b="0" i="0" u="none" strike="noStrike" kern="1200" cap="none" spc="0" normalizeH="0" baseline="0" noProof="0">
              <a:ln>
                <a:noFill/>
              </a:ln>
              <a:solidFill>
                <a:srgbClr val="1F497D"/>
              </a:solidFill>
              <a:effectLst/>
              <a:uLnTx/>
              <a:uFillTx/>
              <a:latin typeface="Comic Sans MS" panose="030F0702030302020204" pitchFamily="66" charset="0"/>
              <a:ea typeface="+mn-ea"/>
              <a:cs typeface="+mn-cs"/>
            </a:endParaRPr>
          </a:p>
        </p:txBody>
      </p:sp>
      <p:sp>
        <p:nvSpPr>
          <p:cNvPr id="328707" name="Rectangle 7"/>
          <p:cNvSpPr txBox="1">
            <a:spLocks noGrp="1" noChangeArrowheads="1"/>
          </p:cNvSpPr>
          <p:nvPr/>
        </p:nvSpPr>
        <p:spPr bwMode="auto">
          <a:xfrm>
            <a:off x="3852863" y="9431257"/>
            <a:ext cx="2944812" cy="496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85" tIns="46493" rIns="92985" bIns="46493" anchor="b"/>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16FB27-86D1-4F21-8640-E4C10E16C08D}" type="slidenum">
              <a:rPr kumimoji="0" lang="nl-NL" altLang="nl-B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nl-NL" altLang="nl-B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28708" name="Rectangle 2"/>
          <p:cNvSpPr>
            <a:spLocks noGrp="1" noRot="1" noChangeAspect="1" noChangeArrowheads="1" noTextEdit="1"/>
          </p:cNvSpPr>
          <p:nvPr>
            <p:ph type="sldImg"/>
          </p:nvPr>
        </p:nvSpPr>
        <p:spPr>
          <a:xfrm>
            <a:off x="931864" y="745535"/>
            <a:ext cx="4935537" cy="3722885"/>
          </a:xfrm>
          <a:solidFill>
            <a:srgbClr val="FFFFFF"/>
          </a:solidFill>
          <a:ln/>
        </p:spPr>
      </p:sp>
      <p:sp>
        <p:nvSpPr>
          <p:cNvPr id="328709" name="Rectangle 3"/>
          <p:cNvSpPr>
            <a:spLocks noGrp="1" noChangeArrowheads="1"/>
          </p:cNvSpPr>
          <p:nvPr>
            <p:ph type="body" idx="1"/>
          </p:nvPr>
        </p:nvSpPr>
        <p:spPr>
          <a:xfrm>
            <a:off x="1131888" y="4715631"/>
            <a:ext cx="4533900" cy="4467939"/>
          </a:xfrm>
          <a:solidFill>
            <a:srgbClr val="FFFFFF"/>
          </a:solidFill>
          <a:ln>
            <a:solidFill>
              <a:srgbClr val="000000"/>
            </a:solidFill>
          </a:ln>
        </p:spPr>
        <p:txBody>
          <a:bodyPr/>
          <a:lstStyle/>
          <a:p>
            <a:pPr marL="231775" indent="-231775" eaLnBrk="1" hangingPunct="1">
              <a:buFontTx/>
              <a:buAutoNum type="arabicPeriod"/>
            </a:pPr>
            <a:endParaRPr lang="nl-BE" altLang="nl-BE"/>
          </a:p>
          <a:p>
            <a:pPr marL="231775" indent="-231775" eaLnBrk="1" hangingPunct="1">
              <a:spcBef>
                <a:spcPct val="0"/>
              </a:spcBef>
            </a:pPr>
            <a:r>
              <a:rPr lang="nl-BE" altLang="nl-BE"/>
              <a:t>Het CCM-model is een theoretisch model dat in 1998 ontwikkeld </a:t>
            </a:r>
          </a:p>
          <a:p>
            <a:pPr marL="231775" indent="-231775" eaLnBrk="1" hangingPunct="1">
              <a:spcBef>
                <a:spcPct val="0"/>
              </a:spcBef>
            </a:pPr>
            <a:r>
              <a:rPr lang="nl-BE" altLang="nl-BE"/>
              <a:t>is door Wagner op basis van de bestaande evidentie rond </a:t>
            </a:r>
          </a:p>
          <a:p>
            <a:pPr marL="231775" indent="-231775" eaLnBrk="1" hangingPunct="1">
              <a:spcBef>
                <a:spcPct val="0"/>
              </a:spcBef>
            </a:pPr>
            <a:r>
              <a:rPr lang="nl-BE" altLang="nl-BE"/>
              <a:t>zorgorganisatie voor chronisch zieken &amp; in de meeste</a:t>
            </a:r>
          </a:p>
          <a:p>
            <a:pPr marL="231775" indent="-231775" eaLnBrk="1" hangingPunct="1">
              <a:spcBef>
                <a:spcPct val="0"/>
              </a:spcBef>
            </a:pPr>
            <a:r>
              <a:rPr lang="nl-BE" altLang="nl-BE"/>
              <a:t>onderzoeken rond zorgvernieuwing als onderbouwing wordt </a:t>
            </a:r>
          </a:p>
          <a:p>
            <a:pPr marL="231775" indent="-231775" eaLnBrk="1" hangingPunct="1">
              <a:spcBef>
                <a:spcPct val="0"/>
              </a:spcBef>
            </a:pPr>
            <a:r>
              <a:rPr lang="nl-BE" altLang="nl-BE"/>
              <a:t>gebruikt.</a:t>
            </a:r>
          </a:p>
          <a:p>
            <a:pPr marL="231775" indent="-231775" eaLnBrk="1" hangingPunct="1">
              <a:spcBef>
                <a:spcPct val="0"/>
              </a:spcBef>
            </a:pPr>
            <a:r>
              <a:rPr lang="nl-BE" altLang="nl-BE"/>
              <a:t>Centraal in goede zorgverlening staat de interactie tussen </a:t>
            </a:r>
          </a:p>
          <a:p>
            <a:pPr marL="231775" indent="-231775" eaLnBrk="1" hangingPunct="1">
              <a:spcBef>
                <a:spcPct val="0"/>
              </a:spcBef>
            </a:pPr>
            <a:r>
              <a:rPr lang="nl-BE" altLang="nl-BE"/>
              <a:t>een goed gestructureerd team en een geïnformeerde &amp; </a:t>
            </a:r>
          </a:p>
          <a:p>
            <a:pPr marL="231775" indent="-231775" eaLnBrk="1" hangingPunct="1">
              <a:spcBef>
                <a:spcPct val="0"/>
              </a:spcBef>
            </a:pPr>
            <a:r>
              <a:rPr lang="nl-BE" altLang="nl-BE"/>
              <a:t>gemotiveerde patiënt.</a:t>
            </a:r>
          </a:p>
          <a:p>
            <a:pPr marL="231775" indent="-231775" eaLnBrk="1" hangingPunct="1">
              <a:spcBef>
                <a:spcPct val="0"/>
              </a:spcBef>
            </a:pPr>
            <a:r>
              <a:rPr lang="nl-BE" altLang="nl-BE"/>
              <a:t>6 elementen dragen er toe bij om dit te realiseren</a:t>
            </a:r>
          </a:p>
          <a:p>
            <a:pPr marL="231775" indent="-231775" eaLnBrk="1" hangingPunct="1">
              <a:spcBef>
                <a:spcPct val="0"/>
              </a:spcBef>
              <a:buFontTx/>
              <a:buAutoNum type="arabicPeriod"/>
            </a:pPr>
            <a:r>
              <a:rPr lang="nl-BE" altLang="nl-BE"/>
              <a:t>Voldoende aandacht vanuit maatschappij en beleid voor de uitbouw van een chronisch zorgbeleid</a:t>
            </a:r>
          </a:p>
          <a:p>
            <a:pPr marL="231775" indent="-231775" eaLnBrk="1" hangingPunct="1">
              <a:spcBef>
                <a:spcPct val="0"/>
              </a:spcBef>
              <a:buFontTx/>
              <a:buAutoNum type="arabicPeriod"/>
            </a:pPr>
            <a:r>
              <a:rPr lang="nl-BE" altLang="nl-BE"/>
              <a:t>Organisatie van de gezondheidszorg: doelstellingen voorop stellen, aangepaste financiering van de zorg (targets),</a:t>
            </a:r>
          </a:p>
          <a:p>
            <a:pPr marL="231775" indent="-231775" eaLnBrk="1" hangingPunct="1">
              <a:spcBef>
                <a:spcPct val="0"/>
              </a:spcBef>
              <a:buFontTx/>
              <a:buAutoNum type="arabicPeriod"/>
            </a:pPr>
            <a:r>
              <a:rPr lang="nl-BE" altLang="nl-BE"/>
              <a:t>Aandacht voor zelfzorg: continue evaluatie zelfzorg, centrale rol van patiënt benadrukken,  </a:t>
            </a:r>
          </a:p>
          <a:p>
            <a:pPr marL="231775" indent="-231775" eaLnBrk="1" hangingPunct="1">
              <a:spcBef>
                <a:spcPct val="0"/>
              </a:spcBef>
              <a:buFontTx/>
              <a:buAutoNum type="arabicPeriod"/>
            </a:pPr>
            <a:r>
              <a:rPr lang="nl-BE" altLang="nl-BE"/>
              <a:t>Organisatie zorgverlening: taakafspraken, call/recall, afspraaksysteem, </a:t>
            </a:r>
          </a:p>
          <a:p>
            <a:pPr marL="231775" indent="-231775" eaLnBrk="1" hangingPunct="1">
              <a:spcBef>
                <a:spcPct val="0"/>
              </a:spcBef>
              <a:buFontTx/>
              <a:buAutoNum type="arabicPeriod"/>
            </a:pPr>
            <a:r>
              <a:rPr lang="nl-BE" altLang="nl-BE"/>
              <a:t>Ondersteuning in medisch handelen: beschikken over aanbeveling, navorming, ondersteuning door de tweede lijn </a:t>
            </a:r>
          </a:p>
          <a:p>
            <a:pPr marL="231775" indent="-231775" eaLnBrk="1" hangingPunct="1">
              <a:spcBef>
                <a:spcPct val="0"/>
              </a:spcBef>
              <a:buFontTx/>
              <a:buAutoNum type="arabicPeriod"/>
            </a:pPr>
            <a:r>
              <a:rPr lang="nl-BE" altLang="nl-BE"/>
              <a:t>Aangepaste informatietechnologie: ondersteuning bij registratie &amp; feedback, gedeeld dossier, ..</a:t>
            </a:r>
          </a:p>
          <a:p>
            <a:pPr marL="231775" indent="-231775" eaLnBrk="1" hangingPunct="1">
              <a:spcBef>
                <a:spcPct val="0"/>
              </a:spcBef>
              <a:buFontTx/>
              <a:buAutoNum type="arabicPeriod"/>
            </a:pPr>
            <a:endParaRPr lang="en-US" altLang="nl-BE"/>
          </a:p>
        </p:txBody>
      </p:sp>
    </p:spTree>
    <p:extLst>
      <p:ext uri="{BB962C8B-B14F-4D97-AF65-F5344CB8AC3E}">
        <p14:creationId xmlns:p14="http://schemas.microsoft.com/office/powerpoint/2010/main" val="1715639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jdelijke aanduiding voor dia-afbeelding 1"/>
          <p:cNvSpPr>
            <a:spLocks noGrp="1" noRot="1" noChangeAspect="1" noTextEdit="1"/>
          </p:cNvSpPr>
          <p:nvPr>
            <p:ph type="sldImg"/>
          </p:nvPr>
        </p:nvSpPr>
        <p:spPr>
          <a:ln/>
        </p:spPr>
      </p:sp>
      <p:sp>
        <p:nvSpPr>
          <p:cNvPr id="55299" name="Tijdelijke aanduiding voor notities 2"/>
          <p:cNvSpPr>
            <a:spLocks noGrp="1"/>
          </p:cNvSpPr>
          <p:nvPr>
            <p:ph type="body" idx="1"/>
          </p:nvPr>
        </p:nvSpPr>
        <p:spPr>
          <a:noFill/>
          <a:ln w="9525"/>
        </p:spPr>
        <p:txBody>
          <a:bodyPr/>
          <a:lstStyle/>
          <a:p>
            <a:endParaRPr lang="nl-BE"/>
          </a:p>
        </p:txBody>
      </p:sp>
      <p:sp>
        <p:nvSpPr>
          <p:cNvPr id="55300" name="Tijdelijke aanduiding voor dianummer 3"/>
          <p:cNvSpPr>
            <a:spLocks noGrp="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B6C0AB-50FD-4FB1-8899-7A7DD0D52D39}" type="slidenum">
              <a:rPr kumimoji="0" lang="nl-NL" sz="1200" b="0" i="0" u="none" strike="noStrike" kern="1200" cap="none" spc="0" normalizeH="0" baseline="0" noProof="0" smtClean="0">
                <a:ln>
                  <a:noFill/>
                </a:ln>
                <a:solidFill>
                  <a:srgbClr val="000000"/>
                </a:solidFill>
                <a:effectLst/>
                <a:uLnTx/>
                <a:uFillTx/>
                <a:latin typeface="Comic Sans MS" pitchFamily="66"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nl-NL" sz="1200" b="0" i="0" u="none" strike="noStrike" kern="1200" cap="none" spc="0" normalizeH="0" baseline="0" noProof="0">
              <a:ln>
                <a:noFill/>
              </a:ln>
              <a:solidFill>
                <a:srgbClr val="000000"/>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1406212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6A75EBE-1A5B-484D-A1F5-50B97CF8F646}" type="slidenum">
              <a:rPr kumimoji="0" lang="nl-NL" sz="1200" b="0" i="0" u="none" strike="noStrike" kern="1200" cap="none" spc="0" normalizeH="0" baseline="0" noProof="0" smtClean="0">
                <a:ln>
                  <a:noFill/>
                </a:ln>
                <a:solidFill>
                  <a:srgbClr val="000000"/>
                </a:solidFill>
                <a:effectLst/>
                <a:uLnTx/>
                <a:uFillTx/>
                <a:latin typeface="Comic Sans MS" pitchFamily="66"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nl-NL" sz="1200" b="0" i="0" u="none" strike="noStrike" kern="1200" cap="none" spc="0" normalizeH="0" baseline="0" noProof="0">
              <a:ln>
                <a:noFill/>
              </a:ln>
              <a:solidFill>
                <a:srgbClr val="000000"/>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3654251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6A75EBE-1A5B-484D-A1F5-50B97CF8F646}" type="slidenum">
              <a:rPr kumimoji="0" lang="nl-NL" sz="1200" b="0" i="0" u="none" strike="noStrike" kern="1200" cap="none" spc="0" normalizeH="0" baseline="0" noProof="0" smtClean="0">
                <a:ln>
                  <a:noFill/>
                </a:ln>
                <a:solidFill>
                  <a:srgbClr val="000000"/>
                </a:solidFill>
                <a:effectLst/>
                <a:uLnTx/>
                <a:uFillTx/>
                <a:latin typeface="Comic Sans MS" pitchFamily="66"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nl-NL" sz="1200" b="0" i="0" u="none" strike="noStrike" kern="1200" cap="none" spc="0" normalizeH="0" baseline="0" noProof="0">
              <a:ln>
                <a:noFill/>
              </a:ln>
              <a:solidFill>
                <a:srgbClr val="000000"/>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2996529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nl-BE" altLang="nl-BE"/>
          </a:p>
        </p:txBody>
      </p:sp>
    </p:spTree>
    <p:extLst>
      <p:ext uri="{BB962C8B-B14F-4D97-AF65-F5344CB8AC3E}">
        <p14:creationId xmlns:p14="http://schemas.microsoft.com/office/powerpoint/2010/main" val="1847801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contrast:</a:t>
            </a:r>
            <a:r>
              <a:rPr lang="nl-NL" baseline="0" dirty="0"/>
              <a:t> </a:t>
            </a:r>
            <a:r>
              <a:rPr lang="nl-NL" baseline="0" dirty="0" err="1"/>
              <a:t>equity</a:t>
            </a:r>
            <a:r>
              <a:rPr lang="nl-NL" baseline="0" dirty="0"/>
              <a:t> in health care means </a:t>
            </a:r>
            <a:r>
              <a:rPr lang="nl-NL" baseline="0" dirty="0" err="1"/>
              <a:t>doing</a:t>
            </a:r>
            <a:r>
              <a:rPr lang="nl-NL" baseline="0" dirty="0"/>
              <a:t> different </a:t>
            </a:r>
            <a:r>
              <a:rPr lang="nl-NL" baseline="0" dirty="0" err="1"/>
              <a:t>things</a:t>
            </a:r>
            <a:r>
              <a:rPr lang="nl-NL" baseline="0" dirty="0"/>
              <a:t> </a:t>
            </a:r>
            <a:r>
              <a:rPr lang="nl-NL" baseline="0" dirty="0" err="1"/>
              <a:t>for</a:t>
            </a:r>
            <a:r>
              <a:rPr lang="nl-NL" baseline="0" dirty="0"/>
              <a:t> different </a:t>
            </a:r>
            <a:r>
              <a:rPr lang="nl-NL" baseline="0" dirty="0" err="1"/>
              <a:t>people</a:t>
            </a:r>
            <a:r>
              <a:rPr lang="nl-NL" baseline="0" dirty="0"/>
              <a:t>. </a:t>
            </a:r>
          </a:p>
          <a:p>
            <a:endParaRPr lang="nl-NL" baseline="0" dirty="0"/>
          </a:p>
          <a:p>
            <a:r>
              <a:rPr lang="nl-NL" baseline="0" dirty="0"/>
              <a:t>Care </a:t>
            </a:r>
            <a:r>
              <a:rPr lang="nl-NL" baseline="0" dirty="0" err="1"/>
              <a:t>should</a:t>
            </a:r>
            <a:r>
              <a:rPr lang="nl-NL" baseline="0" dirty="0"/>
              <a:t> ….</a:t>
            </a:r>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42BBF2-44C8-44EF-8A71-DCA5A27947B0}" type="slidenum">
              <a:rPr kumimoji="0" lang="nl-NL"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nl-NL"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75668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image" Target="../media/image14.png"/><Relationship Id="rId16" Type="http://schemas.openxmlformats.org/officeDocument/2006/relationships/image" Target="../media/image27.png"/><Relationship Id="rId1" Type="http://schemas.openxmlformats.org/officeDocument/2006/relationships/slideMaster" Target="../slideMasters/slideMaster9.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13.png"/><Relationship Id="rId14" Type="http://schemas.openxmlformats.org/officeDocument/2006/relationships/image" Target="../media/image25.png"/></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9.xml"/><Relationship Id="rId6" Type="http://schemas.openxmlformats.org/officeDocument/2006/relationships/image" Target="../media/image18.png"/><Relationship Id="rId11" Type="http://schemas.openxmlformats.org/officeDocument/2006/relationships/image" Target="../media/image28.png"/><Relationship Id="rId5" Type="http://schemas.openxmlformats.org/officeDocument/2006/relationships/image" Target="../media/image17.png"/><Relationship Id="rId10" Type="http://schemas.openxmlformats.org/officeDocument/2006/relationships/image" Target="../media/image25.png"/><Relationship Id="rId4" Type="http://schemas.openxmlformats.org/officeDocument/2006/relationships/image" Target="../media/image16.png"/><Relationship Id="rId9" Type="http://schemas.openxmlformats.org/officeDocument/2006/relationships/image" Target="../media/image23.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jpe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image" Target="../media/image14.png"/><Relationship Id="rId16" Type="http://schemas.openxmlformats.org/officeDocument/2006/relationships/image" Target="../media/image27.png"/><Relationship Id="rId1" Type="http://schemas.openxmlformats.org/officeDocument/2006/relationships/slideMaster" Target="../slideMasters/slideMaster14.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13.png"/><Relationship Id="rId14" Type="http://schemas.openxmlformats.org/officeDocument/2006/relationships/image" Target="../media/image25.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14.xml"/><Relationship Id="rId6" Type="http://schemas.openxmlformats.org/officeDocument/2006/relationships/image" Target="../media/image18.png"/><Relationship Id="rId11" Type="http://schemas.openxmlformats.org/officeDocument/2006/relationships/image" Target="../media/image28.png"/><Relationship Id="rId5" Type="http://schemas.openxmlformats.org/officeDocument/2006/relationships/image" Target="../media/image17.png"/><Relationship Id="rId10" Type="http://schemas.openxmlformats.org/officeDocument/2006/relationships/image" Target="../media/image25.png"/><Relationship Id="rId4" Type="http://schemas.openxmlformats.org/officeDocument/2006/relationships/image" Target="../media/image16.png"/><Relationship Id="rId9" Type="http://schemas.openxmlformats.org/officeDocument/2006/relationships/image" Target="../media/image23.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1.xml"/><Relationship Id="rId4" Type="http://schemas.openxmlformats.org/officeDocument/2006/relationships/image" Target="../media/image4.pn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1.xml"/><Relationship Id="rId4" Type="http://schemas.openxmlformats.org/officeDocument/2006/relationships/image" Target="../media/image7.jpeg"/></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EB0BA-AF77-423E-8D59-F541B7C526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BE"/>
          </a:p>
        </p:txBody>
      </p:sp>
      <p:sp>
        <p:nvSpPr>
          <p:cNvPr id="3" name="Subtitle 2">
            <a:extLst>
              <a:ext uri="{FF2B5EF4-FFF2-40B4-BE49-F238E27FC236}">
                <a16:creationId xmlns:a16="http://schemas.microsoft.com/office/drawing/2014/main" id="{341CF496-FC67-42F5-98FB-E053656FBF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BE"/>
          </a:p>
        </p:txBody>
      </p:sp>
      <p:sp>
        <p:nvSpPr>
          <p:cNvPr id="4" name="Date Placeholder 3">
            <a:extLst>
              <a:ext uri="{FF2B5EF4-FFF2-40B4-BE49-F238E27FC236}">
                <a16:creationId xmlns:a16="http://schemas.microsoft.com/office/drawing/2014/main" id="{81D8FB82-6341-4DA8-B731-76BCBE3950BB}"/>
              </a:ext>
            </a:extLst>
          </p:cNvPr>
          <p:cNvSpPr>
            <a:spLocks noGrp="1"/>
          </p:cNvSpPr>
          <p:nvPr>
            <p:ph type="dt" sz="half" idx="10"/>
          </p:nvPr>
        </p:nvSpPr>
        <p:spPr/>
        <p:txBody>
          <a:bodyPr/>
          <a:lstStyle/>
          <a:p>
            <a:fld id="{0322AEB0-70DA-4EAE-9733-BE4919F2C4AC}" type="datetimeFigureOut">
              <a:rPr lang="en-BE" smtClean="0"/>
              <a:t>11/11/2019</a:t>
            </a:fld>
            <a:endParaRPr lang="en-BE"/>
          </a:p>
        </p:txBody>
      </p:sp>
      <p:sp>
        <p:nvSpPr>
          <p:cNvPr id="5" name="Footer Placeholder 4">
            <a:extLst>
              <a:ext uri="{FF2B5EF4-FFF2-40B4-BE49-F238E27FC236}">
                <a16:creationId xmlns:a16="http://schemas.microsoft.com/office/drawing/2014/main" id="{5AA36005-E68A-4176-B5AE-CB7C6D7D8DC5}"/>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70507FFA-6690-4DF5-8A78-893CB4EFC669}"/>
              </a:ext>
            </a:extLst>
          </p:cNvPr>
          <p:cNvSpPr>
            <a:spLocks noGrp="1"/>
          </p:cNvSpPr>
          <p:nvPr>
            <p:ph type="sldNum" sz="quarter" idx="12"/>
          </p:nvPr>
        </p:nvSpPr>
        <p:spPr/>
        <p:txBody>
          <a:bodyPr/>
          <a:lstStyle/>
          <a:p>
            <a:fld id="{F770C55B-A746-4BA3-95A3-EA51DE1379E1}" type="slidenum">
              <a:rPr lang="en-BE" smtClean="0"/>
              <a:t>‹#›</a:t>
            </a:fld>
            <a:endParaRPr lang="en-BE"/>
          </a:p>
        </p:txBody>
      </p:sp>
    </p:spTree>
    <p:extLst>
      <p:ext uri="{BB962C8B-B14F-4D97-AF65-F5344CB8AC3E}">
        <p14:creationId xmlns:p14="http://schemas.microsoft.com/office/powerpoint/2010/main" val="3131262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83F19-13D3-4FE7-AAB1-A39C2576EED2}"/>
              </a:ext>
            </a:extLst>
          </p:cNvPr>
          <p:cNvSpPr>
            <a:spLocks noGrp="1"/>
          </p:cNvSpPr>
          <p:nvPr>
            <p:ph type="title"/>
          </p:nvPr>
        </p:nvSpPr>
        <p:spPr/>
        <p:txBody>
          <a:bodyPr/>
          <a:lstStyle/>
          <a:p>
            <a:r>
              <a:rPr lang="en-US"/>
              <a:t>Click to edit Master title style</a:t>
            </a:r>
            <a:endParaRPr lang="en-BE"/>
          </a:p>
        </p:txBody>
      </p:sp>
      <p:sp>
        <p:nvSpPr>
          <p:cNvPr id="3" name="Vertical Text Placeholder 2">
            <a:extLst>
              <a:ext uri="{FF2B5EF4-FFF2-40B4-BE49-F238E27FC236}">
                <a16:creationId xmlns:a16="http://schemas.microsoft.com/office/drawing/2014/main" id="{3A3244F1-F359-4189-8447-E09CB5CF4E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F6199662-1119-43AE-AFE5-CB536DC5233D}"/>
              </a:ext>
            </a:extLst>
          </p:cNvPr>
          <p:cNvSpPr>
            <a:spLocks noGrp="1"/>
          </p:cNvSpPr>
          <p:nvPr>
            <p:ph type="dt" sz="half" idx="10"/>
          </p:nvPr>
        </p:nvSpPr>
        <p:spPr/>
        <p:txBody>
          <a:bodyPr/>
          <a:lstStyle/>
          <a:p>
            <a:fld id="{0322AEB0-70DA-4EAE-9733-BE4919F2C4AC}" type="datetimeFigureOut">
              <a:rPr lang="en-BE" smtClean="0"/>
              <a:t>11/11/2019</a:t>
            </a:fld>
            <a:endParaRPr lang="en-BE"/>
          </a:p>
        </p:txBody>
      </p:sp>
      <p:sp>
        <p:nvSpPr>
          <p:cNvPr id="5" name="Footer Placeholder 4">
            <a:extLst>
              <a:ext uri="{FF2B5EF4-FFF2-40B4-BE49-F238E27FC236}">
                <a16:creationId xmlns:a16="http://schemas.microsoft.com/office/drawing/2014/main" id="{8393716A-E5C7-4A31-A9AB-FD07ED6194E6}"/>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E4C7D3A5-1229-4B99-BD2E-8273DBFFE909}"/>
              </a:ext>
            </a:extLst>
          </p:cNvPr>
          <p:cNvSpPr>
            <a:spLocks noGrp="1"/>
          </p:cNvSpPr>
          <p:nvPr>
            <p:ph type="sldNum" sz="quarter" idx="12"/>
          </p:nvPr>
        </p:nvSpPr>
        <p:spPr/>
        <p:txBody>
          <a:bodyPr/>
          <a:lstStyle/>
          <a:p>
            <a:fld id="{F770C55B-A746-4BA3-95A3-EA51DE1379E1}" type="slidenum">
              <a:rPr lang="en-BE" smtClean="0"/>
              <a:t>‹#›</a:t>
            </a:fld>
            <a:endParaRPr lang="en-BE"/>
          </a:p>
        </p:txBody>
      </p:sp>
    </p:spTree>
    <p:extLst>
      <p:ext uri="{BB962C8B-B14F-4D97-AF65-F5344CB8AC3E}">
        <p14:creationId xmlns:p14="http://schemas.microsoft.com/office/powerpoint/2010/main" val="360348527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13"/>
            <a:ext cx="103632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nl-NL"/>
              <a:t>Klik om de modelstijlen te bewerken</a:t>
            </a:r>
          </a:p>
        </p:txBody>
      </p:sp>
    </p:spTree>
    <p:extLst>
      <p:ext uri="{BB962C8B-B14F-4D97-AF65-F5344CB8AC3E}">
        <p14:creationId xmlns:p14="http://schemas.microsoft.com/office/powerpoint/2010/main" val="104953229"/>
      </p:ext>
    </p:extLst>
  </p:cSld>
  <p:clrMapOvr>
    <a:masterClrMapping/>
  </p:clrMapOvr>
  <p:transition>
    <p:wipe dir="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719667" y="16287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002867" y="16287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880457766"/>
      </p:ext>
    </p:extLst>
  </p:cSld>
  <p:clrMapOvr>
    <a:masterClrMapping/>
  </p:clrMapOvr>
  <p:transition>
    <p:wipe dir="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9"/>
            <a:ext cx="10972800" cy="1143000"/>
          </a:xfrm>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93377"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4291961480"/>
      </p:ext>
    </p:extLst>
  </p:cSld>
  <p:clrMapOvr>
    <a:masterClrMapping/>
  </p:clrMapOvr>
  <p:transition>
    <p:wipe dir="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Tree>
    <p:extLst>
      <p:ext uri="{BB962C8B-B14F-4D97-AF65-F5344CB8AC3E}">
        <p14:creationId xmlns:p14="http://schemas.microsoft.com/office/powerpoint/2010/main" val="1957278268"/>
      </p:ext>
    </p:extLst>
  </p:cSld>
  <p:clrMapOvr>
    <a:masterClrMapping/>
  </p:clrMapOvr>
  <p:transition>
    <p:wipe dir="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Leeg">
    <p:bg bwMode="invGray">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0" y="3211526"/>
            <a:ext cx="5729817" cy="364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9926944"/>
      </p:ext>
    </p:extLst>
  </p:cSld>
  <p:clrMapOvr>
    <a:masterClrMapping/>
  </p:clrMapOvr>
  <p:transition>
    <p:wipe dir="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0" y="3211526"/>
            <a:ext cx="5729817" cy="364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609605" y="273049"/>
            <a:ext cx="4011084" cy="1162051"/>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4766733" y="27306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609605" y="1435104"/>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nl-NL"/>
              <a:t>Klik om de modelstijlen te bewerken</a:t>
            </a:r>
          </a:p>
        </p:txBody>
      </p:sp>
    </p:spTree>
    <p:extLst>
      <p:ext uri="{BB962C8B-B14F-4D97-AF65-F5344CB8AC3E}">
        <p14:creationId xmlns:p14="http://schemas.microsoft.com/office/powerpoint/2010/main" val="3689268538"/>
      </p:ext>
    </p:extLst>
  </p:cSld>
  <p:clrMapOvr>
    <a:masterClrMapping/>
  </p:clrMapOvr>
  <p:transition>
    <p:wipe dir="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0" y="3211526"/>
            <a:ext cx="5729817" cy="364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2389717" y="4800600"/>
            <a:ext cx="7315200" cy="566739"/>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nl-BE" noProof="0"/>
          </a:p>
        </p:txBody>
      </p:sp>
      <p:sp>
        <p:nvSpPr>
          <p:cNvPr id="4" name="Tijdelijke aanduiding voor tekst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nl-NL"/>
              <a:t>Klik om de modelstijlen te bewerken</a:t>
            </a:r>
          </a:p>
        </p:txBody>
      </p:sp>
    </p:spTree>
    <p:extLst>
      <p:ext uri="{BB962C8B-B14F-4D97-AF65-F5344CB8AC3E}">
        <p14:creationId xmlns:p14="http://schemas.microsoft.com/office/powerpoint/2010/main" val="1808440558"/>
      </p:ext>
    </p:extLst>
  </p:cSld>
  <p:clrMapOvr>
    <a:masterClrMapping/>
  </p:clrMapOvr>
  <p:transition>
    <p:wipe dir="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0" y="3211526"/>
            <a:ext cx="5729817" cy="364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lvl1pPr>
              <a:defRPr>
                <a:solidFill>
                  <a:srgbClr val="000066"/>
                </a:solidFill>
              </a:defRPr>
            </a:lvl1pPr>
            <a:lvl2pPr>
              <a:defRPr>
                <a:solidFill>
                  <a:srgbClr val="000066"/>
                </a:solidFill>
              </a:defRPr>
            </a:lvl2pPr>
            <a:lvl3pPr>
              <a:defRPr>
                <a:solidFill>
                  <a:srgbClr val="000066"/>
                </a:solidFill>
              </a:defRPr>
            </a:lvl3pPr>
            <a:lvl4pPr>
              <a:defRPr>
                <a:solidFill>
                  <a:srgbClr val="000066"/>
                </a:solidFill>
              </a:defRPr>
            </a:lvl4pPr>
            <a:lvl5pPr>
              <a:defRPr>
                <a:solidFill>
                  <a:srgbClr val="000066"/>
                </a:solidFill>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4192800396"/>
      </p:ext>
    </p:extLst>
  </p:cSld>
  <p:clrMapOvr>
    <a:masterClrMapping/>
  </p:clrMapOvr>
  <p:transition>
    <p:wipe dir="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0" y="3211526"/>
            <a:ext cx="5729817" cy="364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ticale titel 1"/>
          <p:cNvSpPr>
            <a:spLocks noGrp="1"/>
          </p:cNvSpPr>
          <p:nvPr>
            <p:ph type="title" orient="vert"/>
          </p:nvPr>
        </p:nvSpPr>
        <p:spPr>
          <a:xfrm>
            <a:off x="8492067" y="14"/>
            <a:ext cx="2590800" cy="574357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719667" y="14"/>
            <a:ext cx="7569200" cy="5743575"/>
          </a:xfrm>
        </p:spPr>
        <p:txBody>
          <a:bodyPr vert="eaVert"/>
          <a:lstStyle>
            <a:lvl1pPr>
              <a:defRPr>
                <a:solidFill>
                  <a:srgbClr val="000066"/>
                </a:solidFill>
              </a:defRPr>
            </a:lvl1pPr>
            <a:lvl2pPr>
              <a:defRPr>
                <a:solidFill>
                  <a:srgbClr val="000066"/>
                </a:solidFill>
              </a:defRPr>
            </a:lvl2pPr>
            <a:lvl3pPr>
              <a:defRPr>
                <a:solidFill>
                  <a:srgbClr val="000066"/>
                </a:solidFill>
              </a:defRPr>
            </a:lvl3pPr>
            <a:lvl4pPr>
              <a:defRPr>
                <a:solidFill>
                  <a:srgbClr val="000066"/>
                </a:solidFill>
              </a:defRPr>
            </a:lvl4pPr>
            <a:lvl5pPr>
              <a:defRPr>
                <a:solidFill>
                  <a:srgbClr val="000066"/>
                </a:solidFill>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2582164661"/>
      </p:ext>
    </p:extLst>
  </p:cSld>
  <p:clrMapOvr>
    <a:masterClrMapping/>
  </p:clrMapOvr>
  <p:transition>
    <p:wipe dir="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bl" preserve="1">
  <p:cSld name="Titel en tabel">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0" y="3211526"/>
            <a:ext cx="5729817" cy="364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719667" y="12"/>
            <a:ext cx="10363200" cy="836613"/>
          </a:xfrm>
        </p:spPr>
        <p:txBody>
          <a:bodyPr/>
          <a:lstStyle/>
          <a:p>
            <a:r>
              <a:rPr lang="nl-NL"/>
              <a:t>Klik om de stijl te bewerken</a:t>
            </a:r>
            <a:endParaRPr lang="nl-BE"/>
          </a:p>
        </p:txBody>
      </p:sp>
      <p:sp>
        <p:nvSpPr>
          <p:cNvPr id="3" name="Tijdelijke aanduiding voor tabel 2"/>
          <p:cNvSpPr>
            <a:spLocks noGrp="1"/>
          </p:cNvSpPr>
          <p:nvPr>
            <p:ph type="tbl" idx="1"/>
          </p:nvPr>
        </p:nvSpPr>
        <p:spPr>
          <a:xfrm>
            <a:off x="719667" y="1628775"/>
            <a:ext cx="10363200" cy="4114800"/>
          </a:xfrm>
        </p:spPr>
        <p:txBody>
          <a:bodyPr/>
          <a:lstStyle>
            <a:lvl1pPr>
              <a:defRPr>
                <a:solidFill>
                  <a:srgbClr val="000066"/>
                </a:solidFill>
              </a:defRPr>
            </a:lvl1pPr>
          </a:lstStyle>
          <a:p>
            <a:pPr lvl="0"/>
            <a:endParaRPr lang="nl-BE" noProof="0" dirty="0"/>
          </a:p>
        </p:txBody>
      </p:sp>
    </p:spTree>
    <p:extLst>
      <p:ext uri="{BB962C8B-B14F-4D97-AF65-F5344CB8AC3E}">
        <p14:creationId xmlns:p14="http://schemas.microsoft.com/office/powerpoint/2010/main" val="799059466"/>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8089EC-7EF5-4C72-9467-1E838DAFF89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BE"/>
          </a:p>
        </p:txBody>
      </p:sp>
      <p:sp>
        <p:nvSpPr>
          <p:cNvPr id="3" name="Vertical Text Placeholder 2">
            <a:extLst>
              <a:ext uri="{FF2B5EF4-FFF2-40B4-BE49-F238E27FC236}">
                <a16:creationId xmlns:a16="http://schemas.microsoft.com/office/drawing/2014/main" id="{7A7C9925-8E98-4285-947A-1A999C915A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2C13FF1C-BFA1-4F4E-9656-BF088F3C52CF}"/>
              </a:ext>
            </a:extLst>
          </p:cNvPr>
          <p:cNvSpPr>
            <a:spLocks noGrp="1"/>
          </p:cNvSpPr>
          <p:nvPr>
            <p:ph type="dt" sz="half" idx="10"/>
          </p:nvPr>
        </p:nvSpPr>
        <p:spPr/>
        <p:txBody>
          <a:bodyPr/>
          <a:lstStyle/>
          <a:p>
            <a:fld id="{0322AEB0-70DA-4EAE-9733-BE4919F2C4AC}" type="datetimeFigureOut">
              <a:rPr lang="en-BE" smtClean="0"/>
              <a:t>11/11/2019</a:t>
            </a:fld>
            <a:endParaRPr lang="en-BE"/>
          </a:p>
        </p:txBody>
      </p:sp>
      <p:sp>
        <p:nvSpPr>
          <p:cNvPr id="5" name="Footer Placeholder 4">
            <a:extLst>
              <a:ext uri="{FF2B5EF4-FFF2-40B4-BE49-F238E27FC236}">
                <a16:creationId xmlns:a16="http://schemas.microsoft.com/office/drawing/2014/main" id="{5FD92452-30C8-46A5-ACD1-ADB5B87CA2A5}"/>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FD0806FA-A8B1-413B-A059-75097BDB4201}"/>
              </a:ext>
            </a:extLst>
          </p:cNvPr>
          <p:cNvSpPr>
            <a:spLocks noGrp="1"/>
          </p:cNvSpPr>
          <p:nvPr>
            <p:ph type="sldNum" sz="quarter" idx="12"/>
          </p:nvPr>
        </p:nvSpPr>
        <p:spPr/>
        <p:txBody>
          <a:bodyPr/>
          <a:lstStyle/>
          <a:p>
            <a:fld id="{F770C55B-A746-4BA3-95A3-EA51DE1379E1}" type="slidenum">
              <a:rPr lang="en-BE" smtClean="0"/>
              <a:t>‹#›</a:t>
            </a:fld>
            <a:endParaRPr lang="en-BE"/>
          </a:p>
        </p:txBody>
      </p:sp>
    </p:spTree>
    <p:extLst>
      <p:ext uri="{BB962C8B-B14F-4D97-AF65-F5344CB8AC3E}">
        <p14:creationId xmlns:p14="http://schemas.microsoft.com/office/powerpoint/2010/main" val="352423209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Only" preserve="1">
  <p:cSld name="Object">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0" y="3211526"/>
            <a:ext cx="5729817" cy="364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jdelijke aanduiding voor inhoud 1"/>
          <p:cNvSpPr>
            <a:spLocks noGrp="1"/>
          </p:cNvSpPr>
          <p:nvPr>
            <p:ph/>
          </p:nvPr>
        </p:nvSpPr>
        <p:spPr>
          <a:xfrm>
            <a:off x="719667" y="14"/>
            <a:ext cx="10363200" cy="5743575"/>
          </a:xfrm>
        </p:spPr>
        <p:txBody>
          <a:bodyPr/>
          <a:lstStyle>
            <a:lvl1pPr>
              <a:defRPr>
                <a:solidFill>
                  <a:srgbClr val="000066"/>
                </a:solidFill>
              </a:defRPr>
            </a:lvl1pPr>
            <a:lvl2pPr>
              <a:defRPr>
                <a:solidFill>
                  <a:srgbClr val="000066"/>
                </a:solidFill>
              </a:defRPr>
            </a:lvl2pPr>
            <a:lvl3pPr>
              <a:defRPr>
                <a:solidFill>
                  <a:srgbClr val="000066"/>
                </a:solidFill>
              </a:defRPr>
            </a:lvl3pPr>
            <a:lvl4pPr>
              <a:defRPr>
                <a:solidFill>
                  <a:srgbClr val="000066"/>
                </a:solidFill>
              </a:defRPr>
            </a:lvl4pPr>
            <a:lvl5pPr>
              <a:defRPr>
                <a:solidFill>
                  <a:srgbClr val="000066"/>
                </a:solidFill>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1757102311"/>
      </p:ext>
    </p:extLst>
  </p:cSld>
  <p:clrMapOvr>
    <a:masterClrMapping/>
  </p:clrMapOvr>
  <p:transition>
    <p:wipe dir="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960000" y="1535113"/>
            <a:ext cx="5040000" cy="639763"/>
          </a:xfrm>
        </p:spPr>
        <p:txBody>
          <a:bodyPr anchor="ctr"/>
          <a:lstStyle>
            <a:lvl1pPr marL="0" indent="0">
              <a:buNone/>
              <a:defRPr sz="26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960000" y="2160000"/>
            <a:ext cx="5040000" cy="395128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5" name="Tijdelijke aanduiding voor tekst 4"/>
          <p:cNvSpPr>
            <a:spLocks noGrp="1"/>
          </p:cNvSpPr>
          <p:nvPr>
            <p:ph type="body" sz="quarter" idx="3"/>
          </p:nvPr>
        </p:nvSpPr>
        <p:spPr>
          <a:xfrm>
            <a:off x="6193377" y="1535113"/>
            <a:ext cx="5389033" cy="639763"/>
          </a:xfrm>
        </p:spPr>
        <p:txBody>
          <a:bodyPr anchor="ctr"/>
          <a:lstStyle>
            <a:lvl1pPr marL="0" indent="0">
              <a:buNone/>
              <a:defRPr sz="26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77" y="2174875"/>
            <a:ext cx="5374217" cy="395128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0" name="Titel 1"/>
          <p:cNvSpPr>
            <a:spLocks noGrp="1"/>
          </p:cNvSpPr>
          <p:nvPr>
            <p:ph type="title"/>
          </p:nvPr>
        </p:nvSpPr>
        <p:spPr>
          <a:xfrm>
            <a:off x="958851" y="1"/>
            <a:ext cx="10560000" cy="1079500"/>
          </a:xfrm>
        </p:spPr>
        <p:txBody>
          <a:bodyPr/>
          <a:lstStyle>
            <a:lvl1pPr>
              <a:defRPr/>
            </a:lvl1pPr>
          </a:lstStyle>
          <a:p>
            <a:r>
              <a:rPr lang="nl-NL"/>
              <a:t>Klik om de stijl te bewerken</a:t>
            </a:r>
            <a:endParaRPr lang="nl-BE" dirty="0"/>
          </a:p>
        </p:txBody>
      </p:sp>
      <p:sp>
        <p:nvSpPr>
          <p:cNvPr id="7" name="Tijdelijke aanduiding voor datum 6"/>
          <p:cNvSpPr>
            <a:spLocks noGrp="1"/>
          </p:cNvSpPr>
          <p:nvPr>
            <p:ph type="dt" sz="half" idx="10"/>
          </p:nvPr>
        </p:nvSpPr>
        <p:spPr>
          <a:xfrm>
            <a:off x="958853" y="6372237"/>
            <a:ext cx="2400300" cy="360363"/>
          </a:xfrm>
          <a:prstGeom prst="rect">
            <a:avLst/>
          </a:prstGeom>
        </p:spPr>
        <p:txBody>
          <a:bodyPr/>
          <a:lstStyle>
            <a:lvl1pPr eaLnBrk="1" hangingPunct="1">
              <a:spcBef>
                <a:spcPct val="20000"/>
              </a:spcBef>
              <a:defRPr>
                <a:solidFill>
                  <a:srgbClr val="FFFFFF"/>
                </a:solidFill>
                <a:latin typeface="Arial" charset="0"/>
              </a:defRPr>
            </a:lvl1pPr>
          </a:lstStyle>
          <a:p>
            <a:pPr>
              <a:defRPr/>
            </a:pPr>
            <a:endParaRPr lang="nl-NL"/>
          </a:p>
        </p:txBody>
      </p:sp>
      <p:sp>
        <p:nvSpPr>
          <p:cNvPr id="8" name="Tijdelijke aanduiding voor voettekst 7"/>
          <p:cNvSpPr>
            <a:spLocks noGrp="1"/>
          </p:cNvSpPr>
          <p:nvPr>
            <p:ph type="ftr" sz="quarter" idx="11"/>
          </p:nvPr>
        </p:nvSpPr>
        <p:spPr>
          <a:xfrm>
            <a:off x="1930400" y="6248400"/>
            <a:ext cx="6096000" cy="457200"/>
          </a:xfrm>
          <a:prstGeom prst="rect">
            <a:avLst/>
          </a:prstGeom>
        </p:spPr>
        <p:txBody>
          <a:bodyPr/>
          <a:lstStyle>
            <a:lvl1pPr algn="ctr" eaLnBrk="0" hangingPunct="0">
              <a:defRPr>
                <a:solidFill>
                  <a:srgbClr val="FFFFFF"/>
                </a:solidFill>
                <a:latin typeface="Arial" panose="020B0604020202020204" pitchFamily="34" charset="0"/>
              </a:defRPr>
            </a:lvl1pPr>
          </a:lstStyle>
          <a:p>
            <a:pPr>
              <a:defRPr/>
            </a:pPr>
            <a:endParaRPr lang="nl-NL"/>
          </a:p>
        </p:txBody>
      </p:sp>
      <p:sp>
        <p:nvSpPr>
          <p:cNvPr id="9" name="Tijdelijke aanduiding voor dianummer 8"/>
          <p:cNvSpPr>
            <a:spLocks noGrp="1"/>
          </p:cNvSpPr>
          <p:nvPr>
            <p:ph type="sldNum" sz="quarter" idx="12"/>
          </p:nvPr>
        </p:nvSpPr>
        <p:spPr>
          <a:xfrm>
            <a:off x="8737600" y="6248400"/>
            <a:ext cx="29464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a:defRPr>
            </a:lvl1pPr>
          </a:lstStyle>
          <a:p>
            <a:pPr eaLnBrk="0" hangingPunct="0">
              <a:defRPr/>
            </a:pPr>
            <a:fld id="{BB185B80-D72C-424F-8E88-CD695C97848A}" type="slidenum">
              <a:rPr lang="nl-NL" altLang="nl-BE"/>
              <a:pPr eaLnBrk="0" hangingPunct="0">
                <a:defRPr/>
              </a:pPr>
              <a:t>‹#›</a:t>
            </a:fld>
            <a:endParaRPr lang="nl-NL" altLang="nl-BE"/>
          </a:p>
        </p:txBody>
      </p:sp>
    </p:spTree>
    <p:extLst>
      <p:ext uri="{BB962C8B-B14F-4D97-AF65-F5344CB8AC3E}">
        <p14:creationId xmlns:p14="http://schemas.microsoft.com/office/powerpoint/2010/main" val="3935660785"/>
      </p:ext>
    </p:extLst>
  </p:cSld>
  <p:clrMapOvr>
    <a:masterClrMapping/>
  </p:clrMapOvr>
  <p:transition>
    <p:wipe dir="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1_Titeldia">
    <p:spTree>
      <p:nvGrpSpPr>
        <p:cNvPr id="1" name=""/>
        <p:cNvGrpSpPr/>
        <p:nvPr/>
      </p:nvGrpSpPr>
      <p:grpSpPr>
        <a:xfrm>
          <a:off x="0" y="0"/>
          <a:ext cx="0" cy="0"/>
          <a:chOff x="0" y="0"/>
          <a:chExt cx="0" cy="0"/>
        </a:xfrm>
      </p:grpSpPr>
      <p:pic>
        <p:nvPicPr>
          <p:cNvPr id="2" name="Picture 4103" descr="UG_Logo_fotobalk_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304800"/>
            <a:ext cx="11516784"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7535936"/>
      </p:ext>
    </p:extLst>
  </p:cSld>
  <p:clrMapOvr>
    <a:masterClrMapping/>
  </p:clrMapOvr>
  <p:transition>
    <p:wipe dir="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Virsraksta slaids">
    <p:bg>
      <p:bgPr>
        <a:solidFill>
          <a:srgbClr val="8DC63F"/>
        </a:solidFill>
        <a:effectLst/>
      </p:bgPr>
    </p:bg>
    <p:spTree>
      <p:nvGrpSpPr>
        <p:cNvPr id="1" name=""/>
        <p:cNvGrpSpPr/>
        <p:nvPr/>
      </p:nvGrpSpPr>
      <p:grpSpPr>
        <a:xfrm>
          <a:off x="0" y="0"/>
          <a:ext cx="0" cy="0"/>
          <a:chOff x="0" y="0"/>
          <a:chExt cx="0" cy="0"/>
        </a:xfrm>
      </p:grpSpPr>
      <p:sp>
        <p:nvSpPr>
          <p:cNvPr id="3" name="Vienādsānu trīsstūris 6"/>
          <p:cNvSpPr/>
          <p:nvPr userDrawn="1"/>
        </p:nvSpPr>
        <p:spPr>
          <a:xfrm rot="5400000" flipH="1">
            <a:off x="2269868" y="-2288909"/>
            <a:ext cx="1268413" cy="5808133"/>
          </a:xfrm>
          <a:custGeom>
            <a:avLst/>
            <a:gdLst>
              <a:gd name="connsiteX0" fmla="*/ 0 w 827584"/>
              <a:gd name="connsiteY0" fmla="*/ 2708920 h 2708920"/>
              <a:gd name="connsiteX1" fmla="*/ 413792 w 827584"/>
              <a:gd name="connsiteY1" fmla="*/ 0 h 2708920"/>
              <a:gd name="connsiteX2" fmla="*/ 827584 w 827584"/>
              <a:gd name="connsiteY2" fmla="*/ 2708920 h 2708920"/>
              <a:gd name="connsiteX3" fmla="*/ 0 w 827584"/>
              <a:gd name="connsiteY3" fmla="*/ 2708920 h 2708920"/>
              <a:gd name="connsiteX0" fmla="*/ 0 w 832892"/>
              <a:gd name="connsiteY0" fmla="*/ 2861320 h 2861320"/>
              <a:gd name="connsiteX1" fmla="*/ 832892 w 832892"/>
              <a:gd name="connsiteY1" fmla="*/ 0 h 2861320"/>
              <a:gd name="connsiteX2" fmla="*/ 827584 w 832892"/>
              <a:gd name="connsiteY2" fmla="*/ 2861320 h 2861320"/>
              <a:gd name="connsiteX3" fmla="*/ 0 w 832892"/>
              <a:gd name="connsiteY3" fmla="*/ 2861320 h 2861320"/>
            </a:gdLst>
            <a:ahLst/>
            <a:cxnLst>
              <a:cxn ang="0">
                <a:pos x="connsiteX0" y="connsiteY0"/>
              </a:cxn>
              <a:cxn ang="0">
                <a:pos x="connsiteX1" y="connsiteY1"/>
              </a:cxn>
              <a:cxn ang="0">
                <a:pos x="connsiteX2" y="connsiteY2"/>
              </a:cxn>
              <a:cxn ang="0">
                <a:pos x="connsiteX3" y="connsiteY3"/>
              </a:cxn>
            </a:cxnLst>
            <a:rect l="l" t="t" r="r" b="b"/>
            <a:pathLst>
              <a:path w="832892" h="2861320">
                <a:moveTo>
                  <a:pt x="0" y="2861320"/>
                </a:moveTo>
                <a:lnTo>
                  <a:pt x="832892" y="0"/>
                </a:lnTo>
                <a:cubicBezTo>
                  <a:pt x="831123" y="953773"/>
                  <a:pt x="829353" y="1907547"/>
                  <a:pt x="827584" y="2861320"/>
                </a:cubicBezTo>
                <a:lnTo>
                  <a:pt x="0" y="2861320"/>
                </a:lnTo>
                <a:close/>
              </a:path>
            </a:pathLst>
          </a:custGeom>
          <a:solidFill>
            <a:srgbClr val="62B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lv-LV" sz="1800">
              <a:solidFill>
                <a:srgbClr val="FFFFFF"/>
              </a:solidFill>
            </a:endParaRPr>
          </a:p>
        </p:txBody>
      </p:sp>
      <p:sp>
        <p:nvSpPr>
          <p:cNvPr id="4" name="Taisnstūris 6"/>
          <p:cNvSpPr/>
          <p:nvPr userDrawn="1"/>
        </p:nvSpPr>
        <p:spPr>
          <a:xfrm>
            <a:off x="-8467" y="188913"/>
            <a:ext cx="1797051" cy="5903912"/>
          </a:xfrm>
          <a:custGeom>
            <a:avLst/>
            <a:gdLst>
              <a:gd name="connsiteX0" fmla="*/ 0 w 1541518"/>
              <a:gd name="connsiteY0" fmla="*/ 0 h 2450459"/>
              <a:gd name="connsiteX1" fmla="*/ 1541518 w 1541518"/>
              <a:gd name="connsiteY1" fmla="*/ 0 h 2450459"/>
              <a:gd name="connsiteX2" fmla="*/ 1541518 w 1541518"/>
              <a:gd name="connsiteY2" fmla="*/ 2450459 h 2450459"/>
              <a:gd name="connsiteX3" fmla="*/ 0 w 1541518"/>
              <a:gd name="connsiteY3" fmla="*/ 2450459 h 2450459"/>
              <a:gd name="connsiteX4" fmla="*/ 0 w 1541518"/>
              <a:gd name="connsiteY4" fmla="*/ 0 h 2450459"/>
              <a:gd name="connsiteX0" fmla="*/ 0 w 1541518"/>
              <a:gd name="connsiteY0" fmla="*/ 0 h 2450459"/>
              <a:gd name="connsiteX1" fmla="*/ 1533567 w 1541518"/>
              <a:gd name="connsiteY1" fmla="*/ 874644 h 2450459"/>
              <a:gd name="connsiteX2" fmla="*/ 1541518 w 1541518"/>
              <a:gd name="connsiteY2" fmla="*/ 2450459 h 2450459"/>
              <a:gd name="connsiteX3" fmla="*/ 0 w 1541518"/>
              <a:gd name="connsiteY3" fmla="*/ 2450459 h 2450459"/>
              <a:gd name="connsiteX4" fmla="*/ 0 w 1541518"/>
              <a:gd name="connsiteY4" fmla="*/ 0 h 2450459"/>
              <a:gd name="connsiteX0" fmla="*/ 0 w 1542282"/>
              <a:gd name="connsiteY0" fmla="*/ 0 h 2450459"/>
              <a:gd name="connsiteX1" fmla="*/ 1541518 w 1542282"/>
              <a:gd name="connsiteY1" fmla="*/ 771277 h 2450459"/>
              <a:gd name="connsiteX2" fmla="*/ 1541518 w 1542282"/>
              <a:gd name="connsiteY2" fmla="*/ 2450459 h 2450459"/>
              <a:gd name="connsiteX3" fmla="*/ 0 w 1542282"/>
              <a:gd name="connsiteY3" fmla="*/ 2450459 h 2450459"/>
              <a:gd name="connsiteX4" fmla="*/ 0 w 1542282"/>
              <a:gd name="connsiteY4" fmla="*/ 0 h 2450459"/>
              <a:gd name="connsiteX0" fmla="*/ 0 w 1542282"/>
              <a:gd name="connsiteY0" fmla="*/ 0 h 3050961"/>
              <a:gd name="connsiteX1" fmla="*/ 1541518 w 1542282"/>
              <a:gd name="connsiteY1" fmla="*/ 771277 h 3050961"/>
              <a:gd name="connsiteX2" fmla="*/ 1541518 w 1542282"/>
              <a:gd name="connsiteY2" fmla="*/ 3050961 h 3050961"/>
              <a:gd name="connsiteX3" fmla="*/ 0 w 1542282"/>
              <a:gd name="connsiteY3" fmla="*/ 2450459 h 3050961"/>
              <a:gd name="connsiteX4" fmla="*/ 0 w 1542282"/>
              <a:gd name="connsiteY4" fmla="*/ 0 h 3050961"/>
              <a:gd name="connsiteX0" fmla="*/ 0 w 1542282"/>
              <a:gd name="connsiteY0" fmla="*/ 0 h 3050961"/>
              <a:gd name="connsiteX1" fmla="*/ 1541518 w 1542282"/>
              <a:gd name="connsiteY1" fmla="*/ 771277 h 3050961"/>
              <a:gd name="connsiteX2" fmla="*/ 1541518 w 1542282"/>
              <a:gd name="connsiteY2" fmla="*/ 3050961 h 3050961"/>
              <a:gd name="connsiteX3" fmla="*/ 13648 w 1542282"/>
              <a:gd name="connsiteY3" fmla="*/ 3037313 h 3050961"/>
              <a:gd name="connsiteX4" fmla="*/ 0 w 1542282"/>
              <a:gd name="connsiteY4" fmla="*/ 0 h 3050961"/>
              <a:gd name="connsiteX0" fmla="*/ 0 w 1542282"/>
              <a:gd name="connsiteY0" fmla="*/ 0 h 3050961"/>
              <a:gd name="connsiteX1" fmla="*/ 1541518 w 1542282"/>
              <a:gd name="connsiteY1" fmla="*/ 771277 h 3050961"/>
              <a:gd name="connsiteX2" fmla="*/ 1541518 w 1542282"/>
              <a:gd name="connsiteY2" fmla="*/ 3050961 h 3050961"/>
              <a:gd name="connsiteX3" fmla="*/ 27295 w 1542282"/>
              <a:gd name="connsiteY3" fmla="*/ 3050961 h 3050961"/>
              <a:gd name="connsiteX4" fmla="*/ 0 w 1542282"/>
              <a:gd name="connsiteY4" fmla="*/ 0 h 3050961"/>
              <a:gd name="connsiteX0" fmla="*/ 0 w 1542282"/>
              <a:gd name="connsiteY0" fmla="*/ 0 h 3060486"/>
              <a:gd name="connsiteX1" fmla="*/ 1541518 w 1542282"/>
              <a:gd name="connsiteY1" fmla="*/ 771277 h 3060486"/>
              <a:gd name="connsiteX2" fmla="*/ 1541518 w 1542282"/>
              <a:gd name="connsiteY2" fmla="*/ 3050961 h 3060486"/>
              <a:gd name="connsiteX3" fmla="*/ 27295 w 1542282"/>
              <a:gd name="connsiteY3" fmla="*/ 3060486 h 3060486"/>
              <a:gd name="connsiteX4" fmla="*/ 0 w 1542282"/>
              <a:gd name="connsiteY4" fmla="*/ 0 h 3060486"/>
              <a:gd name="connsiteX0" fmla="*/ 0 w 1523232"/>
              <a:gd name="connsiteY0" fmla="*/ 0 h 3060486"/>
              <a:gd name="connsiteX1" fmla="*/ 1522468 w 1523232"/>
              <a:gd name="connsiteY1" fmla="*/ 771277 h 3060486"/>
              <a:gd name="connsiteX2" fmla="*/ 1522468 w 1523232"/>
              <a:gd name="connsiteY2" fmla="*/ 3050961 h 3060486"/>
              <a:gd name="connsiteX3" fmla="*/ 8245 w 1523232"/>
              <a:gd name="connsiteY3" fmla="*/ 3060486 h 3060486"/>
              <a:gd name="connsiteX4" fmla="*/ 0 w 1523232"/>
              <a:gd name="connsiteY4" fmla="*/ 0 h 3060486"/>
              <a:gd name="connsiteX0" fmla="*/ 0 w 1523232"/>
              <a:gd name="connsiteY0" fmla="*/ 0 h 6733851"/>
              <a:gd name="connsiteX1" fmla="*/ 1522468 w 1523232"/>
              <a:gd name="connsiteY1" fmla="*/ 771277 h 6733851"/>
              <a:gd name="connsiteX2" fmla="*/ 1522468 w 1523232"/>
              <a:gd name="connsiteY2" fmla="*/ 3050961 h 6733851"/>
              <a:gd name="connsiteX3" fmla="*/ 55542 w 1523232"/>
              <a:gd name="connsiteY3" fmla="*/ 6733851 h 6733851"/>
              <a:gd name="connsiteX4" fmla="*/ 0 w 1523232"/>
              <a:gd name="connsiteY4" fmla="*/ 0 h 6733851"/>
              <a:gd name="connsiteX0" fmla="*/ 0 w 1522604"/>
              <a:gd name="connsiteY0" fmla="*/ 0 h 6733851"/>
              <a:gd name="connsiteX1" fmla="*/ 1522468 w 1522604"/>
              <a:gd name="connsiteY1" fmla="*/ 771277 h 6733851"/>
              <a:gd name="connsiteX2" fmla="*/ 1490937 w 1522604"/>
              <a:gd name="connsiteY2" fmla="*/ 6708561 h 6733851"/>
              <a:gd name="connsiteX3" fmla="*/ 55542 w 1522604"/>
              <a:gd name="connsiteY3" fmla="*/ 6733851 h 6733851"/>
              <a:gd name="connsiteX4" fmla="*/ 0 w 1522604"/>
              <a:gd name="connsiteY4" fmla="*/ 0 h 6733851"/>
              <a:gd name="connsiteX0" fmla="*/ 0 w 1522604"/>
              <a:gd name="connsiteY0" fmla="*/ 0 h 6733851"/>
              <a:gd name="connsiteX1" fmla="*/ 1522468 w 1522604"/>
              <a:gd name="connsiteY1" fmla="*/ 771277 h 6733851"/>
              <a:gd name="connsiteX2" fmla="*/ 1490937 w 1522604"/>
              <a:gd name="connsiteY2" fmla="*/ 6708561 h 6733851"/>
              <a:gd name="connsiteX3" fmla="*/ 8246 w 1522604"/>
              <a:gd name="connsiteY3" fmla="*/ 6733851 h 6733851"/>
              <a:gd name="connsiteX4" fmla="*/ 0 w 1522604"/>
              <a:gd name="connsiteY4" fmla="*/ 0 h 6733851"/>
              <a:gd name="connsiteX0" fmla="*/ 0 w 1538233"/>
              <a:gd name="connsiteY0" fmla="*/ 0 h 6733851"/>
              <a:gd name="connsiteX1" fmla="*/ 1522468 w 1538233"/>
              <a:gd name="connsiteY1" fmla="*/ 771277 h 6733851"/>
              <a:gd name="connsiteX2" fmla="*/ 1538233 w 1538233"/>
              <a:gd name="connsiteY2" fmla="*/ 6724327 h 6733851"/>
              <a:gd name="connsiteX3" fmla="*/ 8246 w 1538233"/>
              <a:gd name="connsiteY3" fmla="*/ 6733851 h 6733851"/>
              <a:gd name="connsiteX4" fmla="*/ 0 w 1538233"/>
              <a:gd name="connsiteY4" fmla="*/ 0 h 6733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233" h="6733851">
                <a:moveTo>
                  <a:pt x="0" y="0"/>
                </a:moveTo>
                <a:lnTo>
                  <a:pt x="1522468" y="771277"/>
                </a:lnTo>
                <a:cubicBezTo>
                  <a:pt x="1525118" y="1296549"/>
                  <a:pt x="1535583" y="6199055"/>
                  <a:pt x="1538233" y="6724327"/>
                </a:cubicBezTo>
                <a:lnTo>
                  <a:pt x="8246" y="6733851"/>
                </a:lnTo>
                <a:cubicBezTo>
                  <a:pt x="3697" y="5721413"/>
                  <a:pt x="4549" y="1012438"/>
                  <a:pt x="0" y="0"/>
                </a:cubicBezTo>
                <a:close/>
              </a:path>
            </a:pathLst>
          </a:custGeom>
          <a:solidFill>
            <a:srgbClr val="0094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lv-LV" sz="1800">
              <a:solidFill>
                <a:srgbClr val="FFFFFF"/>
              </a:solidFill>
            </a:endParaRPr>
          </a:p>
        </p:txBody>
      </p:sp>
      <p:sp>
        <p:nvSpPr>
          <p:cNvPr id="5" name="Vienādsānu trīsstūris 6"/>
          <p:cNvSpPr/>
          <p:nvPr userDrawn="1"/>
        </p:nvSpPr>
        <p:spPr>
          <a:xfrm>
            <a:off x="9539820" y="3997337"/>
            <a:ext cx="2658533" cy="2860675"/>
          </a:xfrm>
          <a:custGeom>
            <a:avLst/>
            <a:gdLst>
              <a:gd name="connsiteX0" fmla="*/ 0 w 827584"/>
              <a:gd name="connsiteY0" fmla="*/ 2708920 h 2708920"/>
              <a:gd name="connsiteX1" fmla="*/ 413792 w 827584"/>
              <a:gd name="connsiteY1" fmla="*/ 0 h 2708920"/>
              <a:gd name="connsiteX2" fmla="*/ 827584 w 827584"/>
              <a:gd name="connsiteY2" fmla="*/ 2708920 h 2708920"/>
              <a:gd name="connsiteX3" fmla="*/ 0 w 827584"/>
              <a:gd name="connsiteY3" fmla="*/ 2708920 h 2708920"/>
              <a:gd name="connsiteX0" fmla="*/ 0 w 832892"/>
              <a:gd name="connsiteY0" fmla="*/ 2861320 h 2861320"/>
              <a:gd name="connsiteX1" fmla="*/ 832892 w 832892"/>
              <a:gd name="connsiteY1" fmla="*/ 0 h 2861320"/>
              <a:gd name="connsiteX2" fmla="*/ 827584 w 832892"/>
              <a:gd name="connsiteY2" fmla="*/ 2861320 h 2861320"/>
              <a:gd name="connsiteX3" fmla="*/ 0 w 832892"/>
              <a:gd name="connsiteY3" fmla="*/ 2861320 h 2861320"/>
              <a:gd name="connsiteX0" fmla="*/ 0 w 1994942"/>
              <a:gd name="connsiteY0" fmla="*/ 2861320 h 2861320"/>
              <a:gd name="connsiteX1" fmla="*/ 1994942 w 1994942"/>
              <a:gd name="connsiteY1" fmla="*/ 0 h 2861320"/>
              <a:gd name="connsiteX2" fmla="*/ 1989634 w 1994942"/>
              <a:gd name="connsiteY2" fmla="*/ 2861320 h 2861320"/>
              <a:gd name="connsiteX3" fmla="*/ 0 w 1994942"/>
              <a:gd name="connsiteY3" fmla="*/ 2861320 h 2861320"/>
            </a:gdLst>
            <a:ahLst/>
            <a:cxnLst>
              <a:cxn ang="0">
                <a:pos x="connsiteX0" y="connsiteY0"/>
              </a:cxn>
              <a:cxn ang="0">
                <a:pos x="connsiteX1" y="connsiteY1"/>
              </a:cxn>
              <a:cxn ang="0">
                <a:pos x="connsiteX2" y="connsiteY2"/>
              </a:cxn>
              <a:cxn ang="0">
                <a:pos x="connsiteX3" y="connsiteY3"/>
              </a:cxn>
            </a:cxnLst>
            <a:rect l="l" t="t" r="r" b="b"/>
            <a:pathLst>
              <a:path w="1994942" h="2861320">
                <a:moveTo>
                  <a:pt x="0" y="2861320"/>
                </a:moveTo>
                <a:lnTo>
                  <a:pt x="1994942" y="0"/>
                </a:lnTo>
                <a:cubicBezTo>
                  <a:pt x="1993173" y="953773"/>
                  <a:pt x="1991403" y="1907547"/>
                  <a:pt x="1989634" y="2861320"/>
                </a:cubicBezTo>
                <a:lnTo>
                  <a:pt x="0" y="28613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lv-LV" sz="1800">
              <a:solidFill>
                <a:srgbClr val="FFFFFF"/>
              </a:solidFill>
            </a:endParaRPr>
          </a:p>
        </p:txBody>
      </p:sp>
      <p:pic>
        <p:nvPicPr>
          <p:cNvPr id="6" name="Attēls 1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92728" y="3357576"/>
            <a:ext cx="1492249" cy="192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aisnleņķa trīsstūris 12"/>
          <p:cNvSpPr/>
          <p:nvPr userDrawn="1"/>
        </p:nvSpPr>
        <p:spPr>
          <a:xfrm>
            <a:off x="10" y="5032389"/>
            <a:ext cx="4271433" cy="1825625"/>
          </a:xfrm>
          <a:prstGeom prst="rtTriangle">
            <a:avLst/>
          </a:prstGeom>
          <a:solidFill>
            <a:srgbClr val="0068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lv-LV" sz="1800">
              <a:solidFill>
                <a:srgbClr val="FFFFFF"/>
              </a:solidFill>
            </a:endParaRPr>
          </a:p>
        </p:txBody>
      </p:sp>
      <p:sp>
        <p:nvSpPr>
          <p:cNvPr id="2" name="Virsraksts 1"/>
          <p:cNvSpPr>
            <a:spLocks noGrp="1"/>
          </p:cNvSpPr>
          <p:nvPr>
            <p:ph type="ctrTitle"/>
          </p:nvPr>
        </p:nvSpPr>
        <p:spPr>
          <a:xfrm>
            <a:off x="1788968" y="892189"/>
            <a:ext cx="9488641" cy="1470025"/>
          </a:xfrm>
        </p:spPr>
        <p:txBody>
          <a:bodyPr>
            <a:normAutofit/>
          </a:bodyPr>
          <a:lstStyle>
            <a:lvl1pPr algn="l">
              <a:defRPr sz="3200" b="0" baseline="0">
                <a:solidFill>
                  <a:srgbClr val="006838"/>
                </a:solidFill>
              </a:defRPr>
            </a:lvl1pPr>
          </a:lstStyle>
          <a:p>
            <a:r>
              <a:rPr lang="en-US"/>
              <a:t>Click to edit Master title style</a:t>
            </a:r>
            <a:endParaRPr lang="lv-LV" dirty="0"/>
          </a:p>
        </p:txBody>
      </p:sp>
    </p:spTree>
    <p:extLst>
      <p:ext uri="{BB962C8B-B14F-4D97-AF65-F5344CB8AC3E}">
        <p14:creationId xmlns:p14="http://schemas.microsoft.com/office/powerpoint/2010/main" val="289177379"/>
      </p:ext>
    </p:extLst>
  </p:cSld>
  <p:clrMapOvr>
    <a:masterClrMapping/>
  </p:clrMapOvr>
  <p:transition>
    <p:wipe dir="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Pielāgots izkārtojums">
    <p:spTree>
      <p:nvGrpSpPr>
        <p:cNvPr id="1" name=""/>
        <p:cNvGrpSpPr/>
        <p:nvPr/>
      </p:nvGrpSpPr>
      <p:grpSpPr>
        <a:xfrm>
          <a:off x="0" y="0"/>
          <a:ext cx="0" cy="0"/>
          <a:chOff x="0" y="0"/>
          <a:chExt cx="0" cy="0"/>
        </a:xfrm>
      </p:grpSpPr>
      <p:pic>
        <p:nvPicPr>
          <p:cNvPr id="2" name="Attēls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1" y="-9526"/>
            <a:ext cx="12255501" cy="687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ttēls 6"/>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 y="1"/>
            <a:ext cx="7990417"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ttēls 7"/>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 y="904877"/>
            <a:ext cx="1572684" cy="522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ttēls 8"/>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749" y="5943612"/>
            <a:ext cx="12192001"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ttēls 9"/>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733127" y="2752738"/>
            <a:ext cx="5507567" cy="413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ttēls 10"/>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8411633" y="4029088"/>
            <a:ext cx="3829051"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ttēls 12"/>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2734733" y="3649663"/>
            <a:ext cx="94826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ttēls 13"/>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787410" y="2487614"/>
            <a:ext cx="1454151"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ttēls 14"/>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3306243" y="5327650"/>
            <a:ext cx="1646767" cy="61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ttēls 15"/>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636194" y="4900625"/>
            <a:ext cx="1610783"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Attēls 16"/>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16421" y="6235700"/>
            <a:ext cx="6972300" cy="338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Attēls 17"/>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3321052" y="5221288"/>
            <a:ext cx="161713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Attēls 18"/>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920577" y="6308738"/>
            <a:ext cx="4135967"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Attēls 19"/>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949453" y="4941901"/>
            <a:ext cx="1297516"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Attēls 20"/>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5" y="4594238"/>
            <a:ext cx="1572684"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Attēls 21"/>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679461" y="4621214"/>
            <a:ext cx="874183" cy="46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3006243"/>
      </p:ext>
    </p:extLst>
  </p:cSld>
  <p:clrMapOvr>
    <a:masterClrMapping/>
  </p:clrMapOvr>
  <p:transition>
    <p:wipe dir="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Pielāgots izkārtojums">
    <p:spTree>
      <p:nvGrpSpPr>
        <p:cNvPr id="1" name=""/>
        <p:cNvGrpSpPr/>
        <p:nvPr/>
      </p:nvGrpSpPr>
      <p:grpSpPr>
        <a:xfrm>
          <a:off x="0" y="0"/>
          <a:ext cx="0" cy="0"/>
          <a:chOff x="0" y="0"/>
          <a:chExt cx="0" cy="0"/>
        </a:xfrm>
      </p:grpSpPr>
      <p:pic>
        <p:nvPicPr>
          <p:cNvPr id="3" name="Attēls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1" y="-9526"/>
            <a:ext cx="12255501" cy="687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ttēls 6"/>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 y="1"/>
            <a:ext cx="7990417"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ttēls 7"/>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 y="904877"/>
            <a:ext cx="1572684" cy="522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ttēls 8"/>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749" y="5943612"/>
            <a:ext cx="12192001"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ttēls 9"/>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733127" y="2752738"/>
            <a:ext cx="5507567" cy="413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ttēls 10"/>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8411633" y="4029088"/>
            <a:ext cx="3829051"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ttēls 13"/>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87410" y="2487614"/>
            <a:ext cx="1454151"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ttēls 16"/>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16421" y="6235700"/>
            <a:ext cx="6972300" cy="338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ttēls 18"/>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920577" y="6308738"/>
            <a:ext cx="4135967"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Attēls 21"/>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679461" y="4621214"/>
            <a:ext cx="874183" cy="46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aisnleņķa trīsstūris 1"/>
          <p:cNvSpPr/>
          <p:nvPr userDrawn="1"/>
        </p:nvSpPr>
        <p:spPr>
          <a:xfrm>
            <a:off x="10" y="4616450"/>
            <a:ext cx="3602567" cy="1327151"/>
          </a:xfrm>
          <a:prstGeom prst="rtTriangle">
            <a:avLst/>
          </a:prstGeom>
          <a:solidFill>
            <a:srgbClr val="0068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lv-LV" sz="1800">
              <a:solidFill>
                <a:srgbClr val="FFFFFF"/>
              </a:solidFill>
            </a:endParaRPr>
          </a:p>
        </p:txBody>
      </p:sp>
      <p:sp>
        <p:nvSpPr>
          <p:cNvPr id="24" name="Virsraksts 1"/>
          <p:cNvSpPr>
            <a:spLocks noGrp="1"/>
          </p:cNvSpPr>
          <p:nvPr>
            <p:ph type="ctrTitle"/>
          </p:nvPr>
        </p:nvSpPr>
        <p:spPr>
          <a:xfrm>
            <a:off x="2344062" y="1956306"/>
            <a:ext cx="9488641" cy="1470025"/>
          </a:xfrm>
        </p:spPr>
        <p:txBody>
          <a:bodyPr>
            <a:normAutofit/>
          </a:bodyPr>
          <a:lstStyle>
            <a:lvl1pPr algn="l">
              <a:defRPr sz="2800" b="0">
                <a:solidFill>
                  <a:schemeClr val="bg1"/>
                </a:solidFill>
              </a:defRPr>
            </a:lvl1pPr>
          </a:lstStyle>
          <a:p>
            <a:r>
              <a:rPr lang="en-US"/>
              <a:t>Click to edit Master title style</a:t>
            </a:r>
            <a:endParaRPr lang="lv-LV" dirty="0"/>
          </a:p>
        </p:txBody>
      </p:sp>
    </p:spTree>
    <p:extLst>
      <p:ext uri="{BB962C8B-B14F-4D97-AF65-F5344CB8AC3E}">
        <p14:creationId xmlns:p14="http://schemas.microsoft.com/office/powerpoint/2010/main" val="135876760"/>
      </p:ext>
    </p:extLst>
  </p:cSld>
  <p:clrMapOvr>
    <a:masterClrMapping/>
  </p:clrMapOvr>
  <p:transition>
    <p:wipe dir="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a:t>Klik om de stijl te bewerken</a:t>
            </a:r>
            <a:endParaRPr lang="nl-BE"/>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het opmaakprofiel van de modelondertitel te bewerken</a:t>
            </a:r>
            <a:endParaRPr lang="nl-BE"/>
          </a:p>
        </p:txBody>
      </p:sp>
    </p:spTree>
    <p:extLst>
      <p:ext uri="{BB962C8B-B14F-4D97-AF65-F5344CB8AC3E}">
        <p14:creationId xmlns:p14="http://schemas.microsoft.com/office/powerpoint/2010/main" val="1104351825"/>
      </p:ext>
    </p:extLst>
  </p:cSld>
  <p:clrMapOvr>
    <a:masterClrMapping/>
  </p:clrMapOvr>
  <p:transition>
    <p:wipe dir="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896338405"/>
      </p:ext>
    </p:extLst>
  </p:cSld>
  <p:clrMapOvr>
    <a:masterClrMapping/>
  </p:clrMapOvr>
  <p:transition>
    <p:wipe dir="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Tree>
    <p:extLst>
      <p:ext uri="{BB962C8B-B14F-4D97-AF65-F5344CB8AC3E}">
        <p14:creationId xmlns:p14="http://schemas.microsoft.com/office/powerpoint/2010/main" val="3004758447"/>
      </p:ext>
    </p:extLst>
  </p:cSld>
  <p:clrMapOvr>
    <a:masterClrMapping/>
  </p:clrMapOvr>
  <p:transition>
    <p:wipe dir="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912103305"/>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Rectangle 6"/>
          <p:cNvSpPr/>
          <p:nvPr userDrawn="1"/>
        </p:nvSpPr>
        <p:spPr>
          <a:xfrm>
            <a:off x="0" y="4652964"/>
            <a:ext cx="12192000" cy="2205037"/>
          </a:xfrm>
          <a:prstGeom prst="rect">
            <a:avLst/>
          </a:prstGeom>
          <a:solidFill>
            <a:srgbClr val="39B9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1"/>
          </a:p>
        </p:txBody>
      </p:sp>
      <p:grpSp>
        <p:nvGrpSpPr>
          <p:cNvPr id="7" name="Groep 20"/>
          <p:cNvGrpSpPr>
            <a:grpSpLocks/>
          </p:cNvGrpSpPr>
          <p:nvPr userDrawn="1"/>
        </p:nvGrpSpPr>
        <p:grpSpPr bwMode="auto">
          <a:xfrm>
            <a:off x="0" y="3994151"/>
            <a:ext cx="12217400" cy="669925"/>
            <a:chOff x="-503" y="3994336"/>
            <a:chExt cx="12217183" cy="669528"/>
          </a:xfrm>
        </p:grpSpPr>
        <p:pic>
          <p:nvPicPr>
            <p:cNvPr id="8" name="Picture 110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4" y="3994822"/>
              <a:ext cx="12190993" cy="65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hoek 8"/>
            <p:cNvSpPr/>
            <p:nvPr userDrawn="1"/>
          </p:nvSpPr>
          <p:spPr>
            <a:xfrm>
              <a:off x="-503" y="4005442"/>
              <a:ext cx="12217183" cy="6584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sz="1800"/>
            </a:p>
          </p:txBody>
        </p:sp>
        <p:pic>
          <p:nvPicPr>
            <p:cNvPr id="10" name="Afbeelding 2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3" y="3994336"/>
              <a:ext cx="1687453" cy="6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fbeelding 2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696400" y="4149080"/>
              <a:ext cx="2291906" cy="396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960000" y="4941168"/>
            <a:ext cx="10363200" cy="1008112"/>
          </a:xfrm>
        </p:spPr>
        <p:txBody>
          <a:bodyPr anchor="b" anchorCtr="0"/>
          <a:lstStyle>
            <a:lvl1pPr algn="l">
              <a:defRPr>
                <a:solidFill>
                  <a:schemeClr val="bg1"/>
                </a:solidFill>
              </a:defRPr>
            </a:lvl1pPr>
          </a:lstStyle>
          <a:p>
            <a:r>
              <a:rPr lang="nl-NL"/>
              <a:t>Klik om de stijl te bewerken</a:t>
            </a:r>
            <a:endParaRPr lang="en-GB" dirty="0"/>
          </a:p>
        </p:txBody>
      </p:sp>
      <p:sp>
        <p:nvSpPr>
          <p:cNvPr id="3" name="Subtitle 2"/>
          <p:cNvSpPr>
            <a:spLocks noGrp="1"/>
          </p:cNvSpPr>
          <p:nvPr>
            <p:ph type="subTitle" idx="1"/>
          </p:nvPr>
        </p:nvSpPr>
        <p:spPr>
          <a:xfrm>
            <a:off x="960003" y="5996111"/>
            <a:ext cx="10374751" cy="625624"/>
          </a:xfrm>
        </p:spPr>
        <p:txBody>
          <a:bodyPr/>
          <a:lstStyle>
            <a:lvl1pPr marL="0" indent="0" algn="l">
              <a:buNone/>
              <a:defRPr sz="1351">
                <a:solidFill>
                  <a:schemeClr val="bg1"/>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nl-NL"/>
              <a:t>Klik om de ondertitelstijl van het model te bewerken</a:t>
            </a:r>
            <a:endParaRPr lang="en-GB" dirty="0"/>
          </a:p>
        </p:txBody>
      </p:sp>
      <p:sp>
        <p:nvSpPr>
          <p:cNvPr id="5" name="Picture Placeholder 4"/>
          <p:cNvSpPr>
            <a:spLocks noGrp="1"/>
          </p:cNvSpPr>
          <p:nvPr>
            <p:ph type="pic" sz="quarter" idx="10"/>
          </p:nvPr>
        </p:nvSpPr>
        <p:spPr>
          <a:xfrm>
            <a:off x="28273" y="10914"/>
            <a:ext cx="12192000" cy="3994151"/>
          </a:xfrm>
          <a:solidFill>
            <a:srgbClr val="39B9BE"/>
          </a:solidFill>
        </p:spPr>
        <p:txBody>
          <a:bodyPr rtlCol="0">
            <a:normAutofit/>
          </a:bodyPr>
          <a:lstStyle/>
          <a:p>
            <a:pPr lvl="0"/>
            <a:r>
              <a:rPr lang="nl-NL" noProof="0"/>
              <a:t>Klik op het pictogram als u een afbeelding wilt toevoegen</a:t>
            </a:r>
            <a:endParaRPr lang="en-GB" noProof="0"/>
          </a:p>
        </p:txBody>
      </p:sp>
    </p:spTree>
    <p:extLst>
      <p:ext uri="{BB962C8B-B14F-4D97-AF65-F5344CB8AC3E}">
        <p14:creationId xmlns:p14="http://schemas.microsoft.com/office/powerpoint/2010/main" val="1115248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715414875"/>
      </p:ext>
    </p:extLst>
  </p:cSld>
  <p:clrMapOvr>
    <a:masterClrMapping/>
  </p:clrMapOvr>
  <p:transition>
    <p:wipe dir="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Tree>
    <p:extLst>
      <p:ext uri="{BB962C8B-B14F-4D97-AF65-F5344CB8AC3E}">
        <p14:creationId xmlns:p14="http://schemas.microsoft.com/office/powerpoint/2010/main" val="5346642"/>
      </p:ext>
    </p:extLst>
  </p:cSld>
  <p:clrMapOvr>
    <a:masterClrMapping/>
  </p:clrMapOvr>
  <p:transition>
    <p:wipe dir="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4079527"/>
      </p:ext>
    </p:extLst>
  </p:cSld>
  <p:clrMapOvr>
    <a:masterClrMapping/>
  </p:clrMapOvr>
  <p:transition>
    <p:wipe dir="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776136223"/>
      </p:ext>
    </p:extLst>
  </p:cSld>
  <p:clrMapOvr>
    <a:masterClrMapping/>
  </p:clrMapOvr>
  <p:transition>
    <p:wipe dir="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BE"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2160070070"/>
      </p:ext>
    </p:extLst>
  </p:cSld>
  <p:clrMapOvr>
    <a:masterClrMapping/>
  </p:clrMapOvr>
  <p:transition>
    <p:wipe dir="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4209972112"/>
      </p:ext>
    </p:extLst>
  </p:cSld>
  <p:clrMapOvr>
    <a:masterClrMapping/>
  </p:clrMapOvr>
  <p:transition>
    <p:wipe dir="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686800" y="609600"/>
            <a:ext cx="2590800" cy="5486400"/>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914400" y="609600"/>
            <a:ext cx="7569200" cy="54864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4261786958"/>
      </p:ext>
    </p:extLst>
  </p:cSld>
  <p:clrMapOvr>
    <a:masterClrMapping/>
  </p:clrMapOvr>
  <p:transition>
    <p:wipe dir="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Only" preserve="1">
  <p:cSld name="Object">
    <p:spTree>
      <p:nvGrpSpPr>
        <p:cNvPr id="1" name=""/>
        <p:cNvGrpSpPr/>
        <p:nvPr/>
      </p:nvGrpSpPr>
      <p:grpSpPr>
        <a:xfrm>
          <a:off x="0" y="0"/>
          <a:ext cx="0" cy="0"/>
          <a:chOff x="0" y="0"/>
          <a:chExt cx="0" cy="0"/>
        </a:xfrm>
      </p:grpSpPr>
      <p:sp>
        <p:nvSpPr>
          <p:cNvPr id="2" name="Tijdelijke aanduiding voor inhoud 1"/>
          <p:cNvSpPr>
            <a:spLocks noGrp="1"/>
          </p:cNvSpPr>
          <p:nvPr>
            <p:ph/>
          </p:nvPr>
        </p:nvSpPr>
        <p:spPr>
          <a:xfrm>
            <a:off x="914400" y="609600"/>
            <a:ext cx="10363200" cy="54864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722548197"/>
      </p:ext>
    </p:extLst>
  </p:cSld>
  <p:clrMapOvr>
    <a:masterClrMapping/>
  </p:clrMapOvr>
  <p:transition>
    <p:wipe dir="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9"/>
          <p:cNvSpPr>
            <a:spLocks noChangeArrowheads="1"/>
          </p:cNvSpPr>
          <p:nvPr/>
        </p:nvSpPr>
        <p:spPr bwMode="auto">
          <a:xfrm>
            <a:off x="5" y="981076"/>
            <a:ext cx="12240684"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8"/>
              </a:srgbClr>
            </a:outerShdw>
          </a:effectLst>
        </p:spPr>
        <p:txBody>
          <a:bodyPr anchor="ctr"/>
          <a:lstStyle>
            <a:lvl1pPr defTabSz="457200" eaLnBrk="0" hangingPunct="0">
              <a:defRPr sz="1200">
                <a:solidFill>
                  <a:srgbClr val="0F5494"/>
                </a:solidFill>
                <a:latin typeface="Verdana" panose="020B0604030504040204" pitchFamily="34" charset="0"/>
              </a:defRPr>
            </a:lvl1pPr>
            <a:lvl2pPr marL="742950" indent="-285750" defTabSz="457200" eaLnBrk="0" hangingPunct="0">
              <a:defRPr sz="1200">
                <a:solidFill>
                  <a:srgbClr val="0F5494"/>
                </a:solidFill>
                <a:latin typeface="Verdana" panose="020B0604030504040204" pitchFamily="34" charset="0"/>
              </a:defRPr>
            </a:lvl2pPr>
            <a:lvl3pPr marL="1143000" indent="-228600" defTabSz="457200" eaLnBrk="0" hangingPunct="0">
              <a:defRPr sz="1200">
                <a:solidFill>
                  <a:srgbClr val="0F5494"/>
                </a:solidFill>
                <a:latin typeface="Verdana" panose="020B0604030504040204" pitchFamily="34" charset="0"/>
              </a:defRPr>
            </a:lvl3pPr>
            <a:lvl4pPr marL="1600200" indent="-228600" defTabSz="457200" eaLnBrk="0" hangingPunct="0">
              <a:defRPr sz="1200">
                <a:solidFill>
                  <a:srgbClr val="0F5494"/>
                </a:solidFill>
                <a:latin typeface="Verdana" panose="020B0604030504040204" pitchFamily="34" charset="0"/>
              </a:defRPr>
            </a:lvl4pPr>
            <a:lvl5pPr marL="2057400" indent="-228600" defTabSz="457200" eaLnBrk="0" hangingPunct="0">
              <a:defRPr sz="1200">
                <a:solidFill>
                  <a:srgbClr val="0F5494"/>
                </a:solidFill>
                <a:latin typeface="Verdana" panose="020B0604030504040204" pitchFamily="34" charset="0"/>
              </a:defRPr>
            </a:lvl5pPr>
            <a:lvl6pPr marL="2514600" indent="-228600" defTabSz="457200" eaLnBrk="0" fontAlgn="base" hangingPunct="0">
              <a:spcBef>
                <a:spcPct val="0"/>
              </a:spcBef>
              <a:spcAft>
                <a:spcPct val="0"/>
              </a:spcAft>
              <a:defRPr sz="1200">
                <a:solidFill>
                  <a:srgbClr val="0F5494"/>
                </a:solidFill>
                <a:latin typeface="Verdana" panose="020B0604030504040204" pitchFamily="34" charset="0"/>
              </a:defRPr>
            </a:lvl6pPr>
            <a:lvl7pPr marL="2971800" indent="-228600" defTabSz="457200" eaLnBrk="0" fontAlgn="base" hangingPunct="0">
              <a:spcBef>
                <a:spcPct val="0"/>
              </a:spcBef>
              <a:spcAft>
                <a:spcPct val="0"/>
              </a:spcAft>
              <a:defRPr sz="1200">
                <a:solidFill>
                  <a:srgbClr val="0F5494"/>
                </a:solidFill>
                <a:latin typeface="Verdana" panose="020B0604030504040204" pitchFamily="34" charset="0"/>
              </a:defRPr>
            </a:lvl7pPr>
            <a:lvl8pPr marL="3429000" indent="-228600" defTabSz="457200" eaLnBrk="0" fontAlgn="base" hangingPunct="0">
              <a:spcBef>
                <a:spcPct val="0"/>
              </a:spcBef>
              <a:spcAft>
                <a:spcPct val="0"/>
              </a:spcAft>
              <a:defRPr sz="1200">
                <a:solidFill>
                  <a:srgbClr val="0F5494"/>
                </a:solidFill>
                <a:latin typeface="Verdana" panose="020B0604030504040204" pitchFamily="34" charset="0"/>
              </a:defRPr>
            </a:lvl8pPr>
            <a:lvl9pPr marL="3886200" indent="-228600" defTabSz="457200" eaLnBrk="0" fontAlgn="base" hangingPunct="0">
              <a:spcBef>
                <a:spcPct val="0"/>
              </a:spcBef>
              <a:spcAft>
                <a:spcPct val="0"/>
              </a:spcAft>
              <a:defRPr sz="1200">
                <a:solidFill>
                  <a:srgbClr val="0F5494"/>
                </a:solidFill>
                <a:latin typeface="Verdana" panose="020B0604030504040204" pitchFamily="34" charset="0"/>
              </a:defRPr>
            </a:lvl9pPr>
          </a:lstStyle>
          <a:p>
            <a:pPr algn="ctr" eaLnBrk="1" hangingPunct="1">
              <a:defRPr/>
            </a:pPr>
            <a:endParaRPr lang="en-US" altLang="nl-BE" sz="1351">
              <a:solidFill>
                <a:srgbClr val="FFFFFF"/>
              </a:solidFill>
            </a:endParaRPr>
          </a:p>
        </p:txBody>
      </p:sp>
      <p:pic>
        <p:nvPicPr>
          <p:cNvPr id="5" name="Picture 6" descr="LOGO CE-EN-quadri.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76852" y="258778"/>
            <a:ext cx="1915583"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1"/>
          <p:cNvSpPr/>
          <p:nvPr userDrawn="1"/>
        </p:nvSpPr>
        <p:spPr>
          <a:xfrm>
            <a:off x="5689600" y="6659563"/>
            <a:ext cx="814917"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342891" eaLnBrk="1" fontAlgn="auto" hangingPunct="1">
              <a:spcBef>
                <a:spcPts val="0"/>
              </a:spcBef>
              <a:spcAft>
                <a:spcPts val="0"/>
              </a:spcAft>
              <a:defRPr/>
            </a:pPr>
            <a:endParaRPr lang="en-US" sz="1351">
              <a:solidFill>
                <a:srgbClr val="FFFFFF"/>
              </a:solidFill>
            </a:endParaRPr>
          </a:p>
        </p:txBody>
      </p:sp>
      <p:sp>
        <p:nvSpPr>
          <p:cNvPr id="3076" name="Rectangle 4"/>
          <p:cNvSpPr>
            <a:spLocks noGrp="1" noChangeArrowheads="1"/>
          </p:cNvSpPr>
          <p:nvPr>
            <p:ph type="ctrTitle"/>
          </p:nvPr>
        </p:nvSpPr>
        <p:spPr>
          <a:xfrm>
            <a:off x="5327651" y="2565451"/>
            <a:ext cx="6720416" cy="790575"/>
          </a:xfrm>
        </p:spPr>
        <p:txBody>
          <a:bodyPr/>
          <a:lstStyle>
            <a:lvl1pPr marL="2381">
              <a:defRPr sz="5700">
                <a:solidFill>
                  <a:srgbClr val="FFD624"/>
                </a:solidFill>
              </a:defRPr>
            </a:lvl1pPr>
          </a:lstStyle>
          <a:p>
            <a:pPr lvl="0"/>
            <a:r>
              <a:rPr lang="en-US" noProof="0"/>
              <a:t>Click to edit Master title style</a:t>
            </a:r>
            <a:endParaRPr lang="en-GB" noProof="0"/>
          </a:p>
        </p:txBody>
      </p:sp>
      <p:sp>
        <p:nvSpPr>
          <p:cNvPr id="3077" name="Rectangle 5"/>
          <p:cNvSpPr>
            <a:spLocks noGrp="1" noChangeArrowheads="1"/>
          </p:cNvSpPr>
          <p:nvPr>
            <p:ph type="subTitle" idx="1"/>
          </p:nvPr>
        </p:nvSpPr>
        <p:spPr>
          <a:xfrm>
            <a:off x="814917" y="3716389"/>
            <a:ext cx="11377083" cy="1728787"/>
          </a:xfrm>
        </p:spPr>
        <p:txBody>
          <a:bodyPr/>
          <a:lstStyle>
            <a:lvl1pPr marL="0" indent="0">
              <a:buFontTx/>
              <a:buNone/>
              <a:defRPr sz="2251" b="1" i="0">
                <a:solidFill>
                  <a:schemeClr val="bg1"/>
                </a:solidFill>
              </a:defRPr>
            </a:lvl1pPr>
          </a:lstStyle>
          <a:p>
            <a:pPr lvl="0"/>
            <a:r>
              <a:rPr lang="en-US" noProof="0"/>
              <a:t>Click to edit Master subtitle style</a:t>
            </a:r>
            <a:endParaRPr lang="en-GB" noProof="0"/>
          </a:p>
        </p:txBody>
      </p:sp>
      <p:sp>
        <p:nvSpPr>
          <p:cNvPr id="7" name="Rectangle 12"/>
          <p:cNvSpPr>
            <a:spLocks noGrp="1" noChangeArrowheads="1"/>
          </p:cNvSpPr>
          <p:nvPr>
            <p:ph type="dt" sz="half" idx="10"/>
          </p:nvPr>
        </p:nvSpPr>
        <p:spPr/>
        <p:txBody>
          <a:bodyPr/>
          <a:lstStyle>
            <a:lvl1pPr algn="ctr" eaLnBrk="0" hangingPunct="0">
              <a:defRPr sz="900" b="1">
                <a:solidFill>
                  <a:srgbClr val="FFFFFF"/>
                </a:solidFill>
                <a:latin typeface="+mn-lt"/>
              </a:defRPr>
            </a:lvl1pPr>
          </a:lstStyle>
          <a:p>
            <a:pPr>
              <a:defRPr/>
            </a:pPr>
            <a:endParaRPr lang="en-GB"/>
          </a:p>
        </p:txBody>
      </p:sp>
      <p:sp>
        <p:nvSpPr>
          <p:cNvPr id="8" name="Rectangle 13"/>
          <p:cNvSpPr>
            <a:spLocks noGrp="1" noChangeArrowheads="1"/>
          </p:cNvSpPr>
          <p:nvPr>
            <p:ph type="ftr" sz="quarter" idx="11"/>
          </p:nvPr>
        </p:nvSpPr>
        <p:spPr/>
        <p:txBody>
          <a:bodyPr/>
          <a:lstStyle>
            <a:lvl1pPr eaLnBrk="0" hangingPunct="0">
              <a:defRPr>
                <a:solidFill>
                  <a:srgbClr val="FFFFFF"/>
                </a:solidFill>
                <a:latin typeface="+mn-lt"/>
              </a:defRPr>
            </a:lvl1pPr>
          </a:lstStyle>
          <a:p>
            <a:pPr>
              <a:defRPr/>
            </a:pPr>
            <a:endParaRPr lang="en-GB"/>
          </a:p>
        </p:txBody>
      </p:sp>
      <p:sp>
        <p:nvSpPr>
          <p:cNvPr id="9" name="Rectangle 15"/>
          <p:cNvSpPr>
            <a:spLocks noGrp="1" noChangeArrowheads="1"/>
          </p:cNvSpPr>
          <p:nvPr>
            <p:ph type="sldNum" sz="quarter" idx="12"/>
          </p:nvPr>
        </p:nvSpPr>
        <p:spPr/>
        <p:txBody>
          <a:bodyPr/>
          <a:lstStyle>
            <a:lvl1pPr eaLnBrk="0" hangingPunct="0">
              <a:defRPr>
                <a:solidFill>
                  <a:srgbClr val="FFFFFF"/>
                </a:solidFill>
                <a:latin typeface="Verdana" panose="020B0604030504040204" pitchFamily="34" charset="0"/>
              </a:defRPr>
            </a:lvl1pPr>
          </a:lstStyle>
          <a:p>
            <a:pPr>
              <a:defRPr/>
            </a:pPr>
            <a:fld id="{EE30C4F0-1B75-4EF2-9118-4BF5FBC9A951}" type="slidenum">
              <a:rPr lang="en-GB" altLang="nl-BE"/>
              <a:pPr>
                <a:defRPr/>
              </a:pPr>
              <a:t>‹#›</a:t>
            </a:fld>
            <a:endParaRPr lang="en-GB" altLang="nl-BE"/>
          </a:p>
        </p:txBody>
      </p:sp>
    </p:spTree>
    <p:extLst>
      <p:ext uri="{BB962C8B-B14F-4D97-AF65-F5344CB8AC3E}">
        <p14:creationId xmlns:p14="http://schemas.microsoft.com/office/powerpoint/2010/main" val="32997058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vl1pPr>
          </a:lstStyle>
          <a:p>
            <a:pPr>
              <a:defRPr/>
            </a:pPr>
            <a:fld id="{79F3796F-4D4D-414D-995D-06473A84725A}" type="slidenum">
              <a:rPr lang="en-GB" altLang="nl-BE"/>
              <a:pPr>
                <a:defRPr/>
              </a:pPr>
              <a:t>‹#›</a:t>
            </a:fld>
            <a:endParaRPr lang="en-GB" altLang="nl-BE"/>
          </a:p>
        </p:txBody>
      </p:sp>
    </p:spTree>
    <p:extLst>
      <p:ext uri="{BB962C8B-B14F-4D97-AF65-F5344CB8AC3E}">
        <p14:creationId xmlns:p14="http://schemas.microsoft.com/office/powerpoint/2010/main" val="139758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4" name="Picture 11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6988"/>
            <a:ext cx="12192000"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p:cNvSpPr/>
          <p:nvPr userDrawn="1"/>
        </p:nvSpPr>
        <p:spPr>
          <a:xfrm>
            <a:off x="0" y="4652964"/>
            <a:ext cx="12192000" cy="2205037"/>
          </a:xfrm>
          <a:prstGeom prst="rect">
            <a:avLst/>
          </a:prstGeom>
          <a:solidFill>
            <a:srgbClr val="39B9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1"/>
          </a:p>
        </p:txBody>
      </p:sp>
      <p:pic>
        <p:nvPicPr>
          <p:cNvPr id="6" name="Picture 110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994151"/>
            <a:ext cx="12192000"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ep 22"/>
          <p:cNvGrpSpPr>
            <a:grpSpLocks/>
          </p:cNvGrpSpPr>
          <p:nvPr userDrawn="1"/>
        </p:nvGrpSpPr>
        <p:grpSpPr bwMode="auto">
          <a:xfrm>
            <a:off x="0" y="3994151"/>
            <a:ext cx="12217400" cy="669925"/>
            <a:chOff x="-503" y="3994336"/>
            <a:chExt cx="12217183" cy="669528"/>
          </a:xfrm>
        </p:grpSpPr>
        <p:pic>
          <p:nvPicPr>
            <p:cNvPr id="8" name="Picture 110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4" y="3994822"/>
              <a:ext cx="12190993" cy="65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hoek 8"/>
            <p:cNvSpPr/>
            <p:nvPr userDrawn="1"/>
          </p:nvSpPr>
          <p:spPr>
            <a:xfrm>
              <a:off x="-503" y="4005442"/>
              <a:ext cx="12217183" cy="6584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sz="1800"/>
            </a:p>
          </p:txBody>
        </p:sp>
        <p:pic>
          <p:nvPicPr>
            <p:cNvPr id="10" name="Afbeelding 25"/>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03" y="3994336"/>
              <a:ext cx="1687453" cy="6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fbeelding 26"/>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696400" y="4149080"/>
              <a:ext cx="2291906" cy="396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960000" y="4941168"/>
            <a:ext cx="10363200" cy="1008112"/>
          </a:xfrm>
        </p:spPr>
        <p:txBody>
          <a:bodyPr anchor="b" anchorCtr="0"/>
          <a:lstStyle>
            <a:lvl1pPr algn="l">
              <a:defRPr>
                <a:solidFill>
                  <a:schemeClr val="bg1"/>
                </a:solidFill>
              </a:defRPr>
            </a:lvl1pPr>
          </a:lstStyle>
          <a:p>
            <a:r>
              <a:rPr lang="nl-NL"/>
              <a:t>Klik om de stijl te bewerken</a:t>
            </a:r>
            <a:endParaRPr lang="en-GB" dirty="0"/>
          </a:p>
        </p:txBody>
      </p:sp>
      <p:sp>
        <p:nvSpPr>
          <p:cNvPr id="3" name="Subtitle 2"/>
          <p:cNvSpPr>
            <a:spLocks noGrp="1"/>
          </p:cNvSpPr>
          <p:nvPr>
            <p:ph type="subTitle" idx="1"/>
          </p:nvPr>
        </p:nvSpPr>
        <p:spPr>
          <a:xfrm>
            <a:off x="960003" y="5996111"/>
            <a:ext cx="10374751" cy="625624"/>
          </a:xfrm>
        </p:spPr>
        <p:txBody>
          <a:bodyPr/>
          <a:lstStyle>
            <a:lvl1pPr marL="0" indent="0" algn="l">
              <a:buNone/>
              <a:defRPr sz="1351">
                <a:solidFill>
                  <a:schemeClr val="bg1"/>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nl-NL"/>
              <a:t>Klik om de ondertitelstijl van het model te bewerken</a:t>
            </a:r>
            <a:endParaRPr lang="en-GB" dirty="0"/>
          </a:p>
        </p:txBody>
      </p:sp>
    </p:spTree>
    <p:extLst>
      <p:ext uri="{BB962C8B-B14F-4D97-AF65-F5344CB8AC3E}">
        <p14:creationId xmlns:p14="http://schemas.microsoft.com/office/powerpoint/2010/main" val="156388054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51"/>
            <a:ext cx="10363200" cy="1362075"/>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891" indent="0">
              <a:buNone/>
              <a:defRPr sz="1351"/>
            </a:lvl2pPr>
            <a:lvl3pPr marL="685783" indent="0">
              <a:buNone/>
              <a:defRPr sz="1200"/>
            </a:lvl3pPr>
            <a:lvl4pPr marL="1028674" indent="0">
              <a:buNone/>
              <a:defRPr sz="1051"/>
            </a:lvl4pPr>
            <a:lvl5pPr marL="1371566" indent="0">
              <a:buNone/>
              <a:defRPr sz="1051"/>
            </a:lvl5pPr>
            <a:lvl6pPr marL="1714457" indent="0">
              <a:buNone/>
              <a:defRPr sz="1051"/>
            </a:lvl6pPr>
            <a:lvl7pPr marL="2057349" indent="0">
              <a:buNone/>
              <a:defRPr sz="1051"/>
            </a:lvl7pPr>
            <a:lvl8pPr marL="2400240" indent="0">
              <a:buNone/>
              <a:defRPr sz="1051"/>
            </a:lvl8pPr>
            <a:lvl9pPr marL="2743131" indent="0">
              <a:buNone/>
              <a:defRPr sz="1051"/>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vl1pPr>
          </a:lstStyle>
          <a:p>
            <a:pPr>
              <a:defRPr/>
            </a:pPr>
            <a:fld id="{EF98E416-210A-4D1E-801F-5C8C34E3DD62}" type="slidenum">
              <a:rPr lang="en-GB" altLang="nl-BE"/>
              <a:pPr>
                <a:defRPr/>
              </a:pPr>
              <a:t>‹#›</a:t>
            </a:fld>
            <a:endParaRPr lang="en-GB" altLang="nl-BE"/>
          </a:p>
        </p:txBody>
      </p:sp>
    </p:spTree>
    <p:extLst>
      <p:ext uri="{BB962C8B-B14F-4D97-AF65-F5344CB8AC3E}">
        <p14:creationId xmlns:p14="http://schemas.microsoft.com/office/powerpoint/2010/main" val="29474862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2492426"/>
            <a:ext cx="5384800" cy="352901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2492426"/>
            <a:ext cx="5384800" cy="352901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p:txBody>
          <a:bodyPr/>
          <a:lstStyle>
            <a:lvl1pPr algn="ctr" eaLnBrk="0" hangingPunct="0">
              <a:defRPr/>
            </a:lvl1pPr>
          </a:lstStyle>
          <a:p>
            <a:pPr>
              <a:defRPr/>
            </a:pPr>
            <a:endParaRPr lang="en-GB"/>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7" name="Rectangle 6"/>
          <p:cNvSpPr>
            <a:spLocks noGrp="1" noChangeArrowheads="1"/>
          </p:cNvSpPr>
          <p:nvPr>
            <p:ph type="sldNum" sz="quarter" idx="12"/>
          </p:nvPr>
        </p:nvSpPr>
        <p:spPr/>
        <p:txBody>
          <a:bodyPr/>
          <a:lstStyle>
            <a:lvl1pPr eaLnBrk="0" hangingPunct="0">
              <a:defRPr/>
            </a:lvl1pPr>
          </a:lstStyle>
          <a:p>
            <a:pPr>
              <a:defRPr/>
            </a:pPr>
            <a:fld id="{F1AE051B-C1B1-4D75-AFB0-683B585C6CB9}" type="slidenum">
              <a:rPr lang="en-GB" altLang="nl-BE"/>
              <a:pPr>
                <a:defRPr/>
              </a:pPr>
              <a:t>‹#›</a:t>
            </a:fld>
            <a:endParaRPr lang="en-GB" altLang="nl-BE"/>
          </a:p>
        </p:txBody>
      </p:sp>
    </p:spTree>
    <p:extLst>
      <p:ext uri="{BB962C8B-B14F-4D97-AF65-F5344CB8AC3E}">
        <p14:creationId xmlns:p14="http://schemas.microsoft.com/office/powerpoint/2010/main" val="333088834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402" y="1535113"/>
            <a:ext cx="5389033" cy="639763"/>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402" y="2174875"/>
            <a:ext cx="5389033"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p:txBody>
          <a:bodyPr/>
          <a:lstStyle>
            <a:lvl1pPr algn="ctr" eaLnBrk="0" hangingPunct="0">
              <a:defRPr/>
            </a:lvl1pPr>
          </a:lstStyle>
          <a:p>
            <a:pPr>
              <a:defRPr/>
            </a:pPr>
            <a:endParaRPr lang="en-GB"/>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9" name="Rectangle 6"/>
          <p:cNvSpPr>
            <a:spLocks noGrp="1" noChangeArrowheads="1"/>
          </p:cNvSpPr>
          <p:nvPr>
            <p:ph type="sldNum" sz="quarter" idx="12"/>
          </p:nvPr>
        </p:nvSpPr>
        <p:spPr/>
        <p:txBody>
          <a:bodyPr/>
          <a:lstStyle>
            <a:lvl1pPr eaLnBrk="0" hangingPunct="0">
              <a:defRPr/>
            </a:lvl1pPr>
          </a:lstStyle>
          <a:p>
            <a:pPr>
              <a:defRPr/>
            </a:pPr>
            <a:fld id="{8BE0E111-8B27-4BB5-A106-7D22CBD8A11A}" type="slidenum">
              <a:rPr lang="en-GB" altLang="nl-BE"/>
              <a:pPr>
                <a:defRPr/>
              </a:pPr>
              <a:t>‹#›</a:t>
            </a:fld>
            <a:endParaRPr lang="en-GB" altLang="nl-BE"/>
          </a:p>
        </p:txBody>
      </p:sp>
    </p:spTree>
    <p:extLst>
      <p:ext uri="{BB962C8B-B14F-4D97-AF65-F5344CB8AC3E}">
        <p14:creationId xmlns:p14="http://schemas.microsoft.com/office/powerpoint/2010/main" val="11470774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p:txBody>
          <a:bodyPr/>
          <a:lstStyle>
            <a:lvl1pPr algn="ctr" eaLnBrk="0" hangingPunct="0">
              <a:defRPr/>
            </a:lvl1pPr>
          </a:lstStyle>
          <a:p>
            <a:pPr>
              <a:defRPr/>
            </a:pPr>
            <a:endParaRPr lang="en-GB"/>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5" name="Rectangle 6"/>
          <p:cNvSpPr>
            <a:spLocks noGrp="1" noChangeArrowheads="1"/>
          </p:cNvSpPr>
          <p:nvPr>
            <p:ph type="sldNum" sz="quarter" idx="12"/>
          </p:nvPr>
        </p:nvSpPr>
        <p:spPr/>
        <p:txBody>
          <a:bodyPr/>
          <a:lstStyle>
            <a:lvl1pPr eaLnBrk="0" hangingPunct="0">
              <a:defRPr/>
            </a:lvl1pPr>
          </a:lstStyle>
          <a:p>
            <a:pPr>
              <a:defRPr/>
            </a:pPr>
            <a:fld id="{F0D72AC0-BE8E-40D1-AE0C-A7111F5EEEEE}" type="slidenum">
              <a:rPr lang="en-GB" altLang="nl-BE"/>
              <a:pPr>
                <a:defRPr/>
              </a:pPr>
              <a:t>‹#›</a:t>
            </a:fld>
            <a:endParaRPr lang="en-GB" altLang="nl-BE"/>
          </a:p>
        </p:txBody>
      </p:sp>
    </p:spTree>
    <p:extLst>
      <p:ext uri="{BB962C8B-B14F-4D97-AF65-F5344CB8AC3E}">
        <p14:creationId xmlns:p14="http://schemas.microsoft.com/office/powerpoint/2010/main" val="11496560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a:lvl1pPr>
          </a:lstStyle>
          <a:p>
            <a:pPr>
              <a:defRPr/>
            </a:pPr>
            <a:fld id="{BFE4C074-DAF3-4DCE-8986-1DA280054856}" type="slidenum">
              <a:rPr lang="en-GB" altLang="nl-BE"/>
              <a:pPr>
                <a:defRPr/>
              </a:pPr>
              <a:t>‹#›</a:t>
            </a:fld>
            <a:endParaRPr lang="en-GB" altLang="nl-BE"/>
          </a:p>
        </p:txBody>
      </p:sp>
    </p:spTree>
    <p:extLst>
      <p:ext uri="{BB962C8B-B14F-4D97-AF65-F5344CB8AC3E}">
        <p14:creationId xmlns:p14="http://schemas.microsoft.com/office/powerpoint/2010/main" val="274989581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4766733" y="273101"/>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5" y="1435104"/>
            <a:ext cx="4011084" cy="4691063"/>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hangingPunct="0">
              <a:defRPr/>
            </a:lvl1pPr>
          </a:lstStyle>
          <a:p>
            <a:pPr>
              <a:defRPr/>
            </a:pPr>
            <a:endParaRPr lang="en-GB"/>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7" name="Rectangle 6"/>
          <p:cNvSpPr>
            <a:spLocks noGrp="1" noChangeArrowheads="1"/>
          </p:cNvSpPr>
          <p:nvPr>
            <p:ph type="sldNum" sz="quarter" idx="12"/>
          </p:nvPr>
        </p:nvSpPr>
        <p:spPr/>
        <p:txBody>
          <a:bodyPr/>
          <a:lstStyle>
            <a:lvl1pPr eaLnBrk="0" hangingPunct="0">
              <a:defRPr/>
            </a:lvl1pPr>
          </a:lstStyle>
          <a:p>
            <a:pPr>
              <a:defRPr/>
            </a:pPr>
            <a:fld id="{1A0E863A-E298-4135-88A8-7CF9058A9FD1}" type="slidenum">
              <a:rPr lang="en-GB" altLang="nl-BE"/>
              <a:pPr>
                <a:defRPr/>
              </a:pPr>
              <a:t>‹#›</a:t>
            </a:fld>
            <a:endParaRPr lang="en-GB" altLang="nl-BE"/>
          </a:p>
        </p:txBody>
      </p:sp>
    </p:spTree>
    <p:extLst>
      <p:ext uri="{BB962C8B-B14F-4D97-AF65-F5344CB8AC3E}">
        <p14:creationId xmlns:p14="http://schemas.microsoft.com/office/powerpoint/2010/main" val="225976863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hangingPunct="0">
              <a:defRPr/>
            </a:lvl1pPr>
          </a:lstStyle>
          <a:p>
            <a:pPr>
              <a:defRPr/>
            </a:pPr>
            <a:endParaRPr lang="en-GB"/>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7" name="Rectangle 6"/>
          <p:cNvSpPr>
            <a:spLocks noGrp="1" noChangeArrowheads="1"/>
          </p:cNvSpPr>
          <p:nvPr>
            <p:ph type="sldNum" sz="quarter" idx="12"/>
          </p:nvPr>
        </p:nvSpPr>
        <p:spPr/>
        <p:txBody>
          <a:bodyPr/>
          <a:lstStyle>
            <a:lvl1pPr eaLnBrk="0" hangingPunct="0">
              <a:defRPr/>
            </a:lvl1pPr>
          </a:lstStyle>
          <a:p>
            <a:pPr>
              <a:defRPr/>
            </a:pPr>
            <a:fld id="{C23C7917-47B9-400C-99F5-8CE9CD2E8C8F}" type="slidenum">
              <a:rPr lang="en-GB" altLang="nl-BE"/>
              <a:pPr>
                <a:defRPr/>
              </a:pPr>
              <a:t>‹#›</a:t>
            </a:fld>
            <a:endParaRPr lang="en-GB" altLang="nl-BE"/>
          </a:p>
        </p:txBody>
      </p:sp>
    </p:spTree>
    <p:extLst>
      <p:ext uri="{BB962C8B-B14F-4D97-AF65-F5344CB8AC3E}">
        <p14:creationId xmlns:p14="http://schemas.microsoft.com/office/powerpoint/2010/main" val="7600945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vl1pPr>
          </a:lstStyle>
          <a:p>
            <a:pPr>
              <a:defRPr/>
            </a:pPr>
            <a:fld id="{9EDEA1EA-C3EB-4276-AF60-74E9A9BAA88A}" type="slidenum">
              <a:rPr lang="en-GB" altLang="nl-BE"/>
              <a:pPr>
                <a:defRPr/>
              </a:pPr>
              <a:t>‹#›</a:t>
            </a:fld>
            <a:endParaRPr lang="en-GB" altLang="nl-BE"/>
          </a:p>
        </p:txBody>
      </p:sp>
    </p:spTree>
    <p:extLst>
      <p:ext uri="{BB962C8B-B14F-4D97-AF65-F5344CB8AC3E}">
        <p14:creationId xmlns:p14="http://schemas.microsoft.com/office/powerpoint/2010/main" val="423186290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20186" y="1339849"/>
            <a:ext cx="2762249" cy="468153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527053" y="1339849"/>
            <a:ext cx="8089900" cy="46815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vl1pPr>
          </a:lstStyle>
          <a:p>
            <a:pPr>
              <a:defRPr/>
            </a:pPr>
            <a:fld id="{5B25A58A-D5CD-4799-B3CA-08E1FBC8A85A}" type="slidenum">
              <a:rPr lang="en-GB" altLang="nl-BE"/>
              <a:pPr>
                <a:defRPr/>
              </a:pPr>
              <a:t>‹#›</a:t>
            </a:fld>
            <a:endParaRPr lang="en-GB" altLang="nl-BE"/>
          </a:p>
        </p:txBody>
      </p:sp>
    </p:spTree>
    <p:extLst>
      <p:ext uri="{BB962C8B-B14F-4D97-AF65-F5344CB8AC3E}">
        <p14:creationId xmlns:p14="http://schemas.microsoft.com/office/powerpoint/2010/main" val="253224403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37"/>
            <a:ext cx="10363200" cy="1470025"/>
          </a:xfrm>
        </p:spPr>
        <p:txBody>
          <a:bodyPr/>
          <a:lstStyle/>
          <a:p>
            <a:r>
              <a:rPr lang="nl-NL"/>
              <a:t>Klik om de stijl te bewerken</a:t>
            </a:r>
            <a:endParaRPr lang="nl-BE"/>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22031" indent="0" algn="ctr">
              <a:buNone/>
              <a:defRPr/>
            </a:lvl2pPr>
            <a:lvl3pPr marL="844062" indent="0" algn="ctr">
              <a:buNone/>
              <a:defRPr/>
            </a:lvl3pPr>
            <a:lvl4pPr marL="1266092" indent="0" algn="ctr">
              <a:buNone/>
              <a:defRPr/>
            </a:lvl4pPr>
            <a:lvl5pPr marL="1688123" indent="0" algn="ctr">
              <a:buNone/>
              <a:defRPr/>
            </a:lvl5pPr>
            <a:lvl6pPr marL="2110154" indent="0" algn="ctr">
              <a:buNone/>
              <a:defRPr/>
            </a:lvl6pPr>
            <a:lvl7pPr marL="2532185" indent="0" algn="ctr">
              <a:buNone/>
              <a:defRPr/>
            </a:lvl7pPr>
            <a:lvl8pPr marL="2954215" indent="0" algn="ctr">
              <a:buNone/>
              <a:defRPr/>
            </a:lvl8pPr>
            <a:lvl9pPr marL="3376246" indent="0" algn="ctr">
              <a:buNone/>
              <a:defRPr/>
            </a:lvl9pPr>
          </a:lstStyle>
          <a:p>
            <a:r>
              <a:rPr lang="nl-NL"/>
              <a:t>Klik om de ondertitelstijl van het model te bewerken</a:t>
            </a:r>
            <a:endParaRPr lang="nl-BE"/>
          </a:p>
        </p:txBody>
      </p:sp>
    </p:spTree>
    <p:extLst>
      <p:ext uri="{BB962C8B-B14F-4D97-AF65-F5344CB8AC3E}">
        <p14:creationId xmlns:p14="http://schemas.microsoft.com/office/powerpoint/2010/main" val="1344167016"/>
      </p:ext>
    </p:extLst>
  </p:cSld>
  <p:clrMapOvr>
    <a:masterClrMapping/>
  </p:clrMapOvr>
  <p:transition spd="med">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4" name="Rectangle 6"/>
          <p:cNvSpPr/>
          <p:nvPr userDrawn="1"/>
        </p:nvSpPr>
        <p:spPr>
          <a:xfrm>
            <a:off x="0" y="0"/>
            <a:ext cx="12192000" cy="6858000"/>
          </a:xfrm>
          <a:prstGeom prst="rect">
            <a:avLst/>
          </a:prstGeom>
          <a:solidFill>
            <a:srgbClr val="39B9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1"/>
          </a:p>
        </p:txBody>
      </p:sp>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7534" y="5624513"/>
            <a:ext cx="303953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hoek 5"/>
          <p:cNvSpPr/>
          <p:nvPr userDrawn="1"/>
        </p:nvSpPr>
        <p:spPr>
          <a:xfrm>
            <a:off x="960967" y="5426075"/>
            <a:ext cx="3335867" cy="882651"/>
          </a:xfrm>
          <a:prstGeom prst="rect">
            <a:avLst/>
          </a:prstGeom>
          <a:solidFill>
            <a:srgbClr val="39B9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sz="1800"/>
          </a:p>
        </p:txBody>
      </p:sp>
      <p:pic>
        <p:nvPicPr>
          <p:cNvPr id="7" name="Afbeelding 2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7536" y="5121277"/>
            <a:ext cx="583141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23"/>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90619" y="5121277"/>
            <a:ext cx="2601383"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60000" y="1676425"/>
            <a:ext cx="10363200" cy="1008112"/>
          </a:xfrm>
        </p:spPr>
        <p:txBody>
          <a:bodyPr anchor="b" anchorCtr="0"/>
          <a:lstStyle>
            <a:lvl1pPr algn="l">
              <a:defRPr>
                <a:solidFill>
                  <a:schemeClr val="bg1"/>
                </a:solidFill>
              </a:defRPr>
            </a:lvl1pPr>
          </a:lstStyle>
          <a:p>
            <a:r>
              <a:rPr lang="nl-NL"/>
              <a:t>Klik om de stijl te bewerken</a:t>
            </a:r>
            <a:endParaRPr lang="en-GB" dirty="0"/>
          </a:p>
        </p:txBody>
      </p:sp>
      <p:sp>
        <p:nvSpPr>
          <p:cNvPr id="3" name="Subtitle 2"/>
          <p:cNvSpPr>
            <a:spLocks noGrp="1"/>
          </p:cNvSpPr>
          <p:nvPr>
            <p:ph type="subTitle" idx="1"/>
          </p:nvPr>
        </p:nvSpPr>
        <p:spPr>
          <a:xfrm>
            <a:off x="960003" y="2731368"/>
            <a:ext cx="10374751" cy="625624"/>
          </a:xfrm>
        </p:spPr>
        <p:txBody>
          <a:bodyPr/>
          <a:lstStyle>
            <a:lvl1pPr marL="0" indent="0" algn="l">
              <a:buNone/>
              <a:defRPr sz="1351">
                <a:solidFill>
                  <a:schemeClr val="bg1"/>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nl-NL"/>
              <a:t>Klik om de ondertitelstijl van het model te bewerken</a:t>
            </a:r>
            <a:endParaRPr lang="en-GB" dirty="0"/>
          </a:p>
        </p:txBody>
      </p:sp>
    </p:spTree>
    <p:extLst>
      <p:ext uri="{BB962C8B-B14F-4D97-AF65-F5344CB8AC3E}">
        <p14:creationId xmlns:p14="http://schemas.microsoft.com/office/powerpoint/2010/main" val="26143434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43613721"/>
      </p:ext>
    </p:extLst>
  </p:cSld>
  <p:clrMapOvr>
    <a:masterClrMapping/>
  </p:clrMapOvr>
  <p:transition spd="med">
    <p:wipe dir="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247" y="4406912"/>
            <a:ext cx="10363200" cy="1362075"/>
          </a:xfrm>
        </p:spPr>
        <p:txBody>
          <a:bodyPr anchor="t"/>
          <a:lstStyle>
            <a:lvl1pPr algn="l">
              <a:defRPr sz="3692" b="1" cap="all"/>
            </a:lvl1pPr>
          </a:lstStyle>
          <a:p>
            <a:r>
              <a:rPr lang="nl-NL"/>
              <a:t>Klik om de stijl te bewerken</a:t>
            </a:r>
            <a:endParaRPr lang="nl-BE"/>
          </a:p>
        </p:txBody>
      </p:sp>
      <p:sp>
        <p:nvSpPr>
          <p:cNvPr id="3" name="Tijdelijke aanduiding voor tekst 2"/>
          <p:cNvSpPr>
            <a:spLocks noGrp="1"/>
          </p:cNvSpPr>
          <p:nvPr>
            <p:ph type="body" idx="1"/>
          </p:nvPr>
        </p:nvSpPr>
        <p:spPr>
          <a:xfrm>
            <a:off x="963247" y="2906713"/>
            <a:ext cx="10363200" cy="1500187"/>
          </a:xfrm>
        </p:spPr>
        <p:txBody>
          <a:bodyPr anchor="b"/>
          <a:lstStyle>
            <a:lvl1pPr marL="0" indent="0">
              <a:buNone/>
              <a:defRPr sz="1847"/>
            </a:lvl1pPr>
            <a:lvl2pPr marL="422031" indent="0">
              <a:buNone/>
              <a:defRPr sz="1663"/>
            </a:lvl2pPr>
            <a:lvl3pPr marL="844062" indent="0">
              <a:buNone/>
              <a:defRPr sz="1477"/>
            </a:lvl3pPr>
            <a:lvl4pPr marL="1266092" indent="0">
              <a:buNone/>
              <a:defRPr sz="1292"/>
            </a:lvl4pPr>
            <a:lvl5pPr marL="1688123" indent="0">
              <a:buNone/>
              <a:defRPr sz="1292"/>
            </a:lvl5pPr>
            <a:lvl6pPr marL="2110154" indent="0">
              <a:buNone/>
              <a:defRPr sz="1292"/>
            </a:lvl6pPr>
            <a:lvl7pPr marL="2532185" indent="0">
              <a:buNone/>
              <a:defRPr sz="1292"/>
            </a:lvl7pPr>
            <a:lvl8pPr marL="2954215" indent="0">
              <a:buNone/>
              <a:defRPr sz="1292"/>
            </a:lvl8pPr>
            <a:lvl9pPr marL="3376246" indent="0">
              <a:buNone/>
              <a:defRPr sz="1292"/>
            </a:lvl9pPr>
          </a:lstStyle>
          <a:p>
            <a:pPr lvl="0"/>
            <a:r>
              <a:rPr lang="nl-NL"/>
              <a:t>Klik om de modelstijlen te bewerken</a:t>
            </a:r>
          </a:p>
        </p:txBody>
      </p:sp>
    </p:spTree>
    <p:extLst>
      <p:ext uri="{BB962C8B-B14F-4D97-AF65-F5344CB8AC3E}">
        <p14:creationId xmlns:p14="http://schemas.microsoft.com/office/powerpoint/2010/main" val="395859278"/>
      </p:ext>
    </p:extLst>
  </p:cSld>
  <p:clrMapOvr>
    <a:masterClrMapping/>
  </p:clrMapOvr>
  <p:transition spd="med">
    <p:wipe dir="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914404" y="1981200"/>
            <a:ext cx="5392616" cy="4267200"/>
          </a:xfrm>
        </p:spPr>
        <p:txBody>
          <a:bodyPr/>
          <a:lstStyle>
            <a:lvl1pPr>
              <a:defRPr sz="2585"/>
            </a:lvl1pPr>
            <a:lvl2pPr>
              <a:defRPr sz="2215"/>
            </a:lvl2pPr>
            <a:lvl3pPr>
              <a:defRPr sz="1847"/>
            </a:lvl3pPr>
            <a:lvl4pPr>
              <a:defRPr sz="1663"/>
            </a:lvl4pPr>
            <a:lvl5pPr>
              <a:defRPr sz="1663"/>
            </a:lvl5pPr>
            <a:lvl6pPr>
              <a:defRPr sz="1663"/>
            </a:lvl6pPr>
            <a:lvl7pPr>
              <a:defRPr sz="1663"/>
            </a:lvl7pPr>
            <a:lvl8pPr>
              <a:defRPr sz="1663"/>
            </a:lvl8pPr>
            <a:lvl9pPr>
              <a:defRPr sz="1663"/>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494584" y="1981200"/>
            <a:ext cx="5392616" cy="4267200"/>
          </a:xfrm>
        </p:spPr>
        <p:txBody>
          <a:bodyPr/>
          <a:lstStyle>
            <a:lvl1pPr>
              <a:defRPr sz="2585"/>
            </a:lvl1pPr>
            <a:lvl2pPr>
              <a:defRPr sz="2215"/>
            </a:lvl2pPr>
            <a:lvl3pPr>
              <a:defRPr sz="1847"/>
            </a:lvl3pPr>
            <a:lvl4pPr>
              <a:defRPr sz="1663"/>
            </a:lvl4pPr>
            <a:lvl5pPr>
              <a:defRPr sz="1663"/>
            </a:lvl5pPr>
            <a:lvl6pPr>
              <a:defRPr sz="1663"/>
            </a:lvl6pPr>
            <a:lvl7pPr>
              <a:defRPr sz="1663"/>
            </a:lvl7pPr>
            <a:lvl8pPr>
              <a:defRPr sz="1663"/>
            </a:lvl8pPr>
            <a:lvl9pPr>
              <a:defRPr sz="1663"/>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979946994"/>
      </p:ext>
    </p:extLst>
  </p:cSld>
  <p:clrMapOvr>
    <a:masterClrMapping/>
  </p:clrMapOvr>
  <p:transition spd="med">
    <p:wipe dir="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9"/>
            <a:ext cx="10972800" cy="1143000"/>
          </a:xfrm>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609600" y="1535113"/>
            <a:ext cx="5386755" cy="639763"/>
          </a:xfrm>
        </p:spPr>
        <p:txBody>
          <a:bodyPr anchor="b"/>
          <a:lstStyle>
            <a:lvl1pPr marL="0" indent="0">
              <a:buNone/>
              <a:defRPr sz="2215" b="1"/>
            </a:lvl1pPr>
            <a:lvl2pPr marL="422031" indent="0">
              <a:buNone/>
              <a:defRPr sz="1847" b="1"/>
            </a:lvl2pPr>
            <a:lvl3pPr marL="844062" indent="0">
              <a:buNone/>
              <a:defRPr sz="1663" b="1"/>
            </a:lvl3pPr>
            <a:lvl4pPr marL="1266092" indent="0">
              <a:buNone/>
              <a:defRPr sz="1477" b="1"/>
            </a:lvl4pPr>
            <a:lvl5pPr marL="1688123" indent="0">
              <a:buNone/>
              <a:defRPr sz="1477" b="1"/>
            </a:lvl5pPr>
            <a:lvl6pPr marL="2110154" indent="0">
              <a:buNone/>
              <a:defRPr sz="1477" b="1"/>
            </a:lvl6pPr>
            <a:lvl7pPr marL="2532185" indent="0">
              <a:buNone/>
              <a:defRPr sz="1477" b="1"/>
            </a:lvl7pPr>
            <a:lvl8pPr marL="2954215" indent="0">
              <a:buNone/>
              <a:defRPr sz="1477" b="1"/>
            </a:lvl8pPr>
            <a:lvl9pPr marL="3376246" indent="0">
              <a:buNone/>
              <a:defRPr sz="1477"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755" cy="3951288"/>
          </a:xfrm>
        </p:spPr>
        <p:txBody>
          <a:bodyPr/>
          <a:lstStyle>
            <a:lvl1pPr>
              <a:defRPr sz="2215"/>
            </a:lvl1pPr>
            <a:lvl2pPr>
              <a:defRPr sz="1847"/>
            </a:lvl2pPr>
            <a:lvl3pPr>
              <a:defRPr sz="1663"/>
            </a:lvl3pPr>
            <a:lvl4pPr>
              <a:defRPr sz="1477"/>
            </a:lvl4pPr>
            <a:lvl5pPr>
              <a:defRPr sz="1477"/>
            </a:lvl5pPr>
            <a:lvl6pPr>
              <a:defRPr sz="1477"/>
            </a:lvl6pPr>
            <a:lvl7pPr>
              <a:defRPr sz="1477"/>
            </a:lvl7pPr>
            <a:lvl8pPr>
              <a:defRPr sz="1477"/>
            </a:lvl8pPr>
            <a:lvl9pPr>
              <a:defRPr sz="1477"/>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93702" y="1535113"/>
            <a:ext cx="5388708" cy="639763"/>
          </a:xfrm>
        </p:spPr>
        <p:txBody>
          <a:bodyPr anchor="b"/>
          <a:lstStyle>
            <a:lvl1pPr marL="0" indent="0">
              <a:buNone/>
              <a:defRPr sz="2215" b="1"/>
            </a:lvl1pPr>
            <a:lvl2pPr marL="422031" indent="0">
              <a:buNone/>
              <a:defRPr sz="1847" b="1"/>
            </a:lvl2pPr>
            <a:lvl3pPr marL="844062" indent="0">
              <a:buNone/>
              <a:defRPr sz="1663" b="1"/>
            </a:lvl3pPr>
            <a:lvl4pPr marL="1266092" indent="0">
              <a:buNone/>
              <a:defRPr sz="1477" b="1"/>
            </a:lvl4pPr>
            <a:lvl5pPr marL="1688123" indent="0">
              <a:buNone/>
              <a:defRPr sz="1477" b="1"/>
            </a:lvl5pPr>
            <a:lvl6pPr marL="2110154" indent="0">
              <a:buNone/>
              <a:defRPr sz="1477" b="1"/>
            </a:lvl6pPr>
            <a:lvl7pPr marL="2532185" indent="0">
              <a:buNone/>
              <a:defRPr sz="1477" b="1"/>
            </a:lvl7pPr>
            <a:lvl8pPr marL="2954215" indent="0">
              <a:buNone/>
              <a:defRPr sz="1477" b="1"/>
            </a:lvl8pPr>
            <a:lvl9pPr marL="3376246" indent="0">
              <a:buNone/>
              <a:defRPr sz="1477" b="1"/>
            </a:lvl9pPr>
          </a:lstStyle>
          <a:p>
            <a:pPr lvl="0"/>
            <a:r>
              <a:rPr lang="nl-NL"/>
              <a:t>Klik om de modelstijlen te bewerken</a:t>
            </a:r>
          </a:p>
        </p:txBody>
      </p:sp>
      <p:sp>
        <p:nvSpPr>
          <p:cNvPr id="6" name="Tijdelijke aanduiding voor inhoud 5"/>
          <p:cNvSpPr>
            <a:spLocks noGrp="1"/>
          </p:cNvSpPr>
          <p:nvPr>
            <p:ph sz="quarter" idx="4"/>
          </p:nvPr>
        </p:nvSpPr>
        <p:spPr>
          <a:xfrm>
            <a:off x="6193702" y="2174875"/>
            <a:ext cx="5388708" cy="3951288"/>
          </a:xfrm>
        </p:spPr>
        <p:txBody>
          <a:bodyPr/>
          <a:lstStyle>
            <a:lvl1pPr>
              <a:defRPr sz="2215"/>
            </a:lvl1pPr>
            <a:lvl2pPr>
              <a:defRPr sz="1847"/>
            </a:lvl2pPr>
            <a:lvl3pPr>
              <a:defRPr sz="1663"/>
            </a:lvl3pPr>
            <a:lvl4pPr>
              <a:defRPr sz="1477"/>
            </a:lvl4pPr>
            <a:lvl5pPr>
              <a:defRPr sz="1477"/>
            </a:lvl5pPr>
            <a:lvl6pPr>
              <a:defRPr sz="1477"/>
            </a:lvl6pPr>
            <a:lvl7pPr>
              <a:defRPr sz="1477"/>
            </a:lvl7pPr>
            <a:lvl8pPr>
              <a:defRPr sz="1477"/>
            </a:lvl8pPr>
            <a:lvl9pPr>
              <a:defRPr sz="1477"/>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138953944"/>
      </p:ext>
    </p:extLst>
  </p:cSld>
  <p:clrMapOvr>
    <a:masterClrMapping/>
  </p:clrMapOvr>
  <p:transition spd="med">
    <p:wipe dir="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Tree>
    <p:extLst>
      <p:ext uri="{BB962C8B-B14F-4D97-AF65-F5344CB8AC3E}">
        <p14:creationId xmlns:p14="http://schemas.microsoft.com/office/powerpoint/2010/main" val="2444834320"/>
      </p:ext>
    </p:extLst>
  </p:cSld>
  <p:clrMapOvr>
    <a:masterClrMapping/>
  </p:clrMapOvr>
  <p:transition spd="med">
    <p:wipe dir="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5744924"/>
      </p:ext>
    </p:extLst>
  </p:cSld>
  <p:clrMapOvr>
    <a:masterClrMapping/>
  </p:clrMapOvr>
  <p:transition spd="med">
    <p:wipe dir="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2" y="273049"/>
            <a:ext cx="4011247" cy="1162051"/>
          </a:xfrm>
        </p:spPr>
        <p:txBody>
          <a:bodyPr anchor="b"/>
          <a:lstStyle>
            <a:lvl1pPr algn="l">
              <a:defRPr sz="1847" b="1"/>
            </a:lvl1pPr>
          </a:lstStyle>
          <a:p>
            <a:r>
              <a:rPr lang="nl-NL"/>
              <a:t>Klik om de stijl te bewerken</a:t>
            </a:r>
            <a:endParaRPr lang="nl-BE"/>
          </a:p>
        </p:txBody>
      </p:sp>
      <p:sp>
        <p:nvSpPr>
          <p:cNvPr id="3" name="Tijdelijke aanduiding voor inhoud 2"/>
          <p:cNvSpPr>
            <a:spLocks noGrp="1"/>
          </p:cNvSpPr>
          <p:nvPr>
            <p:ph idx="1"/>
          </p:nvPr>
        </p:nvSpPr>
        <p:spPr>
          <a:xfrm>
            <a:off x="4767384" y="273054"/>
            <a:ext cx="6815016" cy="5853113"/>
          </a:xfrm>
        </p:spPr>
        <p:txBody>
          <a:bodyPr/>
          <a:lstStyle>
            <a:lvl1pPr>
              <a:defRPr sz="2955"/>
            </a:lvl1pPr>
            <a:lvl2pPr>
              <a:defRPr sz="2585"/>
            </a:lvl2pPr>
            <a:lvl3pPr>
              <a:defRPr sz="2215"/>
            </a:lvl3pPr>
            <a:lvl4pPr>
              <a:defRPr sz="1847"/>
            </a:lvl4pPr>
            <a:lvl5pPr>
              <a:defRPr sz="1847"/>
            </a:lvl5pPr>
            <a:lvl6pPr>
              <a:defRPr sz="1847"/>
            </a:lvl6pPr>
            <a:lvl7pPr>
              <a:defRPr sz="1847"/>
            </a:lvl7pPr>
            <a:lvl8pPr>
              <a:defRPr sz="1847"/>
            </a:lvl8pPr>
            <a:lvl9pPr>
              <a:defRPr sz="1847"/>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609602" y="1435104"/>
            <a:ext cx="4011247" cy="4691063"/>
          </a:xfrm>
        </p:spPr>
        <p:txBody>
          <a:bodyPr/>
          <a:lstStyle>
            <a:lvl1pPr marL="0" indent="0">
              <a:buNone/>
              <a:defRPr sz="1292"/>
            </a:lvl1pPr>
            <a:lvl2pPr marL="422031" indent="0">
              <a:buNone/>
              <a:defRPr sz="1108"/>
            </a:lvl2pPr>
            <a:lvl3pPr marL="844062" indent="0">
              <a:buNone/>
              <a:defRPr sz="923"/>
            </a:lvl3pPr>
            <a:lvl4pPr marL="1266092" indent="0">
              <a:buNone/>
              <a:defRPr sz="831"/>
            </a:lvl4pPr>
            <a:lvl5pPr marL="1688123" indent="0">
              <a:buNone/>
              <a:defRPr sz="831"/>
            </a:lvl5pPr>
            <a:lvl6pPr marL="2110154" indent="0">
              <a:buNone/>
              <a:defRPr sz="831"/>
            </a:lvl6pPr>
            <a:lvl7pPr marL="2532185" indent="0">
              <a:buNone/>
              <a:defRPr sz="831"/>
            </a:lvl7pPr>
            <a:lvl8pPr marL="2954215" indent="0">
              <a:buNone/>
              <a:defRPr sz="831"/>
            </a:lvl8pPr>
            <a:lvl9pPr marL="3376246" indent="0">
              <a:buNone/>
              <a:defRPr sz="831"/>
            </a:lvl9pPr>
          </a:lstStyle>
          <a:p>
            <a:pPr lvl="0"/>
            <a:r>
              <a:rPr lang="nl-NL"/>
              <a:t>Klik om de modelstijlen te bewerken</a:t>
            </a:r>
          </a:p>
        </p:txBody>
      </p:sp>
    </p:spTree>
    <p:extLst>
      <p:ext uri="{BB962C8B-B14F-4D97-AF65-F5344CB8AC3E}">
        <p14:creationId xmlns:p14="http://schemas.microsoft.com/office/powerpoint/2010/main" val="1594692251"/>
      </p:ext>
    </p:extLst>
  </p:cSld>
  <p:clrMapOvr>
    <a:masterClrMapping/>
  </p:clrMapOvr>
  <p:transition spd="med">
    <p:wipe dir="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555" y="4800600"/>
            <a:ext cx="7315200" cy="566739"/>
          </a:xfrm>
        </p:spPr>
        <p:txBody>
          <a:bodyPr anchor="b"/>
          <a:lstStyle>
            <a:lvl1pPr algn="l">
              <a:defRPr sz="1847" b="1"/>
            </a:lvl1pPr>
          </a:lstStyle>
          <a:p>
            <a:r>
              <a:rPr lang="nl-NL"/>
              <a:t>Klik om de stijl te bewerken</a:t>
            </a:r>
            <a:endParaRPr lang="nl-BE"/>
          </a:p>
        </p:txBody>
      </p:sp>
      <p:sp>
        <p:nvSpPr>
          <p:cNvPr id="3" name="Tijdelijke aanduiding voor afbeelding 2"/>
          <p:cNvSpPr>
            <a:spLocks noGrp="1"/>
          </p:cNvSpPr>
          <p:nvPr>
            <p:ph type="pic" idx="1"/>
          </p:nvPr>
        </p:nvSpPr>
        <p:spPr>
          <a:xfrm>
            <a:off x="2389555" y="612775"/>
            <a:ext cx="7315200" cy="4114800"/>
          </a:xfrm>
        </p:spPr>
        <p:txBody>
          <a:bodyPr/>
          <a:lstStyle>
            <a:lvl1pPr marL="0" indent="0">
              <a:buNone/>
              <a:defRPr sz="2955"/>
            </a:lvl1pPr>
            <a:lvl2pPr marL="422031" indent="0">
              <a:buNone/>
              <a:defRPr sz="2585"/>
            </a:lvl2pPr>
            <a:lvl3pPr marL="844062" indent="0">
              <a:buNone/>
              <a:defRPr sz="2215"/>
            </a:lvl3pPr>
            <a:lvl4pPr marL="1266092" indent="0">
              <a:buNone/>
              <a:defRPr sz="1847"/>
            </a:lvl4pPr>
            <a:lvl5pPr marL="1688123" indent="0">
              <a:buNone/>
              <a:defRPr sz="1847"/>
            </a:lvl5pPr>
            <a:lvl6pPr marL="2110154" indent="0">
              <a:buNone/>
              <a:defRPr sz="1847"/>
            </a:lvl6pPr>
            <a:lvl7pPr marL="2532185" indent="0">
              <a:buNone/>
              <a:defRPr sz="1847"/>
            </a:lvl7pPr>
            <a:lvl8pPr marL="2954215" indent="0">
              <a:buNone/>
              <a:defRPr sz="1847"/>
            </a:lvl8pPr>
            <a:lvl9pPr marL="3376246" indent="0">
              <a:buNone/>
              <a:defRPr sz="1847"/>
            </a:lvl9pPr>
          </a:lstStyle>
          <a:p>
            <a:pPr lvl="0"/>
            <a:endParaRPr lang="nl-BE" noProof="0"/>
          </a:p>
        </p:txBody>
      </p:sp>
      <p:sp>
        <p:nvSpPr>
          <p:cNvPr id="4" name="Tijdelijke aanduiding voor tekst 3"/>
          <p:cNvSpPr>
            <a:spLocks noGrp="1"/>
          </p:cNvSpPr>
          <p:nvPr>
            <p:ph type="body" sz="half" idx="2"/>
          </p:nvPr>
        </p:nvSpPr>
        <p:spPr>
          <a:xfrm>
            <a:off x="2389555" y="5367338"/>
            <a:ext cx="7315200" cy="804863"/>
          </a:xfrm>
        </p:spPr>
        <p:txBody>
          <a:bodyPr/>
          <a:lstStyle>
            <a:lvl1pPr marL="0" indent="0">
              <a:buNone/>
              <a:defRPr sz="1292"/>
            </a:lvl1pPr>
            <a:lvl2pPr marL="422031" indent="0">
              <a:buNone/>
              <a:defRPr sz="1108"/>
            </a:lvl2pPr>
            <a:lvl3pPr marL="844062" indent="0">
              <a:buNone/>
              <a:defRPr sz="923"/>
            </a:lvl3pPr>
            <a:lvl4pPr marL="1266092" indent="0">
              <a:buNone/>
              <a:defRPr sz="831"/>
            </a:lvl4pPr>
            <a:lvl5pPr marL="1688123" indent="0">
              <a:buNone/>
              <a:defRPr sz="831"/>
            </a:lvl5pPr>
            <a:lvl6pPr marL="2110154" indent="0">
              <a:buNone/>
              <a:defRPr sz="831"/>
            </a:lvl6pPr>
            <a:lvl7pPr marL="2532185" indent="0">
              <a:buNone/>
              <a:defRPr sz="831"/>
            </a:lvl7pPr>
            <a:lvl8pPr marL="2954215" indent="0">
              <a:buNone/>
              <a:defRPr sz="831"/>
            </a:lvl8pPr>
            <a:lvl9pPr marL="3376246" indent="0">
              <a:buNone/>
              <a:defRPr sz="831"/>
            </a:lvl9pPr>
          </a:lstStyle>
          <a:p>
            <a:pPr lvl="0"/>
            <a:r>
              <a:rPr lang="nl-NL"/>
              <a:t>Klik om de modelstijlen te bewerken</a:t>
            </a:r>
          </a:p>
        </p:txBody>
      </p:sp>
    </p:spTree>
    <p:extLst>
      <p:ext uri="{BB962C8B-B14F-4D97-AF65-F5344CB8AC3E}">
        <p14:creationId xmlns:p14="http://schemas.microsoft.com/office/powerpoint/2010/main" val="508564954"/>
      </p:ext>
    </p:extLst>
  </p:cSld>
  <p:clrMapOvr>
    <a:masterClrMapping/>
  </p:clrMapOvr>
  <p:transition spd="med">
    <p:wipe dir="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501139256"/>
      </p:ext>
    </p:extLst>
  </p:cSld>
  <p:clrMapOvr>
    <a:masterClrMapping/>
  </p:clrMapOvr>
  <p:transition spd="med">
    <p:wipe dir="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9144000" y="304800"/>
            <a:ext cx="2743200" cy="5943600"/>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914409" y="304800"/>
            <a:ext cx="8042031" cy="59436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991453275"/>
      </p:ext>
    </p:extLst>
  </p:cSld>
  <p:clrMapOvr>
    <a:masterClrMapping/>
  </p:clrMapOvr>
  <p:transition spd="med">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GB"/>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4" name="Date Placeholder 3"/>
          <p:cNvSpPr>
            <a:spLocks noGrp="1"/>
          </p:cNvSpPr>
          <p:nvPr>
            <p:ph type="dt" sz="half" idx="10"/>
          </p:nvPr>
        </p:nvSpPr>
        <p:spPr/>
        <p:txBody>
          <a:bodyPr/>
          <a:lstStyle>
            <a:lvl1pPr>
              <a:defRPr/>
            </a:lvl1pPr>
          </a:lstStyle>
          <a:p>
            <a:pPr>
              <a:defRPr/>
            </a:pPr>
            <a:fld id="{F7E82108-348F-48F3-8EC3-5B21A1596D99}" type="datetime3">
              <a:rPr lang="nl-BE"/>
              <a:pPr>
                <a:defRPr/>
              </a:pPr>
              <a:t>11.11.19</a:t>
            </a:fld>
            <a:endParaRPr lang="en-GB"/>
          </a:p>
        </p:txBody>
      </p:sp>
      <p:sp>
        <p:nvSpPr>
          <p:cNvPr id="5" name="Footer Placeholder 4"/>
          <p:cNvSpPr>
            <a:spLocks noGrp="1"/>
          </p:cNvSpPr>
          <p:nvPr>
            <p:ph type="ftr" sz="quarter" idx="11"/>
          </p:nvPr>
        </p:nvSpPr>
        <p:spPr/>
        <p:txBody>
          <a:bodyPr/>
          <a:lstStyle>
            <a:lvl1pPr>
              <a:defRPr/>
            </a:lvl1pPr>
          </a:lstStyle>
          <a:p>
            <a:pPr>
              <a:defRPr/>
            </a:pPr>
            <a:r>
              <a:rPr lang="en-GB"/>
              <a:t>Agentschap Zorg en Gezondheid</a:t>
            </a:r>
          </a:p>
        </p:txBody>
      </p:sp>
      <p:sp>
        <p:nvSpPr>
          <p:cNvPr id="6" name="Slide Number Placeholder 5"/>
          <p:cNvSpPr>
            <a:spLocks noGrp="1"/>
          </p:cNvSpPr>
          <p:nvPr>
            <p:ph type="sldNum" sz="quarter" idx="12"/>
          </p:nvPr>
        </p:nvSpPr>
        <p:spPr/>
        <p:txBody>
          <a:bodyPr/>
          <a:lstStyle>
            <a:lvl1pPr>
              <a:defRPr/>
            </a:lvl1pPr>
          </a:lstStyle>
          <a:p>
            <a:pPr>
              <a:defRPr/>
            </a:pPr>
            <a:fld id="{5106E2FE-224F-4CFF-AFC1-73F557A77697}" type="slidenum">
              <a:rPr lang="en-GB"/>
              <a:pPr>
                <a:defRPr/>
              </a:pPr>
              <a:t>‹#›</a:t>
            </a:fld>
            <a:endParaRPr lang="en-GB"/>
          </a:p>
        </p:txBody>
      </p:sp>
    </p:spTree>
    <p:extLst>
      <p:ext uri="{BB962C8B-B14F-4D97-AF65-F5344CB8AC3E}">
        <p14:creationId xmlns:p14="http://schemas.microsoft.com/office/powerpoint/2010/main" val="335144785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AndObj" preserve="1">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3251200" y="304800"/>
            <a:ext cx="8636000" cy="1752600"/>
          </a:xfrm>
        </p:spPr>
        <p:txBody>
          <a:bodyPr/>
          <a:lstStyle/>
          <a:p>
            <a:r>
              <a:rPr lang="nl-NL"/>
              <a:t>Klik om de stijl te bewerken</a:t>
            </a:r>
            <a:endParaRPr lang="nl-BE"/>
          </a:p>
        </p:txBody>
      </p:sp>
      <p:sp>
        <p:nvSpPr>
          <p:cNvPr id="3" name="Tijdelijke aanduiding voor tekst 2"/>
          <p:cNvSpPr>
            <a:spLocks noGrp="1"/>
          </p:cNvSpPr>
          <p:nvPr>
            <p:ph type="body" sz="half" idx="1"/>
          </p:nvPr>
        </p:nvSpPr>
        <p:spPr>
          <a:xfrm>
            <a:off x="914404" y="1981200"/>
            <a:ext cx="5392616" cy="42672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494584" y="1981200"/>
            <a:ext cx="5392616" cy="42672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876749447"/>
      </p:ext>
    </p:extLst>
  </p:cSld>
  <p:clrMapOvr>
    <a:masterClrMapping/>
  </p:clrMapOvr>
  <p:transition spd="med">
    <p:wipe dir="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37"/>
            <a:ext cx="10363200" cy="1470025"/>
          </a:xfrm>
        </p:spPr>
        <p:txBody>
          <a:bodyPr/>
          <a:lstStyle/>
          <a:p>
            <a:r>
              <a:rPr lang="nl-NL"/>
              <a:t>Klik om de stijl te bewerken</a:t>
            </a:r>
            <a:endParaRPr lang="nl-BE"/>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22031" indent="0" algn="ctr">
              <a:buNone/>
              <a:defRPr/>
            </a:lvl2pPr>
            <a:lvl3pPr marL="844062" indent="0" algn="ctr">
              <a:buNone/>
              <a:defRPr/>
            </a:lvl3pPr>
            <a:lvl4pPr marL="1266092" indent="0" algn="ctr">
              <a:buNone/>
              <a:defRPr/>
            </a:lvl4pPr>
            <a:lvl5pPr marL="1688123" indent="0" algn="ctr">
              <a:buNone/>
              <a:defRPr/>
            </a:lvl5pPr>
            <a:lvl6pPr marL="2110154" indent="0" algn="ctr">
              <a:buNone/>
              <a:defRPr/>
            </a:lvl6pPr>
            <a:lvl7pPr marL="2532185" indent="0" algn="ctr">
              <a:buNone/>
              <a:defRPr/>
            </a:lvl7pPr>
            <a:lvl8pPr marL="2954215" indent="0" algn="ctr">
              <a:buNone/>
              <a:defRPr/>
            </a:lvl8pPr>
            <a:lvl9pPr marL="3376246" indent="0" algn="ctr">
              <a:buNone/>
              <a:defRPr/>
            </a:lvl9pPr>
          </a:lstStyle>
          <a:p>
            <a:r>
              <a:rPr lang="nl-NL"/>
              <a:t>Klik om de ondertitelstijl van het model te bewerken</a:t>
            </a:r>
            <a:endParaRPr lang="nl-BE"/>
          </a:p>
        </p:txBody>
      </p:sp>
    </p:spTree>
    <p:extLst>
      <p:ext uri="{BB962C8B-B14F-4D97-AF65-F5344CB8AC3E}">
        <p14:creationId xmlns:p14="http://schemas.microsoft.com/office/powerpoint/2010/main" val="3183899221"/>
      </p:ext>
    </p:extLst>
  </p:cSld>
  <p:clrMapOvr>
    <a:masterClrMapping/>
  </p:clrMapOvr>
  <p:transition spd="med">
    <p:wipe dir="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275455377"/>
      </p:ext>
    </p:extLst>
  </p:cSld>
  <p:clrMapOvr>
    <a:masterClrMapping/>
  </p:clrMapOvr>
  <p:transition spd="med">
    <p:wipe dir="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247" y="4406912"/>
            <a:ext cx="10363200" cy="1362075"/>
          </a:xfrm>
        </p:spPr>
        <p:txBody>
          <a:bodyPr anchor="t"/>
          <a:lstStyle>
            <a:lvl1pPr algn="l">
              <a:defRPr sz="3692" b="1" cap="all"/>
            </a:lvl1pPr>
          </a:lstStyle>
          <a:p>
            <a:r>
              <a:rPr lang="nl-NL"/>
              <a:t>Klik om de stijl te bewerken</a:t>
            </a:r>
            <a:endParaRPr lang="nl-BE"/>
          </a:p>
        </p:txBody>
      </p:sp>
      <p:sp>
        <p:nvSpPr>
          <p:cNvPr id="3" name="Tijdelijke aanduiding voor tekst 2"/>
          <p:cNvSpPr>
            <a:spLocks noGrp="1"/>
          </p:cNvSpPr>
          <p:nvPr>
            <p:ph type="body" idx="1"/>
          </p:nvPr>
        </p:nvSpPr>
        <p:spPr>
          <a:xfrm>
            <a:off x="963247" y="2906713"/>
            <a:ext cx="10363200" cy="1500187"/>
          </a:xfrm>
        </p:spPr>
        <p:txBody>
          <a:bodyPr anchor="b"/>
          <a:lstStyle>
            <a:lvl1pPr marL="0" indent="0">
              <a:buNone/>
              <a:defRPr sz="1847"/>
            </a:lvl1pPr>
            <a:lvl2pPr marL="422031" indent="0">
              <a:buNone/>
              <a:defRPr sz="1663"/>
            </a:lvl2pPr>
            <a:lvl3pPr marL="844062" indent="0">
              <a:buNone/>
              <a:defRPr sz="1477"/>
            </a:lvl3pPr>
            <a:lvl4pPr marL="1266092" indent="0">
              <a:buNone/>
              <a:defRPr sz="1292"/>
            </a:lvl4pPr>
            <a:lvl5pPr marL="1688123" indent="0">
              <a:buNone/>
              <a:defRPr sz="1292"/>
            </a:lvl5pPr>
            <a:lvl6pPr marL="2110154" indent="0">
              <a:buNone/>
              <a:defRPr sz="1292"/>
            </a:lvl6pPr>
            <a:lvl7pPr marL="2532185" indent="0">
              <a:buNone/>
              <a:defRPr sz="1292"/>
            </a:lvl7pPr>
            <a:lvl8pPr marL="2954215" indent="0">
              <a:buNone/>
              <a:defRPr sz="1292"/>
            </a:lvl8pPr>
            <a:lvl9pPr marL="3376246" indent="0">
              <a:buNone/>
              <a:defRPr sz="1292"/>
            </a:lvl9pPr>
          </a:lstStyle>
          <a:p>
            <a:pPr lvl="0"/>
            <a:r>
              <a:rPr lang="nl-NL"/>
              <a:t>Klik om de modelstijlen te bewerken</a:t>
            </a:r>
          </a:p>
        </p:txBody>
      </p:sp>
    </p:spTree>
    <p:extLst>
      <p:ext uri="{BB962C8B-B14F-4D97-AF65-F5344CB8AC3E}">
        <p14:creationId xmlns:p14="http://schemas.microsoft.com/office/powerpoint/2010/main" val="2109984818"/>
      </p:ext>
    </p:extLst>
  </p:cSld>
  <p:clrMapOvr>
    <a:masterClrMapping/>
  </p:clrMapOvr>
  <p:transition spd="med">
    <p:wipe dir="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914404" y="1981200"/>
            <a:ext cx="5392616" cy="4267200"/>
          </a:xfrm>
        </p:spPr>
        <p:txBody>
          <a:bodyPr/>
          <a:lstStyle>
            <a:lvl1pPr>
              <a:defRPr sz="2585"/>
            </a:lvl1pPr>
            <a:lvl2pPr>
              <a:defRPr sz="2215"/>
            </a:lvl2pPr>
            <a:lvl3pPr>
              <a:defRPr sz="1847"/>
            </a:lvl3pPr>
            <a:lvl4pPr>
              <a:defRPr sz="1663"/>
            </a:lvl4pPr>
            <a:lvl5pPr>
              <a:defRPr sz="1663"/>
            </a:lvl5pPr>
            <a:lvl6pPr>
              <a:defRPr sz="1663"/>
            </a:lvl6pPr>
            <a:lvl7pPr>
              <a:defRPr sz="1663"/>
            </a:lvl7pPr>
            <a:lvl8pPr>
              <a:defRPr sz="1663"/>
            </a:lvl8pPr>
            <a:lvl9pPr>
              <a:defRPr sz="1663"/>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494584" y="1981200"/>
            <a:ext cx="5392616" cy="4267200"/>
          </a:xfrm>
        </p:spPr>
        <p:txBody>
          <a:bodyPr/>
          <a:lstStyle>
            <a:lvl1pPr>
              <a:defRPr sz="2585"/>
            </a:lvl1pPr>
            <a:lvl2pPr>
              <a:defRPr sz="2215"/>
            </a:lvl2pPr>
            <a:lvl3pPr>
              <a:defRPr sz="1847"/>
            </a:lvl3pPr>
            <a:lvl4pPr>
              <a:defRPr sz="1663"/>
            </a:lvl4pPr>
            <a:lvl5pPr>
              <a:defRPr sz="1663"/>
            </a:lvl5pPr>
            <a:lvl6pPr>
              <a:defRPr sz="1663"/>
            </a:lvl6pPr>
            <a:lvl7pPr>
              <a:defRPr sz="1663"/>
            </a:lvl7pPr>
            <a:lvl8pPr>
              <a:defRPr sz="1663"/>
            </a:lvl8pPr>
            <a:lvl9pPr>
              <a:defRPr sz="1663"/>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418153027"/>
      </p:ext>
    </p:extLst>
  </p:cSld>
  <p:clrMapOvr>
    <a:masterClrMapping/>
  </p:clrMapOvr>
  <p:transition spd="med">
    <p:wipe dir="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9"/>
            <a:ext cx="10972800" cy="1143000"/>
          </a:xfrm>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609600" y="1535113"/>
            <a:ext cx="5386755" cy="639763"/>
          </a:xfrm>
        </p:spPr>
        <p:txBody>
          <a:bodyPr anchor="b"/>
          <a:lstStyle>
            <a:lvl1pPr marL="0" indent="0">
              <a:buNone/>
              <a:defRPr sz="2215" b="1"/>
            </a:lvl1pPr>
            <a:lvl2pPr marL="422031" indent="0">
              <a:buNone/>
              <a:defRPr sz="1847" b="1"/>
            </a:lvl2pPr>
            <a:lvl3pPr marL="844062" indent="0">
              <a:buNone/>
              <a:defRPr sz="1663" b="1"/>
            </a:lvl3pPr>
            <a:lvl4pPr marL="1266092" indent="0">
              <a:buNone/>
              <a:defRPr sz="1477" b="1"/>
            </a:lvl4pPr>
            <a:lvl5pPr marL="1688123" indent="0">
              <a:buNone/>
              <a:defRPr sz="1477" b="1"/>
            </a:lvl5pPr>
            <a:lvl6pPr marL="2110154" indent="0">
              <a:buNone/>
              <a:defRPr sz="1477" b="1"/>
            </a:lvl6pPr>
            <a:lvl7pPr marL="2532185" indent="0">
              <a:buNone/>
              <a:defRPr sz="1477" b="1"/>
            </a:lvl7pPr>
            <a:lvl8pPr marL="2954215" indent="0">
              <a:buNone/>
              <a:defRPr sz="1477" b="1"/>
            </a:lvl8pPr>
            <a:lvl9pPr marL="3376246" indent="0">
              <a:buNone/>
              <a:defRPr sz="1477"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755" cy="3951288"/>
          </a:xfrm>
        </p:spPr>
        <p:txBody>
          <a:bodyPr/>
          <a:lstStyle>
            <a:lvl1pPr>
              <a:defRPr sz="2215"/>
            </a:lvl1pPr>
            <a:lvl2pPr>
              <a:defRPr sz="1847"/>
            </a:lvl2pPr>
            <a:lvl3pPr>
              <a:defRPr sz="1663"/>
            </a:lvl3pPr>
            <a:lvl4pPr>
              <a:defRPr sz="1477"/>
            </a:lvl4pPr>
            <a:lvl5pPr>
              <a:defRPr sz="1477"/>
            </a:lvl5pPr>
            <a:lvl6pPr>
              <a:defRPr sz="1477"/>
            </a:lvl6pPr>
            <a:lvl7pPr>
              <a:defRPr sz="1477"/>
            </a:lvl7pPr>
            <a:lvl8pPr>
              <a:defRPr sz="1477"/>
            </a:lvl8pPr>
            <a:lvl9pPr>
              <a:defRPr sz="1477"/>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93702" y="1535113"/>
            <a:ext cx="5388708" cy="639763"/>
          </a:xfrm>
        </p:spPr>
        <p:txBody>
          <a:bodyPr anchor="b"/>
          <a:lstStyle>
            <a:lvl1pPr marL="0" indent="0">
              <a:buNone/>
              <a:defRPr sz="2215" b="1"/>
            </a:lvl1pPr>
            <a:lvl2pPr marL="422031" indent="0">
              <a:buNone/>
              <a:defRPr sz="1847" b="1"/>
            </a:lvl2pPr>
            <a:lvl3pPr marL="844062" indent="0">
              <a:buNone/>
              <a:defRPr sz="1663" b="1"/>
            </a:lvl3pPr>
            <a:lvl4pPr marL="1266092" indent="0">
              <a:buNone/>
              <a:defRPr sz="1477" b="1"/>
            </a:lvl4pPr>
            <a:lvl5pPr marL="1688123" indent="0">
              <a:buNone/>
              <a:defRPr sz="1477" b="1"/>
            </a:lvl5pPr>
            <a:lvl6pPr marL="2110154" indent="0">
              <a:buNone/>
              <a:defRPr sz="1477" b="1"/>
            </a:lvl6pPr>
            <a:lvl7pPr marL="2532185" indent="0">
              <a:buNone/>
              <a:defRPr sz="1477" b="1"/>
            </a:lvl7pPr>
            <a:lvl8pPr marL="2954215" indent="0">
              <a:buNone/>
              <a:defRPr sz="1477" b="1"/>
            </a:lvl8pPr>
            <a:lvl9pPr marL="3376246" indent="0">
              <a:buNone/>
              <a:defRPr sz="1477" b="1"/>
            </a:lvl9pPr>
          </a:lstStyle>
          <a:p>
            <a:pPr lvl="0"/>
            <a:r>
              <a:rPr lang="nl-NL"/>
              <a:t>Klik om de modelstijlen te bewerken</a:t>
            </a:r>
          </a:p>
        </p:txBody>
      </p:sp>
      <p:sp>
        <p:nvSpPr>
          <p:cNvPr id="6" name="Tijdelijke aanduiding voor inhoud 5"/>
          <p:cNvSpPr>
            <a:spLocks noGrp="1"/>
          </p:cNvSpPr>
          <p:nvPr>
            <p:ph sz="quarter" idx="4"/>
          </p:nvPr>
        </p:nvSpPr>
        <p:spPr>
          <a:xfrm>
            <a:off x="6193702" y="2174875"/>
            <a:ext cx="5388708" cy="3951288"/>
          </a:xfrm>
        </p:spPr>
        <p:txBody>
          <a:bodyPr/>
          <a:lstStyle>
            <a:lvl1pPr>
              <a:defRPr sz="2215"/>
            </a:lvl1pPr>
            <a:lvl2pPr>
              <a:defRPr sz="1847"/>
            </a:lvl2pPr>
            <a:lvl3pPr>
              <a:defRPr sz="1663"/>
            </a:lvl3pPr>
            <a:lvl4pPr>
              <a:defRPr sz="1477"/>
            </a:lvl4pPr>
            <a:lvl5pPr>
              <a:defRPr sz="1477"/>
            </a:lvl5pPr>
            <a:lvl6pPr>
              <a:defRPr sz="1477"/>
            </a:lvl6pPr>
            <a:lvl7pPr>
              <a:defRPr sz="1477"/>
            </a:lvl7pPr>
            <a:lvl8pPr>
              <a:defRPr sz="1477"/>
            </a:lvl8pPr>
            <a:lvl9pPr>
              <a:defRPr sz="1477"/>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526102549"/>
      </p:ext>
    </p:extLst>
  </p:cSld>
  <p:clrMapOvr>
    <a:masterClrMapping/>
  </p:clrMapOvr>
  <p:transition spd="med">
    <p:wipe dir="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Tree>
    <p:extLst>
      <p:ext uri="{BB962C8B-B14F-4D97-AF65-F5344CB8AC3E}">
        <p14:creationId xmlns:p14="http://schemas.microsoft.com/office/powerpoint/2010/main" val="8151081"/>
      </p:ext>
    </p:extLst>
  </p:cSld>
  <p:clrMapOvr>
    <a:masterClrMapping/>
  </p:clrMapOvr>
  <p:transition spd="med">
    <p:wipe dir="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767034"/>
      </p:ext>
    </p:extLst>
  </p:cSld>
  <p:clrMapOvr>
    <a:masterClrMapping/>
  </p:clrMapOvr>
  <p:transition spd="med">
    <p:wipe dir="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2" y="273049"/>
            <a:ext cx="4011247" cy="1162051"/>
          </a:xfrm>
        </p:spPr>
        <p:txBody>
          <a:bodyPr anchor="b"/>
          <a:lstStyle>
            <a:lvl1pPr algn="l">
              <a:defRPr sz="1847" b="1"/>
            </a:lvl1pPr>
          </a:lstStyle>
          <a:p>
            <a:r>
              <a:rPr lang="nl-NL"/>
              <a:t>Klik om de stijl te bewerken</a:t>
            </a:r>
            <a:endParaRPr lang="nl-BE"/>
          </a:p>
        </p:txBody>
      </p:sp>
      <p:sp>
        <p:nvSpPr>
          <p:cNvPr id="3" name="Tijdelijke aanduiding voor inhoud 2"/>
          <p:cNvSpPr>
            <a:spLocks noGrp="1"/>
          </p:cNvSpPr>
          <p:nvPr>
            <p:ph idx="1"/>
          </p:nvPr>
        </p:nvSpPr>
        <p:spPr>
          <a:xfrm>
            <a:off x="4767384" y="273054"/>
            <a:ext cx="6815016" cy="5853113"/>
          </a:xfrm>
        </p:spPr>
        <p:txBody>
          <a:bodyPr/>
          <a:lstStyle>
            <a:lvl1pPr>
              <a:defRPr sz="2955"/>
            </a:lvl1pPr>
            <a:lvl2pPr>
              <a:defRPr sz="2585"/>
            </a:lvl2pPr>
            <a:lvl3pPr>
              <a:defRPr sz="2215"/>
            </a:lvl3pPr>
            <a:lvl4pPr>
              <a:defRPr sz="1847"/>
            </a:lvl4pPr>
            <a:lvl5pPr>
              <a:defRPr sz="1847"/>
            </a:lvl5pPr>
            <a:lvl6pPr>
              <a:defRPr sz="1847"/>
            </a:lvl6pPr>
            <a:lvl7pPr>
              <a:defRPr sz="1847"/>
            </a:lvl7pPr>
            <a:lvl8pPr>
              <a:defRPr sz="1847"/>
            </a:lvl8pPr>
            <a:lvl9pPr>
              <a:defRPr sz="1847"/>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609602" y="1435104"/>
            <a:ext cx="4011247" cy="4691063"/>
          </a:xfrm>
        </p:spPr>
        <p:txBody>
          <a:bodyPr/>
          <a:lstStyle>
            <a:lvl1pPr marL="0" indent="0">
              <a:buNone/>
              <a:defRPr sz="1292"/>
            </a:lvl1pPr>
            <a:lvl2pPr marL="422031" indent="0">
              <a:buNone/>
              <a:defRPr sz="1108"/>
            </a:lvl2pPr>
            <a:lvl3pPr marL="844062" indent="0">
              <a:buNone/>
              <a:defRPr sz="923"/>
            </a:lvl3pPr>
            <a:lvl4pPr marL="1266092" indent="0">
              <a:buNone/>
              <a:defRPr sz="831"/>
            </a:lvl4pPr>
            <a:lvl5pPr marL="1688123" indent="0">
              <a:buNone/>
              <a:defRPr sz="831"/>
            </a:lvl5pPr>
            <a:lvl6pPr marL="2110154" indent="0">
              <a:buNone/>
              <a:defRPr sz="831"/>
            </a:lvl6pPr>
            <a:lvl7pPr marL="2532185" indent="0">
              <a:buNone/>
              <a:defRPr sz="831"/>
            </a:lvl7pPr>
            <a:lvl8pPr marL="2954215" indent="0">
              <a:buNone/>
              <a:defRPr sz="831"/>
            </a:lvl8pPr>
            <a:lvl9pPr marL="3376246" indent="0">
              <a:buNone/>
              <a:defRPr sz="831"/>
            </a:lvl9pPr>
          </a:lstStyle>
          <a:p>
            <a:pPr lvl="0"/>
            <a:r>
              <a:rPr lang="nl-NL"/>
              <a:t>Klik om de modelstijlen te bewerken</a:t>
            </a:r>
          </a:p>
        </p:txBody>
      </p:sp>
    </p:spTree>
    <p:extLst>
      <p:ext uri="{BB962C8B-B14F-4D97-AF65-F5344CB8AC3E}">
        <p14:creationId xmlns:p14="http://schemas.microsoft.com/office/powerpoint/2010/main" val="599279057"/>
      </p:ext>
    </p:extLst>
  </p:cSld>
  <p:clrMapOvr>
    <a:masterClrMapping/>
  </p:clrMapOvr>
  <p:transition spd="med">
    <p:wipe dir="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555" y="4800600"/>
            <a:ext cx="7315200" cy="566739"/>
          </a:xfrm>
        </p:spPr>
        <p:txBody>
          <a:bodyPr anchor="b"/>
          <a:lstStyle>
            <a:lvl1pPr algn="l">
              <a:defRPr sz="1847" b="1"/>
            </a:lvl1pPr>
          </a:lstStyle>
          <a:p>
            <a:r>
              <a:rPr lang="nl-NL"/>
              <a:t>Klik om de stijl te bewerken</a:t>
            </a:r>
            <a:endParaRPr lang="nl-BE"/>
          </a:p>
        </p:txBody>
      </p:sp>
      <p:sp>
        <p:nvSpPr>
          <p:cNvPr id="3" name="Tijdelijke aanduiding voor afbeelding 2"/>
          <p:cNvSpPr>
            <a:spLocks noGrp="1"/>
          </p:cNvSpPr>
          <p:nvPr>
            <p:ph type="pic" idx="1"/>
          </p:nvPr>
        </p:nvSpPr>
        <p:spPr>
          <a:xfrm>
            <a:off x="2389555" y="612775"/>
            <a:ext cx="7315200" cy="4114800"/>
          </a:xfrm>
        </p:spPr>
        <p:txBody>
          <a:bodyPr/>
          <a:lstStyle>
            <a:lvl1pPr marL="0" indent="0">
              <a:buNone/>
              <a:defRPr sz="2955"/>
            </a:lvl1pPr>
            <a:lvl2pPr marL="422031" indent="0">
              <a:buNone/>
              <a:defRPr sz="2585"/>
            </a:lvl2pPr>
            <a:lvl3pPr marL="844062" indent="0">
              <a:buNone/>
              <a:defRPr sz="2215"/>
            </a:lvl3pPr>
            <a:lvl4pPr marL="1266092" indent="0">
              <a:buNone/>
              <a:defRPr sz="1847"/>
            </a:lvl4pPr>
            <a:lvl5pPr marL="1688123" indent="0">
              <a:buNone/>
              <a:defRPr sz="1847"/>
            </a:lvl5pPr>
            <a:lvl6pPr marL="2110154" indent="0">
              <a:buNone/>
              <a:defRPr sz="1847"/>
            </a:lvl6pPr>
            <a:lvl7pPr marL="2532185" indent="0">
              <a:buNone/>
              <a:defRPr sz="1847"/>
            </a:lvl7pPr>
            <a:lvl8pPr marL="2954215" indent="0">
              <a:buNone/>
              <a:defRPr sz="1847"/>
            </a:lvl8pPr>
            <a:lvl9pPr marL="3376246" indent="0">
              <a:buNone/>
              <a:defRPr sz="1847"/>
            </a:lvl9pPr>
          </a:lstStyle>
          <a:p>
            <a:pPr lvl="0"/>
            <a:endParaRPr lang="nl-BE" noProof="0"/>
          </a:p>
        </p:txBody>
      </p:sp>
      <p:sp>
        <p:nvSpPr>
          <p:cNvPr id="4" name="Tijdelijke aanduiding voor tekst 3"/>
          <p:cNvSpPr>
            <a:spLocks noGrp="1"/>
          </p:cNvSpPr>
          <p:nvPr>
            <p:ph type="body" sz="half" idx="2"/>
          </p:nvPr>
        </p:nvSpPr>
        <p:spPr>
          <a:xfrm>
            <a:off x="2389555" y="5367338"/>
            <a:ext cx="7315200" cy="804863"/>
          </a:xfrm>
        </p:spPr>
        <p:txBody>
          <a:bodyPr/>
          <a:lstStyle>
            <a:lvl1pPr marL="0" indent="0">
              <a:buNone/>
              <a:defRPr sz="1292"/>
            </a:lvl1pPr>
            <a:lvl2pPr marL="422031" indent="0">
              <a:buNone/>
              <a:defRPr sz="1108"/>
            </a:lvl2pPr>
            <a:lvl3pPr marL="844062" indent="0">
              <a:buNone/>
              <a:defRPr sz="923"/>
            </a:lvl3pPr>
            <a:lvl4pPr marL="1266092" indent="0">
              <a:buNone/>
              <a:defRPr sz="831"/>
            </a:lvl4pPr>
            <a:lvl5pPr marL="1688123" indent="0">
              <a:buNone/>
              <a:defRPr sz="831"/>
            </a:lvl5pPr>
            <a:lvl6pPr marL="2110154" indent="0">
              <a:buNone/>
              <a:defRPr sz="831"/>
            </a:lvl6pPr>
            <a:lvl7pPr marL="2532185" indent="0">
              <a:buNone/>
              <a:defRPr sz="831"/>
            </a:lvl7pPr>
            <a:lvl8pPr marL="2954215" indent="0">
              <a:buNone/>
              <a:defRPr sz="831"/>
            </a:lvl8pPr>
            <a:lvl9pPr marL="3376246" indent="0">
              <a:buNone/>
              <a:defRPr sz="831"/>
            </a:lvl9pPr>
          </a:lstStyle>
          <a:p>
            <a:pPr lvl="0"/>
            <a:r>
              <a:rPr lang="nl-NL"/>
              <a:t>Klik om de modelstijlen te bewerken</a:t>
            </a:r>
          </a:p>
        </p:txBody>
      </p:sp>
    </p:spTree>
    <p:extLst>
      <p:ext uri="{BB962C8B-B14F-4D97-AF65-F5344CB8AC3E}">
        <p14:creationId xmlns:p14="http://schemas.microsoft.com/office/powerpoint/2010/main" val="181426512"/>
      </p:ext>
    </p:extLst>
  </p:cSld>
  <p:clrMapOvr>
    <a:masterClrMapping/>
  </p:clrMapOvr>
  <p:transition spd="med">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4" name="Rectangle 6"/>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1"/>
          </a:p>
        </p:txBody>
      </p:sp>
      <p:pic>
        <p:nvPicPr>
          <p:cNvPr id="5" name="Afbeelding 2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90619" y="5121277"/>
            <a:ext cx="2601383"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4" y="1268763"/>
            <a:ext cx="10363200" cy="1362075"/>
          </a:xfrm>
        </p:spPr>
        <p:txBody>
          <a:bodyPr anchor="b" anchorCtr="0"/>
          <a:lstStyle>
            <a:lvl1pPr algn="l">
              <a:defRPr sz="2400" b="0" cap="all">
                <a:solidFill>
                  <a:schemeClr val="bg1"/>
                </a:solidFill>
              </a:defRPr>
            </a:lvl1pPr>
          </a:lstStyle>
          <a:p>
            <a:r>
              <a:rPr lang="nl-NL"/>
              <a:t>Klik om de stijl te bewerken</a:t>
            </a:r>
            <a:endParaRPr lang="en-GB" dirty="0"/>
          </a:p>
        </p:txBody>
      </p:sp>
      <p:sp>
        <p:nvSpPr>
          <p:cNvPr id="3" name="Text Placeholder 2"/>
          <p:cNvSpPr>
            <a:spLocks noGrp="1"/>
          </p:cNvSpPr>
          <p:nvPr>
            <p:ph type="body" idx="1"/>
          </p:nvPr>
        </p:nvSpPr>
        <p:spPr>
          <a:xfrm>
            <a:off x="963084" y="2708921"/>
            <a:ext cx="10363200" cy="1500187"/>
          </a:xfrm>
        </p:spPr>
        <p:txBody>
          <a:bodyPr/>
          <a:lstStyle>
            <a:lvl1pPr marL="0" indent="0">
              <a:buClr>
                <a:schemeClr val="bg1"/>
              </a:buClr>
              <a:buFont typeface="Arial" panose="020B0604020202020204" pitchFamily="34" charset="0"/>
              <a:buNone/>
              <a:defRPr sz="1500">
                <a:solidFill>
                  <a:schemeClr val="bg1"/>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nl-NL"/>
              <a:t>Tekststijl van het model bewerken</a:t>
            </a:r>
          </a:p>
        </p:txBody>
      </p:sp>
    </p:spTree>
    <p:extLst>
      <p:ext uri="{BB962C8B-B14F-4D97-AF65-F5344CB8AC3E}">
        <p14:creationId xmlns:p14="http://schemas.microsoft.com/office/powerpoint/2010/main" val="190639592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015390923"/>
      </p:ext>
    </p:extLst>
  </p:cSld>
  <p:clrMapOvr>
    <a:masterClrMapping/>
  </p:clrMapOvr>
  <p:transition spd="med">
    <p:wipe dir="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9144000" y="304800"/>
            <a:ext cx="2743200" cy="5943600"/>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914409" y="304800"/>
            <a:ext cx="8042031" cy="59436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273710200"/>
      </p:ext>
    </p:extLst>
  </p:cSld>
  <p:clrMapOvr>
    <a:masterClrMapping/>
  </p:clrMapOvr>
  <p:transition spd="med">
    <p:wipe dir="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Obj" preserve="1">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3251200" y="304800"/>
            <a:ext cx="8636000" cy="1752600"/>
          </a:xfrm>
        </p:spPr>
        <p:txBody>
          <a:bodyPr/>
          <a:lstStyle/>
          <a:p>
            <a:r>
              <a:rPr lang="nl-NL"/>
              <a:t>Klik om de stijl te bewerken</a:t>
            </a:r>
            <a:endParaRPr lang="nl-BE"/>
          </a:p>
        </p:txBody>
      </p:sp>
      <p:sp>
        <p:nvSpPr>
          <p:cNvPr id="3" name="Tijdelijke aanduiding voor tekst 2"/>
          <p:cNvSpPr>
            <a:spLocks noGrp="1"/>
          </p:cNvSpPr>
          <p:nvPr>
            <p:ph type="body" sz="half" idx="1"/>
          </p:nvPr>
        </p:nvSpPr>
        <p:spPr>
          <a:xfrm>
            <a:off x="914404" y="1981200"/>
            <a:ext cx="5392616" cy="42672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494584" y="1981200"/>
            <a:ext cx="5392616" cy="42672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457721518"/>
      </p:ext>
    </p:extLst>
  </p:cSld>
  <p:clrMapOvr>
    <a:masterClrMapping/>
  </p:clrMapOvr>
  <p:transition spd="med">
    <p:wipe dir="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4" name="Picture 13" descr="g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88928"/>
            <a:ext cx="12192000"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914400" y="2130441"/>
            <a:ext cx="10363200" cy="1470025"/>
          </a:xfrm>
        </p:spPr>
        <p:txBody>
          <a:bodyPr/>
          <a:lstStyle/>
          <a:p>
            <a:r>
              <a:rPr lang="nl-NL"/>
              <a:t>Klik om de stijl te bewerken</a:t>
            </a:r>
            <a:endParaRPr lang="nl-BE"/>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rgbClr val="000066"/>
                </a:solidFill>
              </a:defRPr>
            </a:lvl1pPr>
            <a:lvl2pPr marL="342891" indent="0" algn="ctr">
              <a:buNone/>
              <a:defRPr/>
            </a:lvl2pPr>
            <a:lvl3pPr marL="685783" indent="0" algn="ctr">
              <a:buNone/>
              <a:defRPr/>
            </a:lvl3pPr>
            <a:lvl4pPr marL="1028674" indent="0" algn="ctr">
              <a:buNone/>
              <a:defRPr/>
            </a:lvl4pPr>
            <a:lvl5pPr marL="1371566" indent="0" algn="ctr">
              <a:buNone/>
              <a:defRPr/>
            </a:lvl5pPr>
            <a:lvl6pPr marL="1714457" indent="0" algn="ctr">
              <a:buNone/>
              <a:defRPr/>
            </a:lvl6pPr>
            <a:lvl7pPr marL="2057349" indent="0" algn="ctr">
              <a:buNone/>
              <a:defRPr/>
            </a:lvl7pPr>
            <a:lvl8pPr marL="2400240" indent="0" algn="ctr">
              <a:buNone/>
              <a:defRPr/>
            </a:lvl8pPr>
            <a:lvl9pPr marL="2743131" indent="0" algn="ctr">
              <a:buNone/>
              <a:defRPr/>
            </a:lvl9pPr>
          </a:lstStyle>
          <a:p>
            <a:r>
              <a:rPr lang="nl-NL" dirty="0"/>
              <a:t>Klik om het opmaakprofiel van de modelondertitel te bewerken</a:t>
            </a:r>
            <a:endParaRPr lang="nl-BE" dirty="0"/>
          </a:p>
        </p:txBody>
      </p:sp>
    </p:spTree>
    <p:extLst>
      <p:ext uri="{BB962C8B-B14F-4D97-AF65-F5344CB8AC3E}">
        <p14:creationId xmlns:p14="http://schemas.microsoft.com/office/powerpoint/2010/main" val="948931769"/>
      </p:ext>
    </p:extLst>
  </p:cSld>
  <p:clrMapOvr>
    <a:masterClrMapping/>
  </p:clrMapOvr>
  <p:transition>
    <p:wipe dir="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206895399"/>
      </p:ext>
    </p:extLst>
  </p:cSld>
  <p:clrMapOvr>
    <a:masterClrMapping/>
  </p:clrMapOvr>
  <p:transition>
    <p:wipe dir="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15"/>
            <a:ext cx="10363200" cy="1362075"/>
          </a:xfrm>
        </p:spPr>
        <p:txBody>
          <a:bodyPr anchor="t"/>
          <a:lstStyle>
            <a:lvl1pPr algn="l">
              <a:defRPr sz="3000" b="1" cap="all"/>
            </a:lvl1pPr>
          </a:lstStyle>
          <a:p>
            <a:r>
              <a:rPr lang="nl-NL"/>
              <a:t>Klik om de stijl te bewerken</a:t>
            </a:r>
            <a:endParaRPr lang="nl-BE"/>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1500"/>
            </a:lvl1pPr>
            <a:lvl2pPr marL="342891" indent="0">
              <a:buNone/>
              <a:defRPr sz="1351"/>
            </a:lvl2pPr>
            <a:lvl3pPr marL="685783" indent="0">
              <a:buNone/>
              <a:defRPr sz="1200"/>
            </a:lvl3pPr>
            <a:lvl4pPr marL="1028674" indent="0">
              <a:buNone/>
              <a:defRPr sz="1051"/>
            </a:lvl4pPr>
            <a:lvl5pPr marL="1371566" indent="0">
              <a:buNone/>
              <a:defRPr sz="1051"/>
            </a:lvl5pPr>
            <a:lvl6pPr marL="1714457" indent="0">
              <a:buNone/>
              <a:defRPr sz="1051"/>
            </a:lvl6pPr>
            <a:lvl7pPr marL="2057349" indent="0">
              <a:buNone/>
              <a:defRPr sz="1051"/>
            </a:lvl7pPr>
            <a:lvl8pPr marL="2400240" indent="0">
              <a:buNone/>
              <a:defRPr sz="1051"/>
            </a:lvl8pPr>
            <a:lvl9pPr marL="2743131" indent="0">
              <a:buNone/>
              <a:defRPr sz="1051"/>
            </a:lvl9pPr>
          </a:lstStyle>
          <a:p>
            <a:pPr lvl="0"/>
            <a:r>
              <a:rPr lang="nl-NL"/>
              <a:t>Klik om de modelstijlen te bewerken</a:t>
            </a:r>
          </a:p>
        </p:txBody>
      </p:sp>
    </p:spTree>
    <p:extLst>
      <p:ext uri="{BB962C8B-B14F-4D97-AF65-F5344CB8AC3E}">
        <p14:creationId xmlns:p14="http://schemas.microsoft.com/office/powerpoint/2010/main" val="1088720741"/>
      </p:ext>
    </p:extLst>
  </p:cSld>
  <p:clrMapOvr>
    <a:masterClrMapping/>
  </p:clrMapOvr>
  <p:transition>
    <p:wipe dir="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719667" y="1628775"/>
            <a:ext cx="5080000" cy="4114800"/>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002867" y="1628775"/>
            <a:ext cx="5080000" cy="4114800"/>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046564573"/>
      </p:ext>
    </p:extLst>
  </p:cSld>
  <p:clrMapOvr>
    <a:masterClrMapping/>
  </p:clrMapOvr>
  <p:transition>
    <p:wipe dir="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9"/>
            <a:ext cx="10972800" cy="1143000"/>
          </a:xfrm>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609600" y="1535113"/>
            <a:ext cx="5386917" cy="639763"/>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93378" y="1535113"/>
            <a:ext cx="5389033" cy="639763"/>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nl-NL"/>
              <a:t>Klik om de modelstijlen te bewerken</a:t>
            </a:r>
          </a:p>
        </p:txBody>
      </p:sp>
      <p:sp>
        <p:nvSpPr>
          <p:cNvPr id="6" name="Tijdelijke aanduiding voor inhoud 5"/>
          <p:cNvSpPr>
            <a:spLocks noGrp="1"/>
          </p:cNvSpPr>
          <p:nvPr>
            <p:ph sz="quarter" idx="4"/>
          </p:nvPr>
        </p:nvSpPr>
        <p:spPr>
          <a:xfrm>
            <a:off x="6193378" y="2174875"/>
            <a:ext cx="5389033"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795272695"/>
      </p:ext>
    </p:extLst>
  </p:cSld>
  <p:clrMapOvr>
    <a:masterClrMapping/>
  </p:clrMapOvr>
  <p:transition>
    <p:wipe dir="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Tree>
    <p:extLst>
      <p:ext uri="{BB962C8B-B14F-4D97-AF65-F5344CB8AC3E}">
        <p14:creationId xmlns:p14="http://schemas.microsoft.com/office/powerpoint/2010/main" val="750071984"/>
      </p:ext>
    </p:extLst>
  </p:cSld>
  <p:clrMapOvr>
    <a:masterClrMapping/>
  </p:clrMapOvr>
  <p:transition>
    <p:wipe dir="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Leeg">
    <p:bg bwMode="invGray">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2" y="3211529"/>
            <a:ext cx="5729817" cy="364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6863352"/>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4" name="Rectangle 6"/>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1"/>
          </a:p>
        </p:txBody>
      </p:sp>
      <p:pic>
        <p:nvPicPr>
          <p:cNvPr id="5" name="Afbeelding 2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90619" y="5121277"/>
            <a:ext cx="2601383"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4" y="1268763"/>
            <a:ext cx="10363200" cy="1362075"/>
          </a:xfrm>
        </p:spPr>
        <p:txBody>
          <a:bodyPr anchor="b" anchorCtr="0"/>
          <a:lstStyle>
            <a:lvl1pPr algn="l">
              <a:defRPr sz="2400" b="0" cap="all">
                <a:solidFill>
                  <a:schemeClr val="bg1"/>
                </a:solidFill>
              </a:defRPr>
            </a:lvl1pPr>
          </a:lstStyle>
          <a:p>
            <a:r>
              <a:rPr lang="nl-NL"/>
              <a:t>Klik om de stijl te bewerken</a:t>
            </a:r>
            <a:endParaRPr lang="en-GB" dirty="0"/>
          </a:p>
        </p:txBody>
      </p:sp>
      <p:sp>
        <p:nvSpPr>
          <p:cNvPr id="3" name="Text Placeholder 2"/>
          <p:cNvSpPr>
            <a:spLocks noGrp="1"/>
          </p:cNvSpPr>
          <p:nvPr>
            <p:ph type="body" idx="1"/>
          </p:nvPr>
        </p:nvSpPr>
        <p:spPr>
          <a:xfrm>
            <a:off x="963084" y="2708921"/>
            <a:ext cx="10363200" cy="1500187"/>
          </a:xfrm>
        </p:spPr>
        <p:txBody>
          <a:bodyPr/>
          <a:lstStyle>
            <a:lvl1pPr marL="0" indent="0">
              <a:buClr>
                <a:schemeClr val="bg1"/>
              </a:buClr>
              <a:buFont typeface="Arial" panose="020B0604020202020204" pitchFamily="34" charset="0"/>
              <a:buNone/>
              <a:defRPr sz="1500">
                <a:solidFill>
                  <a:schemeClr val="bg1"/>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nl-NL"/>
              <a:t>Tekststijl van het model bewerken</a:t>
            </a:r>
          </a:p>
        </p:txBody>
      </p:sp>
    </p:spTree>
    <p:extLst>
      <p:ext uri="{BB962C8B-B14F-4D97-AF65-F5344CB8AC3E}">
        <p14:creationId xmlns:p14="http://schemas.microsoft.com/office/powerpoint/2010/main" val="134955220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2" y="3211529"/>
            <a:ext cx="5729817" cy="364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609605" y="273049"/>
            <a:ext cx="4011084" cy="1162051"/>
          </a:xfrm>
        </p:spPr>
        <p:txBody>
          <a:bodyPr anchor="b"/>
          <a:lstStyle>
            <a:lvl1pPr algn="l">
              <a:defRPr sz="1500" b="1"/>
            </a:lvl1pPr>
          </a:lstStyle>
          <a:p>
            <a:r>
              <a:rPr lang="nl-NL"/>
              <a:t>Klik om de stijl te bewerken</a:t>
            </a:r>
            <a:endParaRPr lang="nl-BE"/>
          </a:p>
        </p:txBody>
      </p:sp>
      <p:sp>
        <p:nvSpPr>
          <p:cNvPr id="3" name="Tijdelijke aanduiding voor inhoud 2"/>
          <p:cNvSpPr>
            <a:spLocks noGrp="1"/>
          </p:cNvSpPr>
          <p:nvPr>
            <p:ph idx="1"/>
          </p:nvPr>
        </p:nvSpPr>
        <p:spPr>
          <a:xfrm>
            <a:off x="4766733" y="273065"/>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609605" y="1435104"/>
            <a:ext cx="4011084" cy="4691063"/>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nl-NL"/>
              <a:t>Klik om de modelstijlen te bewerken</a:t>
            </a:r>
          </a:p>
        </p:txBody>
      </p:sp>
    </p:spTree>
    <p:extLst>
      <p:ext uri="{BB962C8B-B14F-4D97-AF65-F5344CB8AC3E}">
        <p14:creationId xmlns:p14="http://schemas.microsoft.com/office/powerpoint/2010/main" val="1129379494"/>
      </p:ext>
    </p:extLst>
  </p:cSld>
  <p:clrMapOvr>
    <a:masterClrMapping/>
  </p:clrMapOvr>
  <p:transition>
    <p:wipe dir="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2" y="3211529"/>
            <a:ext cx="5729817" cy="364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2389717" y="4800600"/>
            <a:ext cx="7315200" cy="566739"/>
          </a:xfrm>
        </p:spPr>
        <p:txBody>
          <a:bodyPr anchor="b"/>
          <a:lstStyle>
            <a:lvl1pPr algn="l">
              <a:defRPr sz="1500" b="1"/>
            </a:lvl1pPr>
          </a:lstStyle>
          <a:p>
            <a:r>
              <a:rPr lang="nl-NL"/>
              <a:t>Klik om de stijl te bewerken</a:t>
            </a:r>
            <a:endParaRPr lang="nl-BE"/>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pPr lvl="0"/>
            <a:endParaRPr lang="nl-BE" noProof="0"/>
          </a:p>
        </p:txBody>
      </p:sp>
      <p:sp>
        <p:nvSpPr>
          <p:cNvPr id="4" name="Tijdelijke aanduiding voor tekst 3"/>
          <p:cNvSpPr>
            <a:spLocks noGrp="1"/>
          </p:cNvSpPr>
          <p:nvPr>
            <p:ph type="body" sz="half" idx="2"/>
          </p:nvPr>
        </p:nvSpPr>
        <p:spPr>
          <a:xfrm>
            <a:off x="2389717" y="5367338"/>
            <a:ext cx="7315200" cy="804863"/>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nl-NL"/>
              <a:t>Klik om de modelstijlen te bewerken</a:t>
            </a:r>
          </a:p>
        </p:txBody>
      </p:sp>
    </p:spTree>
    <p:extLst>
      <p:ext uri="{BB962C8B-B14F-4D97-AF65-F5344CB8AC3E}">
        <p14:creationId xmlns:p14="http://schemas.microsoft.com/office/powerpoint/2010/main" val="1553322088"/>
      </p:ext>
    </p:extLst>
  </p:cSld>
  <p:clrMapOvr>
    <a:masterClrMapping/>
  </p:clrMapOvr>
  <p:transition>
    <p:wipe dir="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2" y="3211529"/>
            <a:ext cx="5729817" cy="364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lvl1pPr>
              <a:defRPr>
                <a:solidFill>
                  <a:srgbClr val="000066"/>
                </a:solidFill>
              </a:defRPr>
            </a:lvl1pPr>
            <a:lvl2pPr>
              <a:defRPr>
                <a:solidFill>
                  <a:srgbClr val="000066"/>
                </a:solidFill>
              </a:defRPr>
            </a:lvl2pPr>
            <a:lvl3pPr>
              <a:defRPr>
                <a:solidFill>
                  <a:srgbClr val="000066"/>
                </a:solidFill>
              </a:defRPr>
            </a:lvl3pPr>
            <a:lvl4pPr>
              <a:defRPr>
                <a:solidFill>
                  <a:srgbClr val="000066"/>
                </a:solidFill>
              </a:defRPr>
            </a:lvl4pPr>
            <a:lvl5pPr>
              <a:defRPr>
                <a:solidFill>
                  <a:srgbClr val="000066"/>
                </a:solidFill>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2202379388"/>
      </p:ext>
    </p:extLst>
  </p:cSld>
  <p:clrMapOvr>
    <a:masterClrMapping/>
  </p:clrMapOvr>
  <p:transition>
    <p:wipe dir="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2" y="3211529"/>
            <a:ext cx="5729817" cy="364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ticale titel 1"/>
          <p:cNvSpPr>
            <a:spLocks noGrp="1"/>
          </p:cNvSpPr>
          <p:nvPr>
            <p:ph type="title" orient="vert"/>
          </p:nvPr>
        </p:nvSpPr>
        <p:spPr>
          <a:xfrm>
            <a:off x="8492067" y="15"/>
            <a:ext cx="2590800" cy="574357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719667" y="15"/>
            <a:ext cx="7569200" cy="5743575"/>
          </a:xfrm>
        </p:spPr>
        <p:txBody>
          <a:bodyPr vert="eaVert"/>
          <a:lstStyle>
            <a:lvl1pPr>
              <a:defRPr>
                <a:solidFill>
                  <a:srgbClr val="000066"/>
                </a:solidFill>
              </a:defRPr>
            </a:lvl1pPr>
            <a:lvl2pPr>
              <a:defRPr>
                <a:solidFill>
                  <a:srgbClr val="000066"/>
                </a:solidFill>
              </a:defRPr>
            </a:lvl2pPr>
            <a:lvl3pPr>
              <a:defRPr>
                <a:solidFill>
                  <a:srgbClr val="000066"/>
                </a:solidFill>
              </a:defRPr>
            </a:lvl3pPr>
            <a:lvl4pPr>
              <a:defRPr>
                <a:solidFill>
                  <a:srgbClr val="000066"/>
                </a:solidFill>
              </a:defRPr>
            </a:lvl4pPr>
            <a:lvl5pPr>
              <a:defRPr>
                <a:solidFill>
                  <a:srgbClr val="000066"/>
                </a:solidFill>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997617273"/>
      </p:ext>
    </p:extLst>
  </p:cSld>
  <p:clrMapOvr>
    <a:masterClrMapping/>
  </p:clrMapOvr>
  <p:transition>
    <p:wipe dir="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bl" preserve="1">
  <p:cSld name="Titel en tabel">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2" y="3211529"/>
            <a:ext cx="5729817" cy="364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719667" y="15"/>
            <a:ext cx="10363200" cy="836613"/>
          </a:xfrm>
        </p:spPr>
        <p:txBody>
          <a:bodyPr/>
          <a:lstStyle/>
          <a:p>
            <a:r>
              <a:rPr lang="nl-NL"/>
              <a:t>Klik om de stijl te bewerken</a:t>
            </a:r>
            <a:endParaRPr lang="nl-BE"/>
          </a:p>
        </p:txBody>
      </p:sp>
      <p:sp>
        <p:nvSpPr>
          <p:cNvPr id="3" name="Tijdelijke aanduiding voor tabel 2"/>
          <p:cNvSpPr>
            <a:spLocks noGrp="1"/>
          </p:cNvSpPr>
          <p:nvPr>
            <p:ph type="tbl" idx="1"/>
          </p:nvPr>
        </p:nvSpPr>
        <p:spPr>
          <a:xfrm>
            <a:off x="719667" y="1628775"/>
            <a:ext cx="10363200" cy="4114800"/>
          </a:xfrm>
        </p:spPr>
        <p:txBody>
          <a:bodyPr/>
          <a:lstStyle>
            <a:lvl1pPr>
              <a:defRPr>
                <a:solidFill>
                  <a:srgbClr val="000066"/>
                </a:solidFill>
              </a:defRPr>
            </a:lvl1pPr>
          </a:lstStyle>
          <a:p>
            <a:pPr lvl="0"/>
            <a:endParaRPr lang="nl-BE" noProof="0" dirty="0"/>
          </a:p>
        </p:txBody>
      </p:sp>
    </p:spTree>
    <p:extLst>
      <p:ext uri="{BB962C8B-B14F-4D97-AF65-F5344CB8AC3E}">
        <p14:creationId xmlns:p14="http://schemas.microsoft.com/office/powerpoint/2010/main" val="1222793792"/>
      </p:ext>
    </p:extLst>
  </p:cSld>
  <p:clrMapOvr>
    <a:masterClrMapping/>
  </p:clrMapOvr>
  <p:transition>
    <p:wipe dir="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Only" preserve="1">
  <p:cSld name="Object">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2" y="3211529"/>
            <a:ext cx="5729817" cy="364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jdelijke aanduiding voor inhoud 1"/>
          <p:cNvSpPr>
            <a:spLocks noGrp="1"/>
          </p:cNvSpPr>
          <p:nvPr>
            <p:ph/>
          </p:nvPr>
        </p:nvSpPr>
        <p:spPr>
          <a:xfrm>
            <a:off x="719667" y="15"/>
            <a:ext cx="10363200" cy="5743575"/>
          </a:xfrm>
        </p:spPr>
        <p:txBody>
          <a:bodyPr/>
          <a:lstStyle>
            <a:lvl1pPr>
              <a:defRPr>
                <a:solidFill>
                  <a:srgbClr val="000066"/>
                </a:solidFill>
              </a:defRPr>
            </a:lvl1pPr>
            <a:lvl2pPr>
              <a:defRPr>
                <a:solidFill>
                  <a:srgbClr val="000066"/>
                </a:solidFill>
              </a:defRPr>
            </a:lvl2pPr>
            <a:lvl3pPr>
              <a:defRPr>
                <a:solidFill>
                  <a:srgbClr val="000066"/>
                </a:solidFill>
              </a:defRPr>
            </a:lvl3pPr>
            <a:lvl4pPr>
              <a:defRPr>
                <a:solidFill>
                  <a:srgbClr val="000066"/>
                </a:solidFill>
              </a:defRPr>
            </a:lvl4pPr>
            <a:lvl5pPr>
              <a:defRPr>
                <a:solidFill>
                  <a:srgbClr val="000066"/>
                </a:solidFill>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1504844755"/>
      </p:ext>
    </p:extLst>
  </p:cSld>
  <p:clrMapOvr>
    <a:masterClrMapping/>
  </p:clrMapOvr>
  <p:transition>
    <p:wipe dir="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1_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960000" y="1535113"/>
            <a:ext cx="5040000" cy="639763"/>
          </a:xfrm>
        </p:spPr>
        <p:txBody>
          <a:bodyPr anchor="ctr"/>
          <a:lstStyle>
            <a:lvl1pPr marL="0" indent="0">
              <a:buNone/>
              <a:defRPr sz="1951"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nl-NL"/>
              <a:t>Klik om de modelstijlen te bewerken</a:t>
            </a:r>
          </a:p>
        </p:txBody>
      </p:sp>
      <p:sp>
        <p:nvSpPr>
          <p:cNvPr id="4" name="Tijdelijke aanduiding voor inhoud 3"/>
          <p:cNvSpPr>
            <a:spLocks noGrp="1"/>
          </p:cNvSpPr>
          <p:nvPr>
            <p:ph sz="half" idx="2"/>
          </p:nvPr>
        </p:nvSpPr>
        <p:spPr>
          <a:xfrm>
            <a:off x="960000" y="2160000"/>
            <a:ext cx="5040000" cy="3951288"/>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5" name="Tijdelijke aanduiding voor tekst 4"/>
          <p:cNvSpPr>
            <a:spLocks noGrp="1"/>
          </p:cNvSpPr>
          <p:nvPr>
            <p:ph type="body" sz="quarter" idx="3"/>
          </p:nvPr>
        </p:nvSpPr>
        <p:spPr>
          <a:xfrm>
            <a:off x="6193378" y="1535113"/>
            <a:ext cx="5389033" cy="639763"/>
          </a:xfrm>
        </p:spPr>
        <p:txBody>
          <a:bodyPr anchor="ctr"/>
          <a:lstStyle>
            <a:lvl1pPr marL="0" indent="0">
              <a:buNone/>
              <a:defRPr sz="1951"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nl-NL"/>
              <a:t>Klik om de modelstijlen te bewerken</a:t>
            </a:r>
          </a:p>
        </p:txBody>
      </p:sp>
      <p:sp>
        <p:nvSpPr>
          <p:cNvPr id="6" name="Tijdelijke aanduiding voor inhoud 5"/>
          <p:cNvSpPr>
            <a:spLocks noGrp="1"/>
          </p:cNvSpPr>
          <p:nvPr>
            <p:ph sz="quarter" idx="4"/>
          </p:nvPr>
        </p:nvSpPr>
        <p:spPr>
          <a:xfrm>
            <a:off x="6193378" y="2174875"/>
            <a:ext cx="5374217" cy="3951288"/>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0" name="Titel 1"/>
          <p:cNvSpPr>
            <a:spLocks noGrp="1"/>
          </p:cNvSpPr>
          <p:nvPr>
            <p:ph type="title"/>
          </p:nvPr>
        </p:nvSpPr>
        <p:spPr>
          <a:xfrm>
            <a:off x="958851" y="1"/>
            <a:ext cx="10560000" cy="1079500"/>
          </a:xfrm>
        </p:spPr>
        <p:txBody>
          <a:bodyPr/>
          <a:lstStyle>
            <a:lvl1pPr>
              <a:defRPr/>
            </a:lvl1pPr>
          </a:lstStyle>
          <a:p>
            <a:r>
              <a:rPr lang="nl-NL"/>
              <a:t>Klik om de stijl te bewerken</a:t>
            </a:r>
            <a:endParaRPr lang="nl-BE" dirty="0"/>
          </a:p>
        </p:txBody>
      </p:sp>
      <p:sp>
        <p:nvSpPr>
          <p:cNvPr id="7" name="Tijdelijke aanduiding voor datum 6"/>
          <p:cNvSpPr>
            <a:spLocks noGrp="1"/>
          </p:cNvSpPr>
          <p:nvPr>
            <p:ph type="dt" sz="half" idx="10"/>
          </p:nvPr>
        </p:nvSpPr>
        <p:spPr>
          <a:xfrm>
            <a:off x="958853" y="6372240"/>
            <a:ext cx="2400300" cy="360363"/>
          </a:xfrm>
          <a:prstGeom prst="rect">
            <a:avLst/>
          </a:prstGeom>
        </p:spPr>
        <p:txBody>
          <a:bodyPr/>
          <a:lstStyle>
            <a:lvl1pPr eaLnBrk="1" hangingPunct="1">
              <a:spcBef>
                <a:spcPct val="20000"/>
              </a:spcBef>
              <a:defRPr>
                <a:solidFill>
                  <a:srgbClr val="FFFFFF"/>
                </a:solidFill>
                <a:latin typeface="Arial" charset="0"/>
              </a:defRPr>
            </a:lvl1pPr>
          </a:lstStyle>
          <a:p>
            <a:pPr>
              <a:defRPr/>
            </a:pPr>
            <a:endParaRPr lang="nl-NL"/>
          </a:p>
        </p:txBody>
      </p:sp>
      <p:sp>
        <p:nvSpPr>
          <p:cNvPr id="8" name="Tijdelijke aanduiding voor voettekst 7"/>
          <p:cNvSpPr>
            <a:spLocks noGrp="1"/>
          </p:cNvSpPr>
          <p:nvPr>
            <p:ph type="ftr" sz="quarter" idx="11"/>
          </p:nvPr>
        </p:nvSpPr>
        <p:spPr>
          <a:xfrm>
            <a:off x="1930400" y="6248400"/>
            <a:ext cx="6096000" cy="457200"/>
          </a:xfrm>
          <a:prstGeom prst="rect">
            <a:avLst/>
          </a:prstGeom>
        </p:spPr>
        <p:txBody>
          <a:bodyPr/>
          <a:lstStyle>
            <a:lvl1pPr algn="ctr" eaLnBrk="0" hangingPunct="0">
              <a:defRPr>
                <a:solidFill>
                  <a:srgbClr val="FFFFFF"/>
                </a:solidFill>
                <a:latin typeface="Arial" panose="020B0604020202020204" pitchFamily="34" charset="0"/>
              </a:defRPr>
            </a:lvl1pPr>
          </a:lstStyle>
          <a:p>
            <a:pPr>
              <a:defRPr/>
            </a:pPr>
            <a:endParaRPr lang="nl-NL"/>
          </a:p>
        </p:txBody>
      </p:sp>
      <p:sp>
        <p:nvSpPr>
          <p:cNvPr id="9" name="Tijdelijke aanduiding voor dianummer 8"/>
          <p:cNvSpPr>
            <a:spLocks noGrp="1"/>
          </p:cNvSpPr>
          <p:nvPr>
            <p:ph type="sldNum" sz="quarter" idx="12"/>
          </p:nvPr>
        </p:nvSpPr>
        <p:spPr>
          <a:xfrm>
            <a:off x="8737600" y="6248400"/>
            <a:ext cx="29464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a:defRPr>
            </a:lvl1pPr>
          </a:lstStyle>
          <a:p>
            <a:pPr>
              <a:defRPr/>
            </a:pPr>
            <a:fld id="{BB185B80-D72C-424F-8E88-CD695C97848A}" type="slidenum">
              <a:rPr lang="nl-NL" altLang="nl-BE"/>
              <a:pPr>
                <a:defRPr/>
              </a:pPr>
              <a:t>‹#›</a:t>
            </a:fld>
            <a:endParaRPr lang="nl-NL" altLang="nl-BE"/>
          </a:p>
        </p:txBody>
      </p:sp>
    </p:spTree>
    <p:extLst>
      <p:ext uri="{BB962C8B-B14F-4D97-AF65-F5344CB8AC3E}">
        <p14:creationId xmlns:p14="http://schemas.microsoft.com/office/powerpoint/2010/main" val="2486232459"/>
      </p:ext>
    </p:extLst>
  </p:cSld>
  <p:clrMapOvr>
    <a:masterClrMapping/>
  </p:clrMapOvr>
  <p:transition>
    <p:wipe dir="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1_Titeldia">
    <p:spTree>
      <p:nvGrpSpPr>
        <p:cNvPr id="1" name=""/>
        <p:cNvGrpSpPr/>
        <p:nvPr/>
      </p:nvGrpSpPr>
      <p:grpSpPr>
        <a:xfrm>
          <a:off x="0" y="0"/>
          <a:ext cx="0" cy="0"/>
          <a:chOff x="0" y="0"/>
          <a:chExt cx="0" cy="0"/>
        </a:xfrm>
      </p:grpSpPr>
      <p:pic>
        <p:nvPicPr>
          <p:cNvPr id="2" name="Picture 4103" descr="UG_Logo_fotobalk_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304800"/>
            <a:ext cx="11516784"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7645929"/>
      </p:ext>
    </p:extLst>
  </p:cSld>
  <p:clrMapOvr>
    <a:masterClrMapping/>
  </p:clrMapOvr>
  <p:transition>
    <p:wipe dir="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Virsraksta slaids">
    <p:bg>
      <p:bgPr>
        <a:solidFill>
          <a:srgbClr val="8DC63F"/>
        </a:solidFill>
        <a:effectLst/>
      </p:bgPr>
    </p:bg>
    <p:spTree>
      <p:nvGrpSpPr>
        <p:cNvPr id="1" name=""/>
        <p:cNvGrpSpPr/>
        <p:nvPr/>
      </p:nvGrpSpPr>
      <p:grpSpPr>
        <a:xfrm>
          <a:off x="0" y="0"/>
          <a:ext cx="0" cy="0"/>
          <a:chOff x="0" y="0"/>
          <a:chExt cx="0" cy="0"/>
        </a:xfrm>
      </p:grpSpPr>
      <p:sp>
        <p:nvSpPr>
          <p:cNvPr id="3" name="Vienādsānu trīsstūris 6"/>
          <p:cNvSpPr/>
          <p:nvPr userDrawn="1"/>
        </p:nvSpPr>
        <p:spPr>
          <a:xfrm rot="5400000" flipH="1">
            <a:off x="2269870" y="-2288909"/>
            <a:ext cx="1268413" cy="5808133"/>
          </a:xfrm>
          <a:custGeom>
            <a:avLst/>
            <a:gdLst>
              <a:gd name="connsiteX0" fmla="*/ 0 w 827584"/>
              <a:gd name="connsiteY0" fmla="*/ 2708920 h 2708920"/>
              <a:gd name="connsiteX1" fmla="*/ 413792 w 827584"/>
              <a:gd name="connsiteY1" fmla="*/ 0 h 2708920"/>
              <a:gd name="connsiteX2" fmla="*/ 827584 w 827584"/>
              <a:gd name="connsiteY2" fmla="*/ 2708920 h 2708920"/>
              <a:gd name="connsiteX3" fmla="*/ 0 w 827584"/>
              <a:gd name="connsiteY3" fmla="*/ 2708920 h 2708920"/>
              <a:gd name="connsiteX0" fmla="*/ 0 w 832892"/>
              <a:gd name="connsiteY0" fmla="*/ 2861320 h 2861320"/>
              <a:gd name="connsiteX1" fmla="*/ 832892 w 832892"/>
              <a:gd name="connsiteY1" fmla="*/ 0 h 2861320"/>
              <a:gd name="connsiteX2" fmla="*/ 827584 w 832892"/>
              <a:gd name="connsiteY2" fmla="*/ 2861320 h 2861320"/>
              <a:gd name="connsiteX3" fmla="*/ 0 w 832892"/>
              <a:gd name="connsiteY3" fmla="*/ 2861320 h 2861320"/>
            </a:gdLst>
            <a:ahLst/>
            <a:cxnLst>
              <a:cxn ang="0">
                <a:pos x="connsiteX0" y="connsiteY0"/>
              </a:cxn>
              <a:cxn ang="0">
                <a:pos x="connsiteX1" y="connsiteY1"/>
              </a:cxn>
              <a:cxn ang="0">
                <a:pos x="connsiteX2" y="connsiteY2"/>
              </a:cxn>
              <a:cxn ang="0">
                <a:pos x="connsiteX3" y="connsiteY3"/>
              </a:cxn>
            </a:cxnLst>
            <a:rect l="l" t="t" r="r" b="b"/>
            <a:pathLst>
              <a:path w="832892" h="2861320">
                <a:moveTo>
                  <a:pt x="0" y="2861320"/>
                </a:moveTo>
                <a:lnTo>
                  <a:pt x="832892" y="0"/>
                </a:lnTo>
                <a:cubicBezTo>
                  <a:pt x="831123" y="953773"/>
                  <a:pt x="829353" y="1907547"/>
                  <a:pt x="827584" y="2861320"/>
                </a:cubicBezTo>
                <a:lnTo>
                  <a:pt x="0" y="2861320"/>
                </a:lnTo>
                <a:close/>
              </a:path>
            </a:pathLst>
          </a:custGeom>
          <a:solidFill>
            <a:srgbClr val="62B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lv-LV" sz="1351">
              <a:solidFill>
                <a:srgbClr val="FFFFFF"/>
              </a:solidFill>
            </a:endParaRPr>
          </a:p>
        </p:txBody>
      </p:sp>
      <p:sp>
        <p:nvSpPr>
          <p:cNvPr id="4" name="Taisnstūris 6"/>
          <p:cNvSpPr/>
          <p:nvPr userDrawn="1"/>
        </p:nvSpPr>
        <p:spPr>
          <a:xfrm>
            <a:off x="-8467" y="188913"/>
            <a:ext cx="1797051" cy="5903912"/>
          </a:xfrm>
          <a:custGeom>
            <a:avLst/>
            <a:gdLst>
              <a:gd name="connsiteX0" fmla="*/ 0 w 1541518"/>
              <a:gd name="connsiteY0" fmla="*/ 0 h 2450459"/>
              <a:gd name="connsiteX1" fmla="*/ 1541518 w 1541518"/>
              <a:gd name="connsiteY1" fmla="*/ 0 h 2450459"/>
              <a:gd name="connsiteX2" fmla="*/ 1541518 w 1541518"/>
              <a:gd name="connsiteY2" fmla="*/ 2450459 h 2450459"/>
              <a:gd name="connsiteX3" fmla="*/ 0 w 1541518"/>
              <a:gd name="connsiteY3" fmla="*/ 2450459 h 2450459"/>
              <a:gd name="connsiteX4" fmla="*/ 0 w 1541518"/>
              <a:gd name="connsiteY4" fmla="*/ 0 h 2450459"/>
              <a:gd name="connsiteX0" fmla="*/ 0 w 1541518"/>
              <a:gd name="connsiteY0" fmla="*/ 0 h 2450459"/>
              <a:gd name="connsiteX1" fmla="*/ 1533567 w 1541518"/>
              <a:gd name="connsiteY1" fmla="*/ 874644 h 2450459"/>
              <a:gd name="connsiteX2" fmla="*/ 1541518 w 1541518"/>
              <a:gd name="connsiteY2" fmla="*/ 2450459 h 2450459"/>
              <a:gd name="connsiteX3" fmla="*/ 0 w 1541518"/>
              <a:gd name="connsiteY3" fmla="*/ 2450459 h 2450459"/>
              <a:gd name="connsiteX4" fmla="*/ 0 w 1541518"/>
              <a:gd name="connsiteY4" fmla="*/ 0 h 2450459"/>
              <a:gd name="connsiteX0" fmla="*/ 0 w 1542282"/>
              <a:gd name="connsiteY0" fmla="*/ 0 h 2450459"/>
              <a:gd name="connsiteX1" fmla="*/ 1541518 w 1542282"/>
              <a:gd name="connsiteY1" fmla="*/ 771277 h 2450459"/>
              <a:gd name="connsiteX2" fmla="*/ 1541518 w 1542282"/>
              <a:gd name="connsiteY2" fmla="*/ 2450459 h 2450459"/>
              <a:gd name="connsiteX3" fmla="*/ 0 w 1542282"/>
              <a:gd name="connsiteY3" fmla="*/ 2450459 h 2450459"/>
              <a:gd name="connsiteX4" fmla="*/ 0 w 1542282"/>
              <a:gd name="connsiteY4" fmla="*/ 0 h 2450459"/>
              <a:gd name="connsiteX0" fmla="*/ 0 w 1542282"/>
              <a:gd name="connsiteY0" fmla="*/ 0 h 3050961"/>
              <a:gd name="connsiteX1" fmla="*/ 1541518 w 1542282"/>
              <a:gd name="connsiteY1" fmla="*/ 771277 h 3050961"/>
              <a:gd name="connsiteX2" fmla="*/ 1541518 w 1542282"/>
              <a:gd name="connsiteY2" fmla="*/ 3050961 h 3050961"/>
              <a:gd name="connsiteX3" fmla="*/ 0 w 1542282"/>
              <a:gd name="connsiteY3" fmla="*/ 2450459 h 3050961"/>
              <a:gd name="connsiteX4" fmla="*/ 0 w 1542282"/>
              <a:gd name="connsiteY4" fmla="*/ 0 h 3050961"/>
              <a:gd name="connsiteX0" fmla="*/ 0 w 1542282"/>
              <a:gd name="connsiteY0" fmla="*/ 0 h 3050961"/>
              <a:gd name="connsiteX1" fmla="*/ 1541518 w 1542282"/>
              <a:gd name="connsiteY1" fmla="*/ 771277 h 3050961"/>
              <a:gd name="connsiteX2" fmla="*/ 1541518 w 1542282"/>
              <a:gd name="connsiteY2" fmla="*/ 3050961 h 3050961"/>
              <a:gd name="connsiteX3" fmla="*/ 13648 w 1542282"/>
              <a:gd name="connsiteY3" fmla="*/ 3037313 h 3050961"/>
              <a:gd name="connsiteX4" fmla="*/ 0 w 1542282"/>
              <a:gd name="connsiteY4" fmla="*/ 0 h 3050961"/>
              <a:gd name="connsiteX0" fmla="*/ 0 w 1542282"/>
              <a:gd name="connsiteY0" fmla="*/ 0 h 3050961"/>
              <a:gd name="connsiteX1" fmla="*/ 1541518 w 1542282"/>
              <a:gd name="connsiteY1" fmla="*/ 771277 h 3050961"/>
              <a:gd name="connsiteX2" fmla="*/ 1541518 w 1542282"/>
              <a:gd name="connsiteY2" fmla="*/ 3050961 h 3050961"/>
              <a:gd name="connsiteX3" fmla="*/ 27295 w 1542282"/>
              <a:gd name="connsiteY3" fmla="*/ 3050961 h 3050961"/>
              <a:gd name="connsiteX4" fmla="*/ 0 w 1542282"/>
              <a:gd name="connsiteY4" fmla="*/ 0 h 3050961"/>
              <a:gd name="connsiteX0" fmla="*/ 0 w 1542282"/>
              <a:gd name="connsiteY0" fmla="*/ 0 h 3060486"/>
              <a:gd name="connsiteX1" fmla="*/ 1541518 w 1542282"/>
              <a:gd name="connsiteY1" fmla="*/ 771277 h 3060486"/>
              <a:gd name="connsiteX2" fmla="*/ 1541518 w 1542282"/>
              <a:gd name="connsiteY2" fmla="*/ 3050961 h 3060486"/>
              <a:gd name="connsiteX3" fmla="*/ 27295 w 1542282"/>
              <a:gd name="connsiteY3" fmla="*/ 3060486 h 3060486"/>
              <a:gd name="connsiteX4" fmla="*/ 0 w 1542282"/>
              <a:gd name="connsiteY4" fmla="*/ 0 h 3060486"/>
              <a:gd name="connsiteX0" fmla="*/ 0 w 1523232"/>
              <a:gd name="connsiteY0" fmla="*/ 0 h 3060486"/>
              <a:gd name="connsiteX1" fmla="*/ 1522468 w 1523232"/>
              <a:gd name="connsiteY1" fmla="*/ 771277 h 3060486"/>
              <a:gd name="connsiteX2" fmla="*/ 1522468 w 1523232"/>
              <a:gd name="connsiteY2" fmla="*/ 3050961 h 3060486"/>
              <a:gd name="connsiteX3" fmla="*/ 8245 w 1523232"/>
              <a:gd name="connsiteY3" fmla="*/ 3060486 h 3060486"/>
              <a:gd name="connsiteX4" fmla="*/ 0 w 1523232"/>
              <a:gd name="connsiteY4" fmla="*/ 0 h 3060486"/>
              <a:gd name="connsiteX0" fmla="*/ 0 w 1523232"/>
              <a:gd name="connsiteY0" fmla="*/ 0 h 6733851"/>
              <a:gd name="connsiteX1" fmla="*/ 1522468 w 1523232"/>
              <a:gd name="connsiteY1" fmla="*/ 771277 h 6733851"/>
              <a:gd name="connsiteX2" fmla="*/ 1522468 w 1523232"/>
              <a:gd name="connsiteY2" fmla="*/ 3050961 h 6733851"/>
              <a:gd name="connsiteX3" fmla="*/ 55542 w 1523232"/>
              <a:gd name="connsiteY3" fmla="*/ 6733851 h 6733851"/>
              <a:gd name="connsiteX4" fmla="*/ 0 w 1523232"/>
              <a:gd name="connsiteY4" fmla="*/ 0 h 6733851"/>
              <a:gd name="connsiteX0" fmla="*/ 0 w 1522604"/>
              <a:gd name="connsiteY0" fmla="*/ 0 h 6733851"/>
              <a:gd name="connsiteX1" fmla="*/ 1522468 w 1522604"/>
              <a:gd name="connsiteY1" fmla="*/ 771277 h 6733851"/>
              <a:gd name="connsiteX2" fmla="*/ 1490937 w 1522604"/>
              <a:gd name="connsiteY2" fmla="*/ 6708561 h 6733851"/>
              <a:gd name="connsiteX3" fmla="*/ 55542 w 1522604"/>
              <a:gd name="connsiteY3" fmla="*/ 6733851 h 6733851"/>
              <a:gd name="connsiteX4" fmla="*/ 0 w 1522604"/>
              <a:gd name="connsiteY4" fmla="*/ 0 h 6733851"/>
              <a:gd name="connsiteX0" fmla="*/ 0 w 1522604"/>
              <a:gd name="connsiteY0" fmla="*/ 0 h 6733851"/>
              <a:gd name="connsiteX1" fmla="*/ 1522468 w 1522604"/>
              <a:gd name="connsiteY1" fmla="*/ 771277 h 6733851"/>
              <a:gd name="connsiteX2" fmla="*/ 1490937 w 1522604"/>
              <a:gd name="connsiteY2" fmla="*/ 6708561 h 6733851"/>
              <a:gd name="connsiteX3" fmla="*/ 8246 w 1522604"/>
              <a:gd name="connsiteY3" fmla="*/ 6733851 h 6733851"/>
              <a:gd name="connsiteX4" fmla="*/ 0 w 1522604"/>
              <a:gd name="connsiteY4" fmla="*/ 0 h 6733851"/>
              <a:gd name="connsiteX0" fmla="*/ 0 w 1538233"/>
              <a:gd name="connsiteY0" fmla="*/ 0 h 6733851"/>
              <a:gd name="connsiteX1" fmla="*/ 1522468 w 1538233"/>
              <a:gd name="connsiteY1" fmla="*/ 771277 h 6733851"/>
              <a:gd name="connsiteX2" fmla="*/ 1538233 w 1538233"/>
              <a:gd name="connsiteY2" fmla="*/ 6724327 h 6733851"/>
              <a:gd name="connsiteX3" fmla="*/ 8246 w 1538233"/>
              <a:gd name="connsiteY3" fmla="*/ 6733851 h 6733851"/>
              <a:gd name="connsiteX4" fmla="*/ 0 w 1538233"/>
              <a:gd name="connsiteY4" fmla="*/ 0 h 6733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233" h="6733851">
                <a:moveTo>
                  <a:pt x="0" y="0"/>
                </a:moveTo>
                <a:lnTo>
                  <a:pt x="1522468" y="771277"/>
                </a:lnTo>
                <a:cubicBezTo>
                  <a:pt x="1525118" y="1296549"/>
                  <a:pt x="1535583" y="6199055"/>
                  <a:pt x="1538233" y="6724327"/>
                </a:cubicBezTo>
                <a:lnTo>
                  <a:pt x="8246" y="6733851"/>
                </a:lnTo>
                <a:cubicBezTo>
                  <a:pt x="3697" y="5721413"/>
                  <a:pt x="4549" y="1012438"/>
                  <a:pt x="0" y="0"/>
                </a:cubicBezTo>
                <a:close/>
              </a:path>
            </a:pathLst>
          </a:custGeom>
          <a:solidFill>
            <a:srgbClr val="0094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lv-LV" sz="1351">
              <a:solidFill>
                <a:srgbClr val="FFFFFF"/>
              </a:solidFill>
            </a:endParaRPr>
          </a:p>
        </p:txBody>
      </p:sp>
      <p:sp>
        <p:nvSpPr>
          <p:cNvPr id="5" name="Vienādsānu trīsstūris 6"/>
          <p:cNvSpPr/>
          <p:nvPr userDrawn="1"/>
        </p:nvSpPr>
        <p:spPr>
          <a:xfrm>
            <a:off x="9539820" y="3997340"/>
            <a:ext cx="2658533" cy="2860675"/>
          </a:xfrm>
          <a:custGeom>
            <a:avLst/>
            <a:gdLst>
              <a:gd name="connsiteX0" fmla="*/ 0 w 827584"/>
              <a:gd name="connsiteY0" fmla="*/ 2708920 h 2708920"/>
              <a:gd name="connsiteX1" fmla="*/ 413792 w 827584"/>
              <a:gd name="connsiteY1" fmla="*/ 0 h 2708920"/>
              <a:gd name="connsiteX2" fmla="*/ 827584 w 827584"/>
              <a:gd name="connsiteY2" fmla="*/ 2708920 h 2708920"/>
              <a:gd name="connsiteX3" fmla="*/ 0 w 827584"/>
              <a:gd name="connsiteY3" fmla="*/ 2708920 h 2708920"/>
              <a:gd name="connsiteX0" fmla="*/ 0 w 832892"/>
              <a:gd name="connsiteY0" fmla="*/ 2861320 h 2861320"/>
              <a:gd name="connsiteX1" fmla="*/ 832892 w 832892"/>
              <a:gd name="connsiteY1" fmla="*/ 0 h 2861320"/>
              <a:gd name="connsiteX2" fmla="*/ 827584 w 832892"/>
              <a:gd name="connsiteY2" fmla="*/ 2861320 h 2861320"/>
              <a:gd name="connsiteX3" fmla="*/ 0 w 832892"/>
              <a:gd name="connsiteY3" fmla="*/ 2861320 h 2861320"/>
              <a:gd name="connsiteX0" fmla="*/ 0 w 1994942"/>
              <a:gd name="connsiteY0" fmla="*/ 2861320 h 2861320"/>
              <a:gd name="connsiteX1" fmla="*/ 1994942 w 1994942"/>
              <a:gd name="connsiteY1" fmla="*/ 0 h 2861320"/>
              <a:gd name="connsiteX2" fmla="*/ 1989634 w 1994942"/>
              <a:gd name="connsiteY2" fmla="*/ 2861320 h 2861320"/>
              <a:gd name="connsiteX3" fmla="*/ 0 w 1994942"/>
              <a:gd name="connsiteY3" fmla="*/ 2861320 h 2861320"/>
            </a:gdLst>
            <a:ahLst/>
            <a:cxnLst>
              <a:cxn ang="0">
                <a:pos x="connsiteX0" y="connsiteY0"/>
              </a:cxn>
              <a:cxn ang="0">
                <a:pos x="connsiteX1" y="connsiteY1"/>
              </a:cxn>
              <a:cxn ang="0">
                <a:pos x="connsiteX2" y="connsiteY2"/>
              </a:cxn>
              <a:cxn ang="0">
                <a:pos x="connsiteX3" y="connsiteY3"/>
              </a:cxn>
            </a:cxnLst>
            <a:rect l="l" t="t" r="r" b="b"/>
            <a:pathLst>
              <a:path w="1994942" h="2861320">
                <a:moveTo>
                  <a:pt x="0" y="2861320"/>
                </a:moveTo>
                <a:lnTo>
                  <a:pt x="1994942" y="0"/>
                </a:lnTo>
                <a:cubicBezTo>
                  <a:pt x="1993173" y="953773"/>
                  <a:pt x="1991403" y="1907547"/>
                  <a:pt x="1989634" y="2861320"/>
                </a:cubicBezTo>
                <a:lnTo>
                  <a:pt x="0" y="28613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lv-LV" sz="1351">
              <a:solidFill>
                <a:srgbClr val="FFFFFF"/>
              </a:solidFill>
            </a:endParaRPr>
          </a:p>
        </p:txBody>
      </p:sp>
      <p:pic>
        <p:nvPicPr>
          <p:cNvPr id="6" name="Attēls 1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92729" y="3357578"/>
            <a:ext cx="1492249" cy="192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aisnleņķa trīsstūris 12"/>
          <p:cNvSpPr/>
          <p:nvPr userDrawn="1"/>
        </p:nvSpPr>
        <p:spPr>
          <a:xfrm>
            <a:off x="12" y="5032390"/>
            <a:ext cx="4271433" cy="1825625"/>
          </a:xfrm>
          <a:prstGeom prst="rtTriangle">
            <a:avLst/>
          </a:prstGeom>
          <a:solidFill>
            <a:srgbClr val="0068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lv-LV" sz="1351">
              <a:solidFill>
                <a:srgbClr val="FFFFFF"/>
              </a:solidFill>
            </a:endParaRPr>
          </a:p>
        </p:txBody>
      </p:sp>
      <p:sp>
        <p:nvSpPr>
          <p:cNvPr id="2" name="Virsraksts 1"/>
          <p:cNvSpPr>
            <a:spLocks noGrp="1"/>
          </p:cNvSpPr>
          <p:nvPr>
            <p:ph type="ctrTitle"/>
          </p:nvPr>
        </p:nvSpPr>
        <p:spPr>
          <a:xfrm>
            <a:off x="1788969" y="892190"/>
            <a:ext cx="9488641" cy="1470025"/>
          </a:xfrm>
        </p:spPr>
        <p:txBody>
          <a:bodyPr>
            <a:normAutofit/>
          </a:bodyPr>
          <a:lstStyle>
            <a:lvl1pPr algn="l">
              <a:defRPr sz="2400" b="0" baseline="0">
                <a:solidFill>
                  <a:srgbClr val="006838"/>
                </a:solidFill>
              </a:defRPr>
            </a:lvl1pPr>
          </a:lstStyle>
          <a:p>
            <a:r>
              <a:rPr lang="en-US"/>
              <a:t>Click to edit Master title style</a:t>
            </a:r>
            <a:endParaRPr lang="lv-LV" dirty="0"/>
          </a:p>
        </p:txBody>
      </p:sp>
    </p:spTree>
    <p:extLst>
      <p:ext uri="{BB962C8B-B14F-4D97-AF65-F5344CB8AC3E}">
        <p14:creationId xmlns:p14="http://schemas.microsoft.com/office/powerpoint/2010/main" val="39800020"/>
      </p:ext>
    </p:extLst>
  </p:cSld>
  <p:clrMapOvr>
    <a:masterClrMapping/>
  </p:clrMapOvr>
  <p:transition>
    <p:wipe dir="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Pielāgots izkārtojums">
    <p:spTree>
      <p:nvGrpSpPr>
        <p:cNvPr id="1" name=""/>
        <p:cNvGrpSpPr/>
        <p:nvPr/>
      </p:nvGrpSpPr>
      <p:grpSpPr>
        <a:xfrm>
          <a:off x="0" y="0"/>
          <a:ext cx="0" cy="0"/>
          <a:chOff x="0" y="0"/>
          <a:chExt cx="0" cy="0"/>
        </a:xfrm>
      </p:grpSpPr>
      <p:pic>
        <p:nvPicPr>
          <p:cNvPr id="2" name="Attēls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1" y="-9526"/>
            <a:ext cx="12255501" cy="687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ttēls 6"/>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 y="1"/>
            <a:ext cx="7990417"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ttēls 7"/>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 y="904877"/>
            <a:ext cx="1572684" cy="522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ttēls 8"/>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749" y="5943615"/>
            <a:ext cx="12192001"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ttēls 9"/>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733129" y="2752741"/>
            <a:ext cx="5507567" cy="413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ttēls 10"/>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8411633" y="4029089"/>
            <a:ext cx="3829051"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ttēls 12"/>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2734733" y="3649663"/>
            <a:ext cx="94826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ttēls 13"/>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787411" y="2487614"/>
            <a:ext cx="1454151"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ttēls 14"/>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3306245" y="5327650"/>
            <a:ext cx="1646767" cy="61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ttēls 15"/>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636195" y="4900628"/>
            <a:ext cx="1610783"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Attēls 16"/>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16421" y="6235700"/>
            <a:ext cx="6972300" cy="338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Attēls 17"/>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3321052" y="5221288"/>
            <a:ext cx="161713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Attēls 18"/>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920578" y="6308741"/>
            <a:ext cx="4135967"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Attēls 19"/>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949453" y="4941904"/>
            <a:ext cx="1297516"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Attēls 20"/>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5" y="4594241"/>
            <a:ext cx="1572684"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Attēls 21"/>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679462" y="4621214"/>
            <a:ext cx="874183" cy="46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228502"/>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4" name="Rectangle 6"/>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1"/>
          </a:p>
        </p:txBody>
      </p:sp>
      <p:pic>
        <p:nvPicPr>
          <p:cNvPr id="5" name="Afbeelding 2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90619" y="5121277"/>
            <a:ext cx="2601383"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4" y="1268763"/>
            <a:ext cx="10363200" cy="1362075"/>
          </a:xfrm>
        </p:spPr>
        <p:txBody>
          <a:bodyPr anchor="b" anchorCtr="0"/>
          <a:lstStyle>
            <a:lvl1pPr algn="l">
              <a:defRPr sz="2400" b="0" cap="all">
                <a:solidFill>
                  <a:schemeClr val="bg1"/>
                </a:solidFill>
              </a:defRPr>
            </a:lvl1pPr>
          </a:lstStyle>
          <a:p>
            <a:r>
              <a:rPr lang="nl-NL"/>
              <a:t>Klik om de stijl te bewerken</a:t>
            </a:r>
            <a:endParaRPr lang="en-GB" dirty="0"/>
          </a:p>
        </p:txBody>
      </p:sp>
      <p:sp>
        <p:nvSpPr>
          <p:cNvPr id="3" name="Text Placeholder 2"/>
          <p:cNvSpPr>
            <a:spLocks noGrp="1"/>
          </p:cNvSpPr>
          <p:nvPr>
            <p:ph type="body" idx="1"/>
          </p:nvPr>
        </p:nvSpPr>
        <p:spPr>
          <a:xfrm>
            <a:off x="963084" y="2708921"/>
            <a:ext cx="10363200" cy="1500187"/>
          </a:xfrm>
        </p:spPr>
        <p:txBody>
          <a:bodyPr/>
          <a:lstStyle>
            <a:lvl1pPr marL="0" indent="0">
              <a:buClr>
                <a:schemeClr val="bg1"/>
              </a:buClr>
              <a:buFont typeface="Arial" panose="020B0604020202020204" pitchFamily="34" charset="0"/>
              <a:buNone/>
              <a:defRPr sz="1500">
                <a:solidFill>
                  <a:schemeClr val="bg1"/>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nl-NL"/>
              <a:t>Tekststijl van het model bewerken</a:t>
            </a:r>
          </a:p>
        </p:txBody>
      </p:sp>
    </p:spTree>
    <p:extLst>
      <p:ext uri="{BB962C8B-B14F-4D97-AF65-F5344CB8AC3E}">
        <p14:creationId xmlns:p14="http://schemas.microsoft.com/office/powerpoint/2010/main" val="177003626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Pielāgots izkārtojums">
    <p:spTree>
      <p:nvGrpSpPr>
        <p:cNvPr id="1" name=""/>
        <p:cNvGrpSpPr/>
        <p:nvPr/>
      </p:nvGrpSpPr>
      <p:grpSpPr>
        <a:xfrm>
          <a:off x="0" y="0"/>
          <a:ext cx="0" cy="0"/>
          <a:chOff x="0" y="0"/>
          <a:chExt cx="0" cy="0"/>
        </a:xfrm>
      </p:grpSpPr>
      <p:pic>
        <p:nvPicPr>
          <p:cNvPr id="3" name="Attēls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1" y="-9526"/>
            <a:ext cx="12255501" cy="687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ttēls 6"/>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 y="1"/>
            <a:ext cx="7990417"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ttēls 7"/>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 y="904877"/>
            <a:ext cx="1572684" cy="522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ttēls 8"/>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749" y="5943615"/>
            <a:ext cx="12192001"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ttēls 9"/>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733129" y="2752741"/>
            <a:ext cx="5507567" cy="413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ttēls 10"/>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8411633" y="4029089"/>
            <a:ext cx="3829051"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ttēls 13"/>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87411" y="2487614"/>
            <a:ext cx="1454151"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ttēls 16"/>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16421" y="6235700"/>
            <a:ext cx="6972300" cy="338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ttēls 18"/>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920578" y="6308741"/>
            <a:ext cx="4135967"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Attēls 21"/>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679462" y="4621214"/>
            <a:ext cx="874183" cy="46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aisnleņķa trīsstūris 1"/>
          <p:cNvSpPr/>
          <p:nvPr userDrawn="1"/>
        </p:nvSpPr>
        <p:spPr>
          <a:xfrm>
            <a:off x="11" y="4616450"/>
            <a:ext cx="3602567" cy="1327151"/>
          </a:xfrm>
          <a:prstGeom prst="rtTriangle">
            <a:avLst/>
          </a:prstGeom>
          <a:solidFill>
            <a:srgbClr val="0068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lv-LV" sz="1351">
              <a:solidFill>
                <a:srgbClr val="FFFFFF"/>
              </a:solidFill>
            </a:endParaRPr>
          </a:p>
        </p:txBody>
      </p:sp>
      <p:sp>
        <p:nvSpPr>
          <p:cNvPr id="24" name="Virsraksts 1"/>
          <p:cNvSpPr>
            <a:spLocks noGrp="1"/>
          </p:cNvSpPr>
          <p:nvPr>
            <p:ph type="ctrTitle"/>
          </p:nvPr>
        </p:nvSpPr>
        <p:spPr>
          <a:xfrm>
            <a:off x="2344064" y="1956309"/>
            <a:ext cx="9488641" cy="1470025"/>
          </a:xfrm>
        </p:spPr>
        <p:txBody>
          <a:bodyPr>
            <a:normAutofit/>
          </a:bodyPr>
          <a:lstStyle>
            <a:lvl1pPr algn="l">
              <a:defRPr sz="2100" b="0">
                <a:solidFill>
                  <a:schemeClr val="bg1"/>
                </a:solidFill>
              </a:defRPr>
            </a:lvl1pPr>
          </a:lstStyle>
          <a:p>
            <a:r>
              <a:rPr lang="en-US"/>
              <a:t>Click to edit Master title style</a:t>
            </a:r>
            <a:endParaRPr lang="lv-LV" dirty="0"/>
          </a:p>
        </p:txBody>
      </p:sp>
    </p:spTree>
    <p:extLst>
      <p:ext uri="{BB962C8B-B14F-4D97-AF65-F5344CB8AC3E}">
        <p14:creationId xmlns:p14="http://schemas.microsoft.com/office/powerpoint/2010/main" val="2472326190"/>
      </p:ext>
    </p:extLst>
  </p:cSld>
  <p:clrMapOvr>
    <a:masterClrMapping/>
  </p:clrMapOvr>
  <p:transition>
    <p:wipe dir="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19957D7-09B5-4CC6-B409-5F8E2871CFA3}" type="datetimeFigureOut">
              <a:rPr lang="nl-NL" smtClean="0"/>
              <a:t>11-11-2019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7906404A-D5A5-4FFF-BD9D-505C93E9915D}" type="slidenum">
              <a:rPr lang="nl-NL" smtClean="0"/>
              <a:t>‹#›</a:t>
            </a:fld>
            <a:endParaRPr lang="nl-NL"/>
          </a:p>
        </p:txBody>
      </p:sp>
    </p:spTree>
    <p:extLst>
      <p:ext uri="{BB962C8B-B14F-4D97-AF65-F5344CB8AC3E}">
        <p14:creationId xmlns:p14="http://schemas.microsoft.com/office/powerpoint/2010/main" val="91605416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9957D7-09B5-4CC6-B409-5F8E2871CFA3}" type="datetimeFigureOut">
              <a:rPr lang="nl-NL" smtClean="0"/>
              <a:t>11-11-2019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7906404A-D5A5-4FFF-BD9D-505C93E9915D}" type="slidenum">
              <a:rPr lang="nl-NL" smtClean="0"/>
              <a:t>‹#›</a:t>
            </a:fld>
            <a:endParaRPr lang="nl-NL"/>
          </a:p>
        </p:txBody>
      </p:sp>
    </p:spTree>
    <p:extLst>
      <p:ext uri="{BB962C8B-B14F-4D97-AF65-F5344CB8AC3E}">
        <p14:creationId xmlns:p14="http://schemas.microsoft.com/office/powerpoint/2010/main" val="168753152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19957D7-09B5-4CC6-B409-5F8E2871CFA3}" type="datetimeFigureOut">
              <a:rPr lang="nl-NL" smtClean="0"/>
              <a:t>11-11-2019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7906404A-D5A5-4FFF-BD9D-505C93E9915D}" type="slidenum">
              <a:rPr lang="nl-NL" smtClean="0"/>
              <a:t>‹#›</a:t>
            </a:fld>
            <a:endParaRPr lang="nl-NL"/>
          </a:p>
        </p:txBody>
      </p:sp>
    </p:spTree>
    <p:extLst>
      <p:ext uri="{BB962C8B-B14F-4D97-AF65-F5344CB8AC3E}">
        <p14:creationId xmlns:p14="http://schemas.microsoft.com/office/powerpoint/2010/main" val="354617471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9957D7-09B5-4CC6-B409-5F8E2871CFA3}" type="datetimeFigureOut">
              <a:rPr lang="nl-NL" smtClean="0"/>
              <a:t>11-11-2019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7906404A-D5A5-4FFF-BD9D-505C93E9915D}" type="slidenum">
              <a:rPr lang="nl-NL" smtClean="0"/>
              <a:t>‹#›</a:t>
            </a:fld>
            <a:endParaRPr lang="nl-NL"/>
          </a:p>
        </p:txBody>
      </p:sp>
    </p:spTree>
    <p:extLst>
      <p:ext uri="{BB962C8B-B14F-4D97-AF65-F5344CB8AC3E}">
        <p14:creationId xmlns:p14="http://schemas.microsoft.com/office/powerpoint/2010/main" val="341491132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9957D7-09B5-4CC6-B409-5F8E2871CFA3}" type="datetimeFigureOut">
              <a:rPr lang="nl-NL" smtClean="0"/>
              <a:t>11-11-2019</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7906404A-D5A5-4FFF-BD9D-505C93E9915D}" type="slidenum">
              <a:rPr lang="nl-NL" smtClean="0"/>
              <a:t>‹#›</a:t>
            </a:fld>
            <a:endParaRPr lang="nl-NL"/>
          </a:p>
        </p:txBody>
      </p:sp>
    </p:spTree>
    <p:extLst>
      <p:ext uri="{BB962C8B-B14F-4D97-AF65-F5344CB8AC3E}">
        <p14:creationId xmlns:p14="http://schemas.microsoft.com/office/powerpoint/2010/main" val="172608902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9957D7-09B5-4CC6-B409-5F8E2871CFA3}" type="datetimeFigureOut">
              <a:rPr lang="nl-NL" smtClean="0"/>
              <a:t>11-11-2019</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7906404A-D5A5-4FFF-BD9D-505C93E9915D}" type="slidenum">
              <a:rPr lang="nl-NL" smtClean="0"/>
              <a:t>‹#›</a:t>
            </a:fld>
            <a:endParaRPr lang="nl-NL"/>
          </a:p>
        </p:txBody>
      </p:sp>
    </p:spTree>
    <p:extLst>
      <p:ext uri="{BB962C8B-B14F-4D97-AF65-F5344CB8AC3E}">
        <p14:creationId xmlns:p14="http://schemas.microsoft.com/office/powerpoint/2010/main" val="106659909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9957D7-09B5-4CC6-B409-5F8E2871CFA3}" type="datetimeFigureOut">
              <a:rPr lang="nl-NL" smtClean="0"/>
              <a:t>11-11-2019</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7906404A-D5A5-4FFF-BD9D-505C93E9915D}" type="slidenum">
              <a:rPr lang="nl-NL" smtClean="0"/>
              <a:t>‹#›</a:t>
            </a:fld>
            <a:endParaRPr lang="nl-NL"/>
          </a:p>
        </p:txBody>
      </p:sp>
    </p:spTree>
    <p:extLst>
      <p:ext uri="{BB962C8B-B14F-4D97-AF65-F5344CB8AC3E}">
        <p14:creationId xmlns:p14="http://schemas.microsoft.com/office/powerpoint/2010/main" val="329766396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9957D7-09B5-4CC6-B409-5F8E2871CFA3}" type="datetimeFigureOut">
              <a:rPr lang="nl-NL" smtClean="0"/>
              <a:t>11-11-2019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7906404A-D5A5-4FFF-BD9D-505C93E9915D}" type="slidenum">
              <a:rPr lang="nl-NL" smtClean="0"/>
              <a:t>‹#›</a:t>
            </a:fld>
            <a:endParaRPr lang="nl-NL"/>
          </a:p>
        </p:txBody>
      </p:sp>
    </p:spTree>
    <p:extLst>
      <p:ext uri="{BB962C8B-B14F-4D97-AF65-F5344CB8AC3E}">
        <p14:creationId xmlns:p14="http://schemas.microsoft.com/office/powerpoint/2010/main" val="195779898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9957D7-09B5-4CC6-B409-5F8E2871CFA3}" type="datetimeFigureOut">
              <a:rPr lang="nl-NL" smtClean="0"/>
              <a:t>11-11-2019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7906404A-D5A5-4FFF-BD9D-505C93E9915D}" type="slidenum">
              <a:rPr lang="nl-NL" smtClean="0"/>
              <a:t>‹#›</a:t>
            </a:fld>
            <a:endParaRPr lang="nl-NL"/>
          </a:p>
        </p:txBody>
      </p:sp>
    </p:spTree>
    <p:extLst>
      <p:ext uri="{BB962C8B-B14F-4D97-AF65-F5344CB8AC3E}">
        <p14:creationId xmlns:p14="http://schemas.microsoft.com/office/powerpoint/2010/main" val="484863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4" name="Rectangle 6"/>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1"/>
          </a:p>
        </p:txBody>
      </p:sp>
      <p:pic>
        <p:nvPicPr>
          <p:cNvPr id="5" name="Afbeelding 2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90619" y="5121277"/>
            <a:ext cx="2601383"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4" y="1268763"/>
            <a:ext cx="10363200" cy="1362075"/>
          </a:xfrm>
        </p:spPr>
        <p:txBody>
          <a:bodyPr anchor="b" anchorCtr="0"/>
          <a:lstStyle>
            <a:lvl1pPr algn="l">
              <a:defRPr sz="2400" b="0" cap="all">
                <a:solidFill>
                  <a:schemeClr val="bg1"/>
                </a:solidFill>
              </a:defRPr>
            </a:lvl1pPr>
          </a:lstStyle>
          <a:p>
            <a:r>
              <a:rPr lang="nl-NL"/>
              <a:t>Klik om de stijl te bewerken</a:t>
            </a:r>
            <a:endParaRPr lang="en-GB" dirty="0"/>
          </a:p>
        </p:txBody>
      </p:sp>
      <p:sp>
        <p:nvSpPr>
          <p:cNvPr id="3" name="Text Placeholder 2"/>
          <p:cNvSpPr>
            <a:spLocks noGrp="1"/>
          </p:cNvSpPr>
          <p:nvPr>
            <p:ph type="body" idx="1"/>
          </p:nvPr>
        </p:nvSpPr>
        <p:spPr>
          <a:xfrm>
            <a:off x="963084" y="2708921"/>
            <a:ext cx="10363200" cy="1500187"/>
          </a:xfrm>
        </p:spPr>
        <p:txBody>
          <a:bodyPr/>
          <a:lstStyle>
            <a:lvl1pPr marL="0" indent="0">
              <a:buClr>
                <a:schemeClr val="bg1"/>
              </a:buClr>
              <a:buFont typeface="Arial" panose="020B0604020202020204" pitchFamily="34" charset="0"/>
              <a:buNone/>
              <a:defRPr sz="1500">
                <a:solidFill>
                  <a:schemeClr val="bg1"/>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nl-NL"/>
              <a:t>Tekststijl van het model bewerken</a:t>
            </a:r>
          </a:p>
        </p:txBody>
      </p:sp>
    </p:spTree>
    <p:extLst>
      <p:ext uri="{BB962C8B-B14F-4D97-AF65-F5344CB8AC3E}">
        <p14:creationId xmlns:p14="http://schemas.microsoft.com/office/powerpoint/2010/main" val="192467496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9957D7-09B5-4CC6-B409-5F8E2871CFA3}" type="datetimeFigureOut">
              <a:rPr lang="nl-NL" smtClean="0"/>
              <a:t>11-11-2019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7906404A-D5A5-4FFF-BD9D-505C93E9915D}" type="slidenum">
              <a:rPr lang="nl-NL" smtClean="0"/>
              <a:t>‹#›</a:t>
            </a:fld>
            <a:endParaRPr lang="nl-NL"/>
          </a:p>
        </p:txBody>
      </p:sp>
    </p:spTree>
    <p:extLst>
      <p:ext uri="{BB962C8B-B14F-4D97-AF65-F5344CB8AC3E}">
        <p14:creationId xmlns:p14="http://schemas.microsoft.com/office/powerpoint/2010/main" val="389587279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9957D7-09B5-4CC6-B409-5F8E2871CFA3}" type="datetimeFigureOut">
              <a:rPr lang="nl-NL" smtClean="0"/>
              <a:t>11-11-2019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7906404A-D5A5-4FFF-BD9D-505C93E9915D}" type="slidenum">
              <a:rPr lang="nl-NL" smtClean="0"/>
              <a:t>‹#›</a:t>
            </a:fld>
            <a:endParaRPr lang="nl-NL"/>
          </a:p>
        </p:txBody>
      </p:sp>
    </p:spTree>
    <p:extLst>
      <p:ext uri="{BB962C8B-B14F-4D97-AF65-F5344CB8AC3E}">
        <p14:creationId xmlns:p14="http://schemas.microsoft.com/office/powerpoint/2010/main" val="167386578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a:t>Klik om de stijl te bewerken</a:t>
            </a:r>
            <a:endParaRPr lang="nl-BE"/>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het opmaakprofiel van de modelondertitel te bewerken</a:t>
            </a:r>
            <a:endParaRPr lang="nl-BE"/>
          </a:p>
        </p:txBody>
      </p:sp>
    </p:spTree>
    <p:extLst>
      <p:ext uri="{BB962C8B-B14F-4D97-AF65-F5344CB8AC3E}">
        <p14:creationId xmlns:p14="http://schemas.microsoft.com/office/powerpoint/2010/main" val="1557198371"/>
      </p:ext>
    </p:extLst>
  </p:cSld>
  <p:clrMapOvr>
    <a:masterClrMapping/>
  </p:clrMapOvr>
  <p:transition>
    <p:wipe dir="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109679298"/>
      </p:ext>
    </p:extLst>
  </p:cSld>
  <p:clrMapOvr>
    <a:masterClrMapping/>
  </p:clrMapOvr>
  <p:transition>
    <p:wipe dir="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Tree>
    <p:extLst>
      <p:ext uri="{BB962C8B-B14F-4D97-AF65-F5344CB8AC3E}">
        <p14:creationId xmlns:p14="http://schemas.microsoft.com/office/powerpoint/2010/main" val="3527433547"/>
      </p:ext>
    </p:extLst>
  </p:cSld>
  <p:clrMapOvr>
    <a:masterClrMapping/>
  </p:clrMapOvr>
  <p:transition>
    <p:wipe dir="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677151571"/>
      </p:ext>
    </p:extLst>
  </p:cSld>
  <p:clrMapOvr>
    <a:masterClrMapping/>
  </p:clrMapOvr>
  <p:transition>
    <p:wipe dir="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821612901"/>
      </p:ext>
    </p:extLst>
  </p:cSld>
  <p:clrMapOvr>
    <a:masterClrMapping/>
  </p:clrMapOvr>
  <p:transition>
    <p:wipe dir="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Tree>
    <p:extLst>
      <p:ext uri="{BB962C8B-B14F-4D97-AF65-F5344CB8AC3E}">
        <p14:creationId xmlns:p14="http://schemas.microsoft.com/office/powerpoint/2010/main" val="4037130467"/>
      </p:ext>
    </p:extLst>
  </p:cSld>
  <p:clrMapOvr>
    <a:masterClrMapping/>
  </p:clrMapOvr>
  <p:transition>
    <p:wipe dir="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032931"/>
      </p:ext>
    </p:extLst>
  </p:cSld>
  <p:clrMapOvr>
    <a:masterClrMapping/>
  </p:clrMapOvr>
  <p:transition>
    <p:wipe dir="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4211123551"/>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A0DAC-AC0E-4577-9CBB-B790244FD3FB}"/>
              </a:ext>
            </a:extLst>
          </p:cNvPr>
          <p:cNvSpPr>
            <a:spLocks noGrp="1"/>
          </p:cNvSpPr>
          <p:nvPr>
            <p:ph type="title"/>
          </p:nvPr>
        </p:nvSpPr>
        <p:spPr/>
        <p:txBody>
          <a:bodyPr/>
          <a:lstStyle/>
          <a:p>
            <a:r>
              <a:rPr lang="en-US"/>
              <a:t>Click to edit Master title style</a:t>
            </a:r>
            <a:endParaRPr lang="en-BE"/>
          </a:p>
        </p:txBody>
      </p:sp>
      <p:sp>
        <p:nvSpPr>
          <p:cNvPr id="3" name="Content Placeholder 2">
            <a:extLst>
              <a:ext uri="{FF2B5EF4-FFF2-40B4-BE49-F238E27FC236}">
                <a16:creationId xmlns:a16="http://schemas.microsoft.com/office/drawing/2014/main" id="{D05F0DC4-6D7E-4D2B-8391-90F39BA773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3EDD7838-75CB-4F77-9FB6-E3C1F5E1A26F}"/>
              </a:ext>
            </a:extLst>
          </p:cNvPr>
          <p:cNvSpPr>
            <a:spLocks noGrp="1"/>
          </p:cNvSpPr>
          <p:nvPr>
            <p:ph type="dt" sz="half" idx="10"/>
          </p:nvPr>
        </p:nvSpPr>
        <p:spPr/>
        <p:txBody>
          <a:bodyPr/>
          <a:lstStyle/>
          <a:p>
            <a:fld id="{0322AEB0-70DA-4EAE-9733-BE4919F2C4AC}" type="datetimeFigureOut">
              <a:rPr lang="en-BE" smtClean="0"/>
              <a:t>11/11/2019</a:t>
            </a:fld>
            <a:endParaRPr lang="en-BE"/>
          </a:p>
        </p:txBody>
      </p:sp>
      <p:sp>
        <p:nvSpPr>
          <p:cNvPr id="5" name="Footer Placeholder 4">
            <a:extLst>
              <a:ext uri="{FF2B5EF4-FFF2-40B4-BE49-F238E27FC236}">
                <a16:creationId xmlns:a16="http://schemas.microsoft.com/office/drawing/2014/main" id="{68D45802-D65E-4A90-B4DA-3D2964B68BF6}"/>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7B0CEB41-B8B7-41C1-9784-B1FCC7E534AE}"/>
              </a:ext>
            </a:extLst>
          </p:cNvPr>
          <p:cNvSpPr>
            <a:spLocks noGrp="1"/>
          </p:cNvSpPr>
          <p:nvPr>
            <p:ph type="sldNum" sz="quarter" idx="12"/>
          </p:nvPr>
        </p:nvSpPr>
        <p:spPr/>
        <p:txBody>
          <a:bodyPr/>
          <a:lstStyle/>
          <a:p>
            <a:fld id="{F770C55B-A746-4BA3-95A3-EA51DE1379E1}" type="slidenum">
              <a:rPr lang="en-BE" smtClean="0"/>
              <a:t>‹#›</a:t>
            </a:fld>
            <a:endParaRPr lang="en-BE"/>
          </a:p>
        </p:txBody>
      </p:sp>
    </p:spTree>
    <p:extLst>
      <p:ext uri="{BB962C8B-B14F-4D97-AF65-F5344CB8AC3E}">
        <p14:creationId xmlns:p14="http://schemas.microsoft.com/office/powerpoint/2010/main" val="3571280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4" name="Rectangle 6"/>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1"/>
          </a:p>
        </p:txBody>
      </p:sp>
      <p:pic>
        <p:nvPicPr>
          <p:cNvPr id="5" name="Afbeelding 2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90619" y="5121277"/>
            <a:ext cx="2601383"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4" y="1268763"/>
            <a:ext cx="10363200" cy="1362075"/>
          </a:xfrm>
        </p:spPr>
        <p:txBody>
          <a:bodyPr anchor="b" anchorCtr="0"/>
          <a:lstStyle>
            <a:lvl1pPr algn="l">
              <a:defRPr sz="2400" b="0" cap="all">
                <a:solidFill>
                  <a:schemeClr val="bg1"/>
                </a:solidFill>
              </a:defRPr>
            </a:lvl1pPr>
          </a:lstStyle>
          <a:p>
            <a:r>
              <a:rPr lang="nl-NL"/>
              <a:t>Klik om de stijl te bewerken</a:t>
            </a:r>
            <a:endParaRPr lang="en-GB" dirty="0"/>
          </a:p>
        </p:txBody>
      </p:sp>
      <p:sp>
        <p:nvSpPr>
          <p:cNvPr id="3" name="Text Placeholder 2"/>
          <p:cNvSpPr>
            <a:spLocks noGrp="1"/>
          </p:cNvSpPr>
          <p:nvPr>
            <p:ph type="body" idx="1"/>
          </p:nvPr>
        </p:nvSpPr>
        <p:spPr>
          <a:xfrm>
            <a:off x="963084" y="2708921"/>
            <a:ext cx="10363200" cy="1500187"/>
          </a:xfrm>
        </p:spPr>
        <p:txBody>
          <a:bodyPr/>
          <a:lstStyle>
            <a:lvl1pPr marL="0" indent="0">
              <a:buClr>
                <a:schemeClr val="bg1"/>
              </a:buClr>
              <a:buFont typeface="Arial" panose="020B0604020202020204" pitchFamily="34" charset="0"/>
              <a:buNone/>
              <a:defRPr sz="1500">
                <a:solidFill>
                  <a:schemeClr val="bg1"/>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nl-NL"/>
              <a:t>Tekststijl van het model bewerken</a:t>
            </a:r>
          </a:p>
        </p:txBody>
      </p:sp>
    </p:spTree>
    <p:extLst>
      <p:ext uri="{BB962C8B-B14F-4D97-AF65-F5344CB8AC3E}">
        <p14:creationId xmlns:p14="http://schemas.microsoft.com/office/powerpoint/2010/main" val="305304091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3229893102"/>
      </p:ext>
    </p:extLst>
  </p:cSld>
  <p:clrMapOvr>
    <a:masterClrMapping/>
  </p:clrMapOvr>
  <p:transition>
    <p:wipe dir="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596650958"/>
      </p:ext>
    </p:extLst>
  </p:cSld>
  <p:clrMapOvr>
    <a:masterClrMapping/>
  </p:clrMapOvr>
  <p:transition>
    <p:wipe dir="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663517" y="0"/>
            <a:ext cx="2614083" cy="6096000"/>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814917" y="0"/>
            <a:ext cx="7645400" cy="60960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284216317"/>
      </p:ext>
    </p:extLst>
  </p:cSld>
  <p:clrMapOvr>
    <a:masterClrMapping/>
  </p:clrMapOvr>
  <p:transition>
    <p:wipe dir="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bl">
  <p:cSld name="Titel en tabel">
    <p:spTree>
      <p:nvGrpSpPr>
        <p:cNvPr id="1" name=""/>
        <p:cNvGrpSpPr/>
        <p:nvPr/>
      </p:nvGrpSpPr>
      <p:grpSpPr>
        <a:xfrm>
          <a:off x="0" y="0"/>
          <a:ext cx="0" cy="0"/>
          <a:chOff x="0" y="0"/>
          <a:chExt cx="0" cy="0"/>
        </a:xfrm>
      </p:grpSpPr>
      <p:sp>
        <p:nvSpPr>
          <p:cNvPr id="2" name="Titel 1"/>
          <p:cNvSpPr>
            <a:spLocks noGrp="1"/>
          </p:cNvSpPr>
          <p:nvPr>
            <p:ph type="title"/>
          </p:nvPr>
        </p:nvSpPr>
        <p:spPr>
          <a:xfrm>
            <a:off x="719667" y="1"/>
            <a:ext cx="10363200" cy="836613"/>
          </a:xfrm>
        </p:spPr>
        <p:txBody>
          <a:bodyPr/>
          <a:lstStyle/>
          <a:p>
            <a:r>
              <a:rPr lang="nl-NL"/>
              <a:t>Klik om de stijl te bewerken</a:t>
            </a:r>
            <a:endParaRPr lang="nl-BE"/>
          </a:p>
        </p:txBody>
      </p:sp>
      <p:sp>
        <p:nvSpPr>
          <p:cNvPr id="3" name="Tijdelijke aanduiding voor tabel 2"/>
          <p:cNvSpPr>
            <a:spLocks noGrp="1"/>
          </p:cNvSpPr>
          <p:nvPr>
            <p:ph type="tbl" idx="1"/>
          </p:nvPr>
        </p:nvSpPr>
        <p:spPr>
          <a:xfrm>
            <a:off x="719667" y="1628775"/>
            <a:ext cx="10363200" cy="4114800"/>
          </a:xfrm>
        </p:spPr>
        <p:txBody>
          <a:bodyPr/>
          <a:lstStyle/>
          <a:p>
            <a:pPr lvl="0"/>
            <a:endParaRPr lang="nl-BE" noProof="0"/>
          </a:p>
        </p:txBody>
      </p:sp>
    </p:spTree>
    <p:extLst>
      <p:ext uri="{BB962C8B-B14F-4D97-AF65-F5344CB8AC3E}">
        <p14:creationId xmlns:p14="http://schemas.microsoft.com/office/powerpoint/2010/main" val="1622755912"/>
      </p:ext>
    </p:extLst>
  </p:cSld>
  <p:clrMapOvr>
    <a:masterClrMapping/>
  </p:clrMapOvr>
  <p:transition>
    <p:wipe dir="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stretch>
            <a:fillRect/>
          </a:stretch>
        </p:blipFill>
        <p:spPr>
          <a:xfrm>
            <a:off x="0" y="5930900"/>
            <a:ext cx="12179300" cy="927100"/>
          </a:xfrm>
          <a:prstGeom prst="rect">
            <a:avLst/>
          </a:prstGeom>
        </p:spPr>
      </p:pic>
      <p:sp>
        <p:nvSpPr>
          <p:cNvPr id="15" name="Title 1"/>
          <p:cNvSpPr>
            <a:spLocks noGrp="1"/>
          </p:cNvSpPr>
          <p:nvPr>
            <p:ph type="ctrTitle"/>
          </p:nvPr>
        </p:nvSpPr>
        <p:spPr>
          <a:xfrm>
            <a:off x="914400" y="1122363"/>
            <a:ext cx="10363200" cy="2387600"/>
          </a:xfrm>
        </p:spPr>
        <p:txBody>
          <a:bodyPr anchor="b">
            <a:normAutofit/>
          </a:bodyPr>
          <a:lstStyle>
            <a:lvl1pPr algn="ctr">
              <a:defRPr sz="5400">
                <a:solidFill>
                  <a:schemeClr val="bg1">
                    <a:lumMod val="75000"/>
                  </a:schemeClr>
                </a:solidFill>
                <a:latin typeface="Lucida Bright" panose="02040602050505020304" pitchFamily="18" charset="0"/>
              </a:defRPr>
            </a:lvl1pPr>
          </a:lstStyle>
          <a:p>
            <a:r>
              <a:rPr lang="en-US" dirty="0"/>
              <a:t>Click to edit Master title style</a:t>
            </a:r>
          </a:p>
        </p:txBody>
      </p:sp>
      <p:sp>
        <p:nvSpPr>
          <p:cNvPr id="16" name="Subtitle 2"/>
          <p:cNvSpPr>
            <a:spLocks noGrp="1"/>
          </p:cNvSpPr>
          <p:nvPr>
            <p:ph type="subTitle" idx="1"/>
          </p:nvPr>
        </p:nvSpPr>
        <p:spPr>
          <a:xfrm>
            <a:off x="1524000" y="3602038"/>
            <a:ext cx="9144000" cy="1655762"/>
          </a:xfrm>
        </p:spPr>
        <p:txBody>
          <a:bodyPr/>
          <a:lstStyle>
            <a:lvl1pPr marL="0" indent="0" algn="ctr">
              <a:buNone/>
              <a:defRPr sz="2400">
                <a:solidFill>
                  <a:schemeClr val="tx1"/>
                </a:solidFill>
                <a:latin typeface="Lucida Bright" panose="020406020505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19" name="Group 18"/>
          <p:cNvGrpSpPr/>
          <p:nvPr userDrawn="1"/>
        </p:nvGrpSpPr>
        <p:grpSpPr>
          <a:xfrm>
            <a:off x="0" y="-38100"/>
            <a:ext cx="12192000" cy="461665"/>
            <a:chOff x="0" y="6486490"/>
            <a:chExt cx="12192000" cy="461665"/>
          </a:xfrm>
        </p:grpSpPr>
        <p:grpSp>
          <p:nvGrpSpPr>
            <p:cNvPr id="20" name="Group 19"/>
            <p:cNvGrpSpPr/>
            <p:nvPr userDrawn="1"/>
          </p:nvGrpSpPr>
          <p:grpSpPr>
            <a:xfrm>
              <a:off x="0" y="6527803"/>
              <a:ext cx="12192000" cy="364207"/>
              <a:chOff x="1" y="6651429"/>
              <a:chExt cx="12191999" cy="229199"/>
            </a:xfrm>
          </p:grpSpPr>
          <p:sp>
            <p:nvSpPr>
              <p:cNvPr id="22" name="Rectangle 21"/>
              <p:cNvSpPr/>
              <p:nvPr/>
            </p:nvSpPr>
            <p:spPr>
              <a:xfrm>
                <a:off x="4532243" y="6651430"/>
                <a:ext cx="7659757" cy="2291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52D05"/>
                  </a:solidFill>
                </a:endParaRPr>
              </a:p>
            </p:txBody>
          </p:sp>
          <p:sp>
            <p:nvSpPr>
              <p:cNvPr id="23" name="Rectangle 22"/>
              <p:cNvSpPr/>
              <p:nvPr/>
            </p:nvSpPr>
            <p:spPr>
              <a:xfrm>
                <a:off x="1" y="6651429"/>
                <a:ext cx="4611756" cy="22919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52D05"/>
                  </a:solidFill>
                </a:endParaRPr>
              </a:p>
            </p:txBody>
          </p:sp>
        </p:grpSp>
        <p:sp>
          <p:nvSpPr>
            <p:cNvPr id="21" name="Rectangle 20"/>
            <p:cNvSpPr/>
            <p:nvPr userDrawn="1"/>
          </p:nvSpPr>
          <p:spPr>
            <a:xfrm>
              <a:off x="7047680" y="6486490"/>
              <a:ext cx="5144320" cy="461665"/>
            </a:xfrm>
            <a:prstGeom prst="rect">
              <a:avLst/>
            </a:prstGeom>
          </p:spPr>
          <p:txBody>
            <a:bodyPr wrap="square">
              <a:spAutoFit/>
            </a:bodyPr>
            <a:lstStyle/>
            <a:p>
              <a:pPr algn="r"/>
              <a:r>
                <a:rPr lang="en-GB" sz="1200" b="1" dirty="0">
                  <a:solidFill>
                    <a:schemeClr val="bg1">
                      <a:lumMod val="50000"/>
                    </a:schemeClr>
                  </a:solidFill>
                  <a:latin typeface="Lucida Bright" panose="02040602050505020304" pitchFamily="18" charset="0"/>
                </a:rPr>
                <a:t>PACT</a:t>
              </a:r>
              <a:r>
                <a:rPr lang="en-GB" sz="1200" dirty="0">
                  <a:latin typeface="Lucida Bright" panose="02040602050505020304" pitchFamily="18" charset="0"/>
                </a:rPr>
                <a:t> </a:t>
              </a:r>
              <a:r>
                <a:rPr lang="en-GB" sz="1200" b="1" dirty="0">
                  <a:latin typeface="Lucida Bright" panose="02040602050505020304" pitchFamily="18" charset="0"/>
                </a:rPr>
                <a:t>REGIONAL CONFERENCE</a:t>
              </a:r>
            </a:p>
            <a:p>
              <a:pPr algn="r"/>
              <a:r>
                <a:rPr lang="en-GB" sz="1200" dirty="0">
                  <a:latin typeface="Lucida Bright" panose="02040602050505020304" pitchFamily="18" charset="0"/>
                </a:rPr>
                <a:t> 12-13 September (Sofia)</a:t>
              </a:r>
            </a:p>
          </p:txBody>
        </p:sp>
      </p:grpSp>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700" y="-4861"/>
            <a:ext cx="988944" cy="346891"/>
          </a:xfrm>
          <a:prstGeom prst="rect">
            <a:avLst/>
          </a:prstGeom>
        </p:spPr>
      </p:pic>
      <p:sp>
        <p:nvSpPr>
          <p:cNvPr id="35" name="Text Placeholder 34"/>
          <p:cNvSpPr>
            <a:spLocks noGrp="1"/>
          </p:cNvSpPr>
          <p:nvPr>
            <p:ph type="body" sz="quarter" idx="11" hasCustomPrompt="1"/>
          </p:nvPr>
        </p:nvSpPr>
        <p:spPr>
          <a:xfrm>
            <a:off x="279400" y="6157119"/>
            <a:ext cx="3670300" cy="535781"/>
          </a:xfrm>
        </p:spPr>
        <p:txBody>
          <a:bodyPr/>
          <a:lstStyle>
            <a:lvl1pPr marL="0" indent="0">
              <a:buFontTx/>
              <a:buNone/>
              <a:defRPr>
                <a:solidFill>
                  <a:schemeClr val="tx1">
                    <a:lumMod val="50000"/>
                  </a:schemeClr>
                </a:solidFill>
              </a:defRPr>
            </a:lvl1pPr>
            <a:lvl2pPr marL="342887" indent="0">
              <a:buFontTx/>
              <a:buNone/>
              <a:defRPr/>
            </a:lvl2pPr>
            <a:lvl3pPr marL="685774" indent="0">
              <a:buFontTx/>
              <a:buNone/>
              <a:defRPr/>
            </a:lvl3pPr>
            <a:lvl4pPr marL="1028661" indent="0">
              <a:buFontTx/>
              <a:buNone/>
              <a:defRPr/>
            </a:lvl4pPr>
            <a:lvl5pPr marL="1371548" indent="0">
              <a:buFontTx/>
              <a:buNone/>
              <a:defRPr/>
            </a:lvl5pPr>
          </a:lstStyle>
          <a:p>
            <a:pPr lvl="0"/>
            <a:r>
              <a:rPr lang="en-US" dirty="0"/>
              <a:t>Name and position</a:t>
            </a:r>
            <a:endParaRPr lang="en-GB" dirty="0"/>
          </a:p>
        </p:txBody>
      </p:sp>
    </p:spTree>
    <p:extLst>
      <p:ext uri="{BB962C8B-B14F-4D97-AF65-F5344CB8AC3E}">
        <p14:creationId xmlns:p14="http://schemas.microsoft.com/office/powerpoint/2010/main" val="395701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000" y="62111"/>
            <a:ext cx="10096032" cy="638911"/>
          </a:xfrm>
        </p:spPr>
        <p:txBody>
          <a:bodyPr/>
          <a:lstStyle>
            <a:lvl1pPr>
              <a:defRPr>
                <a:solidFill>
                  <a:schemeClr val="bg1">
                    <a:lumMod val="75000"/>
                  </a:schemeClr>
                </a:solidFill>
                <a:latin typeface="Lucida Bright" panose="02040602050505020304" pitchFamily="18" charset="0"/>
              </a:defRPr>
            </a:lvl1pPr>
          </a:lstStyle>
          <a:p>
            <a:r>
              <a:rPr lang="en-US" dirty="0"/>
              <a:t>Click to edit Master title style</a:t>
            </a:r>
          </a:p>
        </p:txBody>
      </p:sp>
      <p:sp>
        <p:nvSpPr>
          <p:cNvPr id="3" name="Content Placeholder 2"/>
          <p:cNvSpPr>
            <a:spLocks noGrp="1"/>
          </p:cNvSpPr>
          <p:nvPr>
            <p:ph idx="1"/>
          </p:nvPr>
        </p:nvSpPr>
        <p:spPr>
          <a:xfrm>
            <a:off x="288757" y="1066801"/>
            <a:ext cx="11628988" cy="5310277"/>
          </a:xfrm>
        </p:spPr>
        <p:txBody>
          <a:bodyPr/>
          <a:lstStyle>
            <a:lvl1pPr>
              <a:defRPr>
                <a:latin typeface="Lucida Bright" panose="02040602050505020304" pitchFamily="18" charset="0"/>
              </a:defRPr>
            </a:lvl1pPr>
            <a:lvl2pPr>
              <a:defRPr>
                <a:latin typeface="Lucida Bright" panose="02040602050505020304" pitchFamily="18" charset="0"/>
              </a:defRPr>
            </a:lvl2pPr>
            <a:lvl3pPr>
              <a:defRPr>
                <a:latin typeface="Lucida Bright" panose="02040602050505020304" pitchFamily="18" charset="0"/>
              </a:defRPr>
            </a:lvl3pPr>
            <a:lvl4pPr>
              <a:defRPr>
                <a:latin typeface="Lucida Bright" panose="02040602050505020304" pitchFamily="18" charset="0"/>
              </a:defRPr>
            </a:lvl4pPr>
            <a:lvl5pPr>
              <a:defRPr>
                <a:latin typeface="Lucida Bright" panose="020406020505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a:stretch>
            <a:fillRect/>
          </a:stretch>
        </p:blipFill>
        <p:spPr>
          <a:xfrm flipV="1">
            <a:off x="0" y="728727"/>
            <a:ext cx="12192000" cy="45719"/>
          </a:xfrm>
          <a:prstGeom prst="rect">
            <a:avLst/>
          </a:prstGeom>
        </p:spPr>
      </p:pic>
      <p:grpSp>
        <p:nvGrpSpPr>
          <p:cNvPr id="21" name="Group 20"/>
          <p:cNvGrpSpPr/>
          <p:nvPr userDrawn="1"/>
        </p:nvGrpSpPr>
        <p:grpSpPr>
          <a:xfrm>
            <a:off x="0" y="6431260"/>
            <a:ext cx="12204500" cy="461665"/>
            <a:chOff x="-69575" y="6435690"/>
            <a:chExt cx="12261575" cy="461665"/>
          </a:xfrm>
        </p:grpSpPr>
        <p:grpSp>
          <p:nvGrpSpPr>
            <p:cNvPr id="22" name="Group 21"/>
            <p:cNvGrpSpPr/>
            <p:nvPr userDrawn="1"/>
          </p:nvGrpSpPr>
          <p:grpSpPr>
            <a:xfrm>
              <a:off x="-69575" y="6476999"/>
              <a:ext cx="12261575" cy="384313"/>
              <a:chOff x="-69574" y="6619461"/>
              <a:chExt cx="12261574" cy="241852"/>
            </a:xfrm>
          </p:grpSpPr>
          <p:sp>
            <p:nvSpPr>
              <p:cNvPr id="24" name="Rectangle 23"/>
              <p:cNvSpPr/>
              <p:nvPr/>
            </p:nvSpPr>
            <p:spPr>
              <a:xfrm>
                <a:off x="4532243" y="6619461"/>
                <a:ext cx="7659757" cy="23853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52D05"/>
                  </a:solidFill>
                </a:endParaRPr>
              </a:p>
            </p:txBody>
          </p:sp>
          <p:sp>
            <p:nvSpPr>
              <p:cNvPr id="25" name="Rectangle 24"/>
              <p:cNvSpPr/>
              <p:nvPr/>
            </p:nvSpPr>
            <p:spPr>
              <a:xfrm>
                <a:off x="-69574" y="6619461"/>
                <a:ext cx="4681331" cy="2418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52D05"/>
                  </a:solidFill>
                </a:endParaRPr>
              </a:p>
            </p:txBody>
          </p:sp>
        </p:grpSp>
        <p:sp>
          <p:nvSpPr>
            <p:cNvPr id="23" name="Rectangle 22"/>
            <p:cNvSpPr/>
            <p:nvPr userDrawn="1"/>
          </p:nvSpPr>
          <p:spPr>
            <a:xfrm>
              <a:off x="7047680" y="6435690"/>
              <a:ext cx="5144320" cy="461665"/>
            </a:xfrm>
            <a:prstGeom prst="rect">
              <a:avLst/>
            </a:prstGeom>
          </p:spPr>
          <p:txBody>
            <a:bodyPr wrap="square">
              <a:spAutoFit/>
            </a:bodyPr>
            <a:lstStyle/>
            <a:p>
              <a:pPr algn="r"/>
              <a:r>
                <a:rPr lang="en-GB" sz="1200" b="1" dirty="0">
                  <a:solidFill>
                    <a:schemeClr val="bg1">
                      <a:lumMod val="50000"/>
                    </a:schemeClr>
                  </a:solidFill>
                  <a:latin typeface="Lucida Bright" panose="02040602050505020304" pitchFamily="18" charset="0"/>
                </a:rPr>
                <a:t>PACT</a:t>
              </a:r>
              <a:r>
                <a:rPr lang="en-GB" sz="1200" dirty="0">
                  <a:latin typeface="Lucida Bright" panose="02040602050505020304" pitchFamily="18" charset="0"/>
                </a:rPr>
                <a:t> </a:t>
              </a:r>
              <a:r>
                <a:rPr lang="en-GB" sz="1200" b="1" dirty="0">
                  <a:latin typeface="Lucida Bright" panose="02040602050505020304" pitchFamily="18" charset="0"/>
                </a:rPr>
                <a:t>REGIONAL CONFERENCE</a:t>
              </a:r>
            </a:p>
            <a:p>
              <a:pPr algn="r"/>
              <a:r>
                <a:rPr lang="en-GB" sz="1200" dirty="0">
                  <a:latin typeface="Lucida Bright" panose="02040602050505020304" pitchFamily="18" charset="0"/>
                </a:rPr>
                <a:t> 12-13 September (Sofia)</a:t>
              </a:r>
            </a:p>
          </p:txBody>
        </p:sp>
      </p:grpSp>
    </p:spTree>
    <p:extLst>
      <p:ext uri="{BB962C8B-B14F-4D97-AF65-F5344CB8AC3E}">
        <p14:creationId xmlns:p14="http://schemas.microsoft.com/office/powerpoint/2010/main" val="352903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Content unbranded">
    <p:spTree>
      <p:nvGrpSpPr>
        <p:cNvPr id="1" name=""/>
        <p:cNvGrpSpPr/>
        <p:nvPr/>
      </p:nvGrpSpPr>
      <p:grpSpPr>
        <a:xfrm>
          <a:off x="0" y="0"/>
          <a:ext cx="0" cy="0"/>
          <a:chOff x="0" y="0"/>
          <a:chExt cx="0" cy="0"/>
        </a:xfrm>
      </p:grpSpPr>
      <p:sp>
        <p:nvSpPr>
          <p:cNvPr id="2" name="Title 1"/>
          <p:cNvSpPr>
            <a:spLocks noGrp="1"/>
          </p:cNvSpPr>
          <p:nvPr>
            <p:ph type="title"/>
          </p:nvPr>
        </p:nvSpPr>
        <p:spPr>
          <a:xfrm>
            <a:off x="347873" y="261991"/>
            <a:ext cx="9889435" cy="740332"/>
          </a:xfrm>
        </p:spPr>
        <p:txBody>
          <a:bodyPr/>
          <a:lstStyle>
            <a:lvl1pPr>
              <a:defRPr>
                <a:solidFill>
                  <a:schemeClr val="bg1">
                    <a:lumMod val="75000"/>
                  </a:schemeClr>
                </a:solidFill>
                <a:latin typeface="Lucida Bright" panose="020406020505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Lucida Bright" panose="02040602050505020304" pitchFamily="18" charset="0"/>
              </a:defRPr>
            </a:lvl1pPr>
            <a:lvl2pPr>
              <a:defRPr>
                <a:latin typeface="Lucida Bright" panose="02040602050505020304" pitchFamily="18" charset="0"/>
              </a:defRPr>
            </a:lvl2pPr>
            <a:lvl3pPr>
              <a:defRPr>
                <a:latin typeface="Lucida Bright" panose="02040602050505020304" pitchFamily="18" charset="0"/>
              </a:defRPr>
            </a:lvl3pPr>
            <a:lvl4pPr>
              <a:defRPr>
                <a:latin typeface="Lucida Bright" panose="02040602050505020304" pitchFamily="18" charset="0"/>
              </a:defRPr>
            </a:lvl4pPr>
            <a:lvl5pPr>
              <a:defRPr>
                <a:latin typeface="Lucida Bright" panose="020406020505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 name="Group 14"/>
          <p:cNvGrpSpPr/>
          <p:nvPr/>
        </p:nvGrpSpPr>
        <p:grpSpPr>
          <a:xfrm flipH="1">
            <a:off x="0" y="1108779"/>
            <a:ext cx="12192000" cy="45719"/>
            <a:chOff x="-69574" y="6619458"/>
            <a:chExt cx="12261574" cy="241855"/>
          </a:xfrm>
        </p:grpSpPr>
        <p:sp>
          <p:nvSpPr>
            <p:cNvPr id="16" name="Rectangle 15"/>
            <p:cNvSpPr/>
            <p:nvPr/>
          </p:nvSpPr>
          <p:spPr>
            <a:xfrm>
              <a:off x="4532243" y="6619458"/>
              <a:ext cx="7659757" cy="23853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52D05"/>
                </a:solidFill>
              </a:endParaRPr>
            </a:p>
          </p:txBody>
        </p:sp>
        <p:sp>
          <p:nvSpPr>
            <p:cNvPr id="17" name="Rectangle 16"/>
            <p:cNvSpPr/>
            <p:nvPr/>
          </p:nvSpPr>
          <p:spPr>
            <a:xfrm>
              <a:off x="-69574" y="6619461"/>
              <a:ext cx="4681331" cy="2418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52D05"/>
                </a:solidFill>
              </a:endParaRPr>
            </a:p>
          </p:txBody>
        </p:sp>
      </p:grpSp>
      <p:grpSp>
        <p:nvGrpSpPr>
          <p:cNvPr id="6" name="Group 5"/>
          <p:cNvGrpSpPr/>
          <p:nvPr userDrawn="1"/>
        </p:nvGrpSpPr>
        <p:grpSpPr>
          <a:xfrm>
            <a:off x="-69575" y="6435690"/>
            <a:ext cx="12261575" cy="461665"/>
            <a:chOff x="-69575" y="6435690"/>
            <a:chExt cx="12261575" cy="461665"/>
          </a:xfrm>
        </p:grpSpPr>
        <p:grpSp>
          <p:nvGrpSpPr>
            <p:cNvPr id="14" name="Group 13"/>
            <p:cNvGrpSpPr/>
            <p:nvPr userDrawn="1"/>
          </p:nvGrpSpPr>
          <p:grpSpPr>
            <a:xfrm>
              <a:off x="-69575" y="6476999"/>
              <a:ext cx="12261575" cy="384313"/>
              <a:chOff x="-69574" y="6619461"/>
              <a:chExt cx="12261574" cy="241852"/>
            </a:xfrm>
          </p:grpSpPr>
          <p:sp>
            <p:nvSpPr>
              <p:cNvPr id="7" name="Rectangle 6"/>
              <p:cNvSpPr/>
              <p:nvPr/>
            </p:nvSpPr>
            <p:spPr>
              <a:xfrm>
                <a:off x="4532243" y="6619461"/>
                <a:ext cx="7659757" cy="23853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52D05"/>
                  </a:solidFill>
                </a:endParaRPr>
              </a:p>
            </p:txBody>
          </p:sp>
          <p:sp>
            <p:nvSpPr>
              <p:cNvPr id="10" name="Rectangle 9"/>
              <p:cNvSpPr/>
              <p:nvPr/>
            </p:nvSpPr>
            <p:spPr>
              <a:xfrm>
                <a:off x="-69574" y="6619461"/>
                <a:ext cx="4681331" cy="2418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52D05"/>
                  </a:solidFill>
                </a:endParaRPr>
              </a:p>
            </p:txBody>
          </p:sp>
        </p:grpSp>
        <p:sp>
          <p:nvSpPr>
            <p:cNvPr id="4" name="Rectangle 3"/>
            <p:cNvSpPr/>
            <p:nvPr userDrawn="1"/>
          </p:nvSpPr>
          <p:spPr>
            <a:xfrm>
              <a:off x="7047680" y="6435690"/>
              <a:ext cx="5144320" cy="461665"/>
            </a:xfrm>
            <a:prstGeom prst="rect">
              <a:avLst/>
            </a:prstGeom>
          </p:spPr>
          <p:txBody>
            <a:bodyPr wrap="square">
              <a:spAutoFit/>
            </a:bodyPr>
            <a:lstStyle/>
            <a:p>
              <a:pPr algn="r"/>
              <a:r>
                <a:rPr lang="en-GB" sz="1200" b="1" dirty="0">
                  <a:solidFill>
                    <a:schemeClr val="bg1">
                      <a:lumMod val="50000"/>
                    </a:schemeClr>
                  </a:solidFill>
                  <a:latin typeface="Lucida Bright" panose="02040602050505020304" pitchFamily="18" charset="0"/>
                </a:rPr>
                <a:t>PACT</a:t>
              </a:r>
              <a:r>
                <a:rPr lang="en-GB" sz="1200" dirty="0">
                  <a:latin typeface="Lucida Bright" panose="02040602050505020304" pitchFamily="18" charset="0"/>
                </a:rPr>
                <a:t> </a:t>
              </a:r>
              <a:r>
                <a:rPr lang="en-GB" sz="1200" b="1" dirty="0">
                  <a:latin typeface="Lucida Bright" panose="02040602050505020304" pitchFamily="18" charset="0"/>
                </a:rPr>
                <a:t>REGIONAL CONFERENCE</a:t>
              </a:r>
            </a:p>
            <a:p>
              <a:pPr algn="r"/>
              <a:r>
                <a:rPr lang="en-GB" sz="1200" dirty="0">
                  <a:latin typeface="Lucida Bright" panose="02040602050505020304" pitchFamily="18" charset="0"/>
                </a:rPr>
                <a:t> 12-13 September (Sofia)</a:t>
              </a:r>
            </a:p>
          </p:txBody>
        </p:sp>
      </p:grpSp>
    </p:spTree>
    <p:extLst>
      <p:ext uri="{BB962C8B-B14F-4D97-AF65-F5344CB8AC3E}">
        <p14:creationId xmlns:p14="http://schemas.microsoft.com/office/powerpoint/2010/main" val="192059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6"/>
            <a:ext cx="10515600" cy="2852737"/>
          </a:xfrm>
        </p:spPr>
        <p:txBody>
          <a:bodyPr anchor="b"/>
          <a:lstStyle>
            <a:lvl1pPr>
              <a:defRPr sz="4000">
                <a:solidFill>
                  <a:schemeClr val="bg1">
                    <a:lumMod val="75000"/>
                  </a:schemeClr>
                </a:solidFill>
                <a:latin typeface="Lucida Bright" panose="02040602050505020304" pitchFamily="18" charset="0"/>
              </a:defRPr>
            </a:lvl1pPr>
          </a:lstStyle>
          <a:p>
            <a:r>
              <a:rPr lang="en-US" dirty="0"/>
              <a:t>Click to edit Master title style</a:t>
            </a:r>
          </a:p>
        </p:txBody>
      </p:sp>
      <p:sp>
        <p:nvSpPr>
          <p:cNvPr id="3" name="Text Placeholder 2"/>
          <p:cNvSpPr>
            <a:spLocks noGrp="1"/>
          </p:cNvSpPr>
          <p:nvPr>
            <p:ph type="body" idx="1"/>
          </p:nvPr>
        </p:nvSpPr>
        <p:spPr>
          <a:xfrm>
            <a:off x="831852" y="4589472"/>
            <a:ext cx="10515600" cy="1500187"/>
          </a:xfrm>
        </p:spPr>
        <p:txBody>
          <a:bodyPr/>
          <a:lstStyle>
            <a:lvl1pPr marL="0" indent="0">
              <a:buNone/>
              <a:defRPr sz="1800">
                <a:solidFill>
                  <a:schemeClr val="tx1">
                    <a:tint val="75000"/>
                  </a:schemeClr>
                </a:solidFill>
                <a:latin typeface="Lucida Bright" panose="02040602050505020304" pitchFamily="18" charset="0"/>
              </a:defRPr>
            </a:lvl1pPr>
            <a:lvl2pPr marL="342887" indent="0">
              <a:buNone/>
              <a:defRPr sz="1500">
                <a:solidFill>
                  <a:schemeClr val="tx1">
                    <a:tint val="75000"/>
                  </a:schemeClr>
                </a:solidFill>
              </a:defRPr>
            </a:lvl2pPr>
            <a:lvl3pPr marL="685774" indent="0">
              <a:buNone/>
              <a:defRPr sz="1350">
                <a:solidFill>
                  <a:schemeClr val="tx1">
                    <a:tint val="75000"/>
                  </a:schemeClr>
                </a:solidFill>
              </a:defRPr>
            </a:lvl3pPr>
            <a:lvl4pPr marL="1028661" indent="0">
              <a:buNone/>
              <a:defRPr sz="1200">
                <a:solidFill>
                  <a:schemeClr val="tx1">
                    <a:tint val="75000"/>
                  </a:schemeClr>
                </a:solidFill>
              </a:defRPr>
            </a:lvl4pPr>
            <a:lvl5pPr marL="1371549" indent="0">
              <a:buNone/>
              <a:defRPr sz="1200">
                <a:solidFill>
                  <a:schemeClr val="tx1">
                    <a:tint val="75000"/>
                  </a:schemeClr>
                </a:solidFill>
              </a:defRPr>
            </a:lvl5pPr>
            <a:lvl6pPr marL="1714436" indent="0">
              <a:buNone/>
              <a:defRPr sz="1200">
                <a:solidFill>
                  <a:schemeClr val="tx1">
                    <a:tint val="75000"/>
                  </a:schemeClr>
                </a:solidFill>
              </a:defRPr>
            </a:lvl6pPr>
            <a:lvl7pPr marL="2057323" indent="0">
              <a:buNone/>
              <a:defRPr sz="1200">
                <a:solidFill>
                  <a:schemeClr val="tx1">
                    <a:tint val="75000"/>
                  </a:schemeClr>
                </a:solidFill>
              </a:defRPr>
            </a:lvl7pPr>
            <a:lvl8pPr marL="2400210" indent="0">
              <a:buNone/>
              <a:defRPr sz="1200">
                <a:solidFill>
                  <a:schemeClr val="tx1">
                    <a:tint val="75000"/>
                  </a:schemeClr>
                </a:solidFill>
              </a:defRPr>
            </a:lvl8pPr>
            <a:lvl9pPr marL="2743097" indent="0">
              <a:buNone/>
              <a:defRPr sz="12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93F980-8A72-4470-B7D1-D356E855DECD}" type="datetimeFigureOut">
              <a:rPr lang="en-US" smtClean="0">
                <a:solidFill>
                  <a:srgbClr val="555555">
                    <a:tint val="75000"/>
                  </a:srgbClr>
                </a:solidFill>
              </a:rPr>
              <a:pPr/>
              <a:t>11/11/2019</a:t>
            </a:fld>
            <a:endParaRPr lang="en-US">
              <a:solidFill>
                <a:srgbClr val="555555">
                  <a:tint val="75000"/>
                </a:srgbClr>
              </a:solidFill>
            </a:endParaRPr>
          </a:p>
        </p:txBody>
      </p:sp>
      <p:sp>
        <p:nvSpPr>
          <p:cNvPr id="5" name="Footer Placeholder 4"/>
          <p:cNvSpPr>
            <a:spLocks noGrp="1"/>
          </p:cNvSpPr>
          <p:nvPr>
            <p:ph type="ftr" sz="quarter" idx="11"/>
          </p:nvPr>
        </p:nvSpPr>
        <p:spPr/>
        <p:txBody>
          <a:bodyPr/>
          <a:lstStyle/>
          <a:p>
            <a:endParaRPr lang="en-US">
              <a:solidFill>
                <a:srgbClr val="555555">
                  <a:tint val="75000"/>
                </a:srgbClr>
              </a:solidFill>
            </a:endParaRPr>
          </a:p>
        </p:txBody>
      </p:sp>
      <p:sp>
        <p:nvSpPr>
          <p:cNvPr id="6" name="Slide Number Placeholder 5"/>
          <p:cNvSpPr>
            <a:spLocks noGrp="1"/>
          </p:cNvSpPr>
          <p:nvPr>
            <p:ph type="sldNum" sz="quarter" idx="12"/>
          </p:nvPr>
        </p:nvSpPr>
        <p:spPr/>
        <p:txBody>
          <a:bodyPr/>
          <a:lstStyle/>
          <a:p>
            <a:fld id="{A5A797DE-B521-4377-8F58-1E9CD6C9BF19}" type="slidenum">
              <a:rPr lang="en-US" smtClean="0">
                <a:solidFill>
                  <a:srgbClr val="555555">
                    <a:tint val="75000"/>
                  </a:srgbClr>
                </a:solidFill>
              </a:rPr>
              <a:pPr/>
              <a:t>‹#›</a:t>
            </a:fld>
            <a:endParaRPr lang="en-US">
              <a:solidFill>
                <a:srgbClr val="555555">
                  <a:tint val="75000"/>
                </a:srgbClr>
              </a:solidFill>
            </a:endParaRPr>
          </a:p>
        </p:txBody>
      </p:sp>
      <p:grpSp>
        <p:nvGrpSpPr>
          <p:cNvPr id="13" name="Group 12"/>
          <p:cNvGrpSpPr/>
          <p:nvPr userDrawn="1"/>
        </p:nvGrpSpPr>
        <p:grpSpPr>
          <a:xfrm>
            <a:off x="-69575" y="6435690"/>
            <a:ext cx="12261575" cy="461665"/>
            <a:chOff x="-69575" y="6435690"/>
            <a:chExt cx="12261575" cy="461665"/>
          </a:xfrm>
        </p:grpSpPr>
        <p:grpSp>
          <p:nvGrpSpPr>
            <p:cNvPr id="14" name="Group 13"/>
            <p:cNvGrpSpPr/>
            <p:nvPr userDrawn="1"/>
          </p:nvGrpSpPr>
          <p:grpSpPr>
            <a:xfrm>
              <a:off x="-69575" y="6476999"/>
              <a:ext cx="12261575" cy="384313"/>
              <a:chOff x="-69574" y="6619461"/>
              <a:chExt cx="12261574" cy="241852"/>
            </a:xfrm>
          </p:grpSpPr>
          <p:sp>
            <p:nvSpPr>
              <p:cNvPr id="16" name="Rectangle 15"/>
              <p:cNvSpPr/>
              <p:nvPr/>
            </p:nvSpPr>
            <p:spPr>
              <a:xfrm>
                <a:off x="4532243" y="6619461"/>
                <a:ext cx="7659757" cy="23853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52D05"/>
                  </a:solidFill>
                </a:endParaRPr>
              </a:p>
            </p:txBody>
          </p:sp>
          <p:sp>
            <p:nvSpPr>
              <p:cNvPr id="17" name="Rectangle 16"/>
              <p:cNvSpPr/>
              <p:nvPr/>
            </p:nvSpPr>
            <p:spPr>
              <a:xfrm>
                <a:off x="-69574" y="6619461"/>
                <a:ext cx="4681331" cy="2418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52D05"/>
                  </a:solidFill>
                </a:endParaRPr>
              </a:p>
            </p:txBody>
          </p:sp>
        </p:grpSp>
        <p:sp>
          <p:nvSpPr>
            <p:cNvPr id="15" name="Rectangle 14"/>
            <p:cNvSpPr/>
            <p:nvPr userDrawn="1"/>
          </p:nvSpPr>
          <p:spPr>
            <a:xfrm>
              <a:off x="7047680" y="6435690"/>
              <a:ext cx="5144320" cy="461665"/>
            </a:xfrm>
            <a:prstGeom prst="rect">
              <a:avLst/>
            </a:prstGeom>
          </p:spPr>
          <p:txBody>
            <a:bodyPr wrap="square">
              <a:spAutoFit/>
            </a:bodyPr>
            <a:lstStyle/>
            <a:p>
              <a:pPr algn="r"/>
              <a:r>
                <a:rPr lang="en-GB" sz="1200" b="1" dirty="0">
                  <a:solidFill>
                    <a:schemeClr val="bg1">
                      <a:lumMod val="50000"/>
                    </a:schemeClr>
                  </a:solidFill>
                  <a:latin typeface="Lucida Bright" panose="02040602050505020304" pitchFamily="18" charset="0"/>
                </a:rPr>
                <a:t>PACT</a:t>
              </a:r>
              <a:r>
                <a:rPr lang="en-GB" sz="1200" dirty="0">
                  <a:latin typeface="Lucida Bright" panose="02040602050505020304" pitchFamily="18" charset="0"/>
                </a:rPr>
                <a:t> </a:t>
              </a:r>
              <a:r>
                <a:rPr lang="en-GB" sz="1200" b="1" dirty="0">
                  <a:latin typeface="Lucida Bright" panose="02040602050505020304" pitchFamily="18" charset="0"/>
                </a:rPr>
                <a:t>REGIONAL CONFERENCE</a:t>
              </a:r>
            </a:p>
            <a:p>
              <a:pPr algn="r"/>
              <a:r>
                <a:rPr lang="en-GB" sz="1200" dirty="0">
                  <a:latin typeface="Lucida Bright" panose="02040602050505020304" pitchFamily="18" charset="0"/>
                </a:rPr>
                <a:t> 12-13 September (Sofia)</a:t>
              </a:r>
            </a:p>
          </p:txBody>
        </p:sp>
      </p:grpSp>
    </p:spTree>
    <p:extLst>
      <p:ext uri="{BB962C8B-B14F-4D97-AF65-F5344CB8AC3E}">
        <p14:creationId xmlns:p14="http://schemas.microsoft.com/office/powerpoint/2010/main" val="198017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lumMod val="75000"/>
                  </a:schemeClr>
                </a:solidFill>
                <a:latin typeface="Lucida Bright" panose="02040602050505020304" pitchFamily="18" charset="0"/>
              </a:defRPr>
            </a:lvl1pPr>
          </a:lstStyle>
          <a:p>
            <a:r>
              <a:rPr lang="en-US" dirty="0"/>
              <a:t>Click to edit Master title style</a:t>
            </a:r>
          </a:p>
        </p:txBody>
      </p:sp>
      <p:sp>
        <p:nvSpPr>
          <p:cNvPr id="3" name="Content Placeholder 2"/>
          <p:cNvSpPr>
            <a:spLocks noGrp="1"/>
          </p:cNvSpPr>
          <p:nvPr>
            <p:ph sz="half" idx="1"/>
          </p:nvPr>
        </p:nvSpPr>
        <p:spPr>
          <a:xfrm>
            <a:off x="838201" y="1825625"/>
            <a:ext cx="5181600" cy="4351338"/>
          </a:xfrm>
        </p:spPr>
        <p:txBody>
          <a:bodyPr/>
          <a:lstStyle>
            <a:lvl1pPr>
              <a:defRPr>
                <a:latin typeface="Lucida Bright" panose="02040602050505020304" pitchFamily="18" charset="0"/>
              </a:defRPr>
            </a:lvl1pPr>
            <a:lvl2pPr>
              <a:defRPr>
                <a:latin typeface="Lucida Bright" panose="02040602050505020304" pitchFamily="18" charset="0"/>
              </a:defRPr>
            </a:lvl2pPr>
            <a:lvl3pPr>
              <a:defRPr>
                <a:latin typeface="Lucida Bright" panose="02040602050505020304" pitchFamily="18" charset="0"/>
              </a:defRPr>
            </a:lvl3pPr>
            <a:lvl4pPr>
              <a:defRPr>
                <a:latin typeface="Lucida Bright" panose="02040602050505020304" pitchFamily="18" charset="0"/>
              </a:defRPr>
            </a:lvl4pPr>
            <a:lvl5pPr>
              <a:defRPr>
                <a:latin typeface="Lucida Bright" panose="020406020505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1" y="1825625"/>
            <a:ext cx="5181600" cy="4351338"/>
          </a:xfrm>
        </p:spPr>
        <p:txBody>
          <a:bodyPr/>
          <a:lstStyle>
            <a:lvl1pPr>
              <a:defRPr>
                <a:latin typeface="Lucida Bright" panose="02040602050505020304" pitchFamily="18" charset="0"/>
              </a:defRPr>
            </a:lvl1pPr>
            <a:lvl2pPr>
              <a:defRPr>
                <a:latin typeface="Lucida Bright" panose="02040602050505020304" pitchFamily="18" charset="0"/>
              </a:defRPr>
            </a:lvl2pPr>
            <a:lvl3pPr>
              <a:defRPr>
                <a:latin typeface="Lucida Bright" panose="02040602050505020304" pitchFamily="18" charset="0"/>
              </a:defRPr>
            </a:lvl3pPr>
            <a:lvl4pPr>
              <a:defRPr>
                <a:latin typeface="Lucida Bright" panose="02040602050505020304" pitchFamily="18" charset="0"/>
              </a:defRPr>
            </a:lvl4pPr>
            <a:lvl5pPr>
              <a:defRPr>
                <a:latin typeface="Lucida Bright" panose="020406020505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A993F980-8A72-4470-B7D1-D356E855DECD}" type="datetimeFigureOut">
              <a:rPr lang="en-US" smtClean="0">
                <a:solidFill>
                  <a:srgbClr val="555555">
                    <a:tint val="75000"/>
                  </a:srgbClr>
                </a:solidFill>
              </a:rPr>
              <a:pPr/>
              <a:t>11/11/2019</a:t>
            </a:fld>
            <a:endParaRPr lang="en-US">
              <a:solidFill>
                <a:srgbClr val="555555">
                  <a:tint val="75000"/>
                </a:srgbClr>
              </a:solidFill>
            </a:endParaRPr>
          </a:p>
        </p:txBody>
      </p:sp>
      <p:sp>
        <p:nvSpPr>
          <p:cNvPr id="6" name="Footer Placeholder 5"/>
          <p:cNvSpPr>
            <a:spLocks noGrp="1"/>
          </p:cNvSpPr>
          <p:nvPr>
            <p:ph type="ftr" sz="quarter" idx="11"/>
          </p:nvPr>
        </p:nvSpPr>
        <p:spPr/>
        <p:txBody>
          <a:bodyPr/>
          <a:lstStyle/>
          <a:p>
            <a:endParaRPr lang="en-US">
              <a:solidFill>
                <a:srgbClr val="555555">
                  <a:tint val="75000"/>
                </a:srgbClr>
              </a:solidFill>
            </a:endParaRPr>
          </a:p>
        </p:txBody>
      </p:sp>
      <p:sp>
        <p:nvSpPr>
          <p:cNvPr id="7" name="Slide Number Placeholder 6"/>
          <p:cNvSpPr>
            <a:spLocks noGrp="1"/>
          </p:cNvSpPr>
          <p:nvPr>
            <p:ph type="sldNum" sz="quarter" idx="12"/>
          </p:nvPr>
        </p:nvSpPr>
        <p:spPr/>
        <p:txBody>
          <a:bodyPr/>
          <a:lstStyle/>
          <a:p>
            <a:fld id="{A5A797DE-B521-4377-8F58-1E9CD6C9BF19}" type="slidenum">
              <a:rPr lang="en-US" smtClean="0">
                <a:solidFill>
                  <a:srgbClr val="555555">
                    <a:tint val="75000"/>
                  </a:srgbClr>
                </a:solidFill>
              </a:rPr>
              <a:pPr/>
              <a:t>‹#›</a:t>
            </a:fld>
            <a:endParaRPr lang="en-US">
              <a:solidFill>
                <a:srgbClr val="555555">
                  <a:tint val="75000"/>
                </a:srgbClr>
              </a:solidFill>
            </a:endParaRPr>
          </a:p>
        </p:txBody>
      </p:sp>
      <p:grpSp>
        <p:nvGrpSpPr>
          <p:cNvPr id="11" name="Group 10"/>
          <p:cNvGrpSpPr/>
          <p:nvPr userDrawn="1"/>
        </p:nvGrpSpPr>
        <p:grpSpPr>
          <a:xfrm>
            <a:off x="-69575" y="6435690"/>
            <a:ext cx="12261575" cy="461665"/>
            <a:chOff x="-69575" y="6435690"/>
            <a:chExt cx="12261575" cy="461665"/>
          </a:xfrm>
        </p:grpSpPr>
        <p:grpSp>
          <p:nvGrpSpPr>
            <p:cNvPr id="12" name="Group 11"/>
            <p:cNvGrpSpPr/>
            <p:nvPr userDrawn="1"/>
          </p:nvGrpSpPr>
          <p:grpSpPr>
            <a:xfrm>
              <a:off x="-69575" y="6476999"/>
              <a:ext cx="12261575" cy="384313"/>
              <a:chOff x="-69574" y="6619461"/>
              <a:chExt cx="12261574" cy="241852"/>
            </a:xfrm>
          </p:grpSpPr>
          <p:sp>
            <p:nvSpPr>
              <p:cNvPr id="14" name="Rectangle 13"/>
              <p:cNvSpPr/>
              <p:nvPr/>
            </p:nvSpPr>
            <p:spPr>
              <a:xfrm>
                <a:off x="4532243" y="6619461"/>
                <a:ext cx="7659757" cy="23853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52D05"/>
                  </a:solidFill>
                </a:endParaRPr>
              </a:p>
            </p:txBody>
          </p:sp>
          <p:sp>
            <p:nvSpPr>
              <p:cNvPr id="15" name="Rectangle 14"/>
              <p:cNvSpPr/>
              <p:nvPr/>
            </p:nvSpPr>
            <p:spPr>
              <a:xfrm>
                <a:off x="-69574" y="6619461"/>
                <a:ext cx="4681331" cy="2418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52D05"/>
                  </a:solidFill>
                </a:endParaRPr>
              </a:p>
            </p:txBody>
          </p:sp>
        </p:grpSp>
        <p:sp>
          <p:nvSpPr>
            <p:cNvPr id="13" name="Rectangle 12"/>
            <p:cNvSpPr/>
            <p:nvPr userDrawn="1"/>
          </p:nvSpPr>
          <p:spPr>
            <a:xfrm>
              <a:off x="7047680" y="6435690"/>
              <a:ext cx="5144320" cy="461665"/>
            </a:xfrm>
            <a:prstGeom prst="rect">
              <a:avLst/>
            </a:prstGeom>
          </p:spPr>
          <p:txBody>
            <a:bodyPr wrap="square">
              <a:spAutoFit/>
            </a:bodyPr>
            <a:lstStyle/>
            <a:p>
              <a:pPr algn="r"/>
              <a:r>
                <a:rPr lang="en-GB" sz="1200" b="1" dirty="0">
                  <a:solidFill>
                    <a:schemeClr val="bg1">
                      <a:lumMod val="50000"/>
                    </a:schemeClr>
                  </a:solidFill>
                  <a:latin typeface="Lucida Bright" panose="02040602050505020304" pitchFamily="18" charset="0"/>
                </a:rPr>
                <a:t>PACT</a:t>
              </a:r>
              <a:r>
                <a:rPr lang="en-GB" sz="1200" dirty="0">
                  <a:latin typeface="Lucida Bright" panose="02040602050505020304" pitchFamily="18" charset="0"/>
                </a:rPr>
                <a:t> </a:t>
              </a:r>
              <a:r>
                <a:rPr lang="en-GB" sz="1200" b="1" dirty="0">
                  <a:latin typeface="Lucida Bright" panose="02040602050505020304" pitchFamily="18" charset="0"/>
                </a:rPr>
                <a:t>REGIONAL CONFERENCE</a:t>
              </a:r>
            </a:p>
            <a:p>
              <a:pPr algn="r"/>
              <a:r>
                <a:rPr lang="en-GB" sz="1200" dirty="0">
                  <a:latin typeface="Lucida Bright" panose="02040602050505020304" pitchFamily="18" charset="0"/>
                </a:rPr>
                <a:t> 12-13 September (Sofia)</a:t>
              </a:r>
            </a:p>
          </p:txBody>
        </p:sp>
      </p:grpSp>
    </p:spTree>
    <p:extLst>
      <p:ext uri="{BB962C8B-B14F-4D97-AF65-F5344CB8AC3E}">
        <p14:creationId xmlns:p14="http://schemas.microsoft.com/office/powerpoint/2010/main" val="2425888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9"/>
            <a:ext cx="10515600" cy="1325563"/>
          </a:xfrm>
        </p:spPr>
        <p:txBody>
          <a:bodyPr/>
          <a:lstStyle>
            <a:lvl1pPr>
              <a:defRPr>
                <a:solidFill>
                  <a:schemeClr val="bg1">
                    <a:lumMod val="75000"/>
                  </a:schemeClr>
                </a:solidFill>
                <a:latin typeface="Lucida Bright" panose="02040602050505020304" pitchFamily="18" charset="0"/>
              </a:defRPr>
            </a:lvl1pPr>
          </a:lstStyle>
          <a:p>
            <a:r>
              <a:rPr lang="en-US" dirty="0"/>
              <a:t>Click to edit Master title style</a:t>
            </a:r>
          </a:p>
        </p:txBody>
      </p:sp>
      <p:sp>
        <p:nvSpPr>
          <p:cNvPr id="3" name="Text Placeholder 2"/>
          <p:cNvSpPr>
            <a:spLocks noGrp="1"/>
          </p:cNvSpPr>
          <p:nvPr>
            <p:ph type="body" idx="1"/>
          </p:nvPr>
        </p:nvSpPr>
        <p:spPr>
          <a:xfrm>
            <a:off x="839793" y="1681163"/>
            <a:ext cx="5157787" cy="823912"/>
          </a:xfrm>
        </p:spPr>
        <p:txBody>
          <a:bodyPr anchor="b"/>
          <a:lstStyle>
            <a:lvl1pPr marL="0" indent="0">
              <a:buNone/>
              <a:defRPr sz="1800" b="1">
                <a:latin typeface="Lucida Bright" panose="02040602050505020304" pitchFamily="18" charset="0"/>
              </a:defRPr>
            </a:lvl1pPr>
            <a:lvl2pPr marL="342887" indent="0">
              <a:buNone/>
              <a:defRPr sz="1500" b="1"/>
            </a:lvl2pPr>
            <a:lvl3pPr marL="685774" indent="0">
              <a:buNone/>
              <a:defRPr sz="1350" b="1"/>
            </a:lvl3pPr>
            <a:lvl4pPr marL="1028661" indent="0">
              <a:buNone/>
              <a:defRPr sz="1200" b="1"/>
            </a:lvl4pPr>
            <a:lvl5pPr marL="1371549" indent="0">
              <a:buNone/>
              <a:defRPr sz="1200" b="1"/>
            </a:lvl5pPr>
            <a:lvl6pPr marL="1714436" indent="0">
              <a:buNone/>
              <a:defRPr sz="1200" b="1"/>
            </a:lvl6pPr>
            <a:lvl7pPr marL="2057323" indent="0">
              <a:buNone/>
              <a:defRPr sz="1200" b="1"/>
            </a:lvl7pPr>
            <a:lvl8pPr marL="2400210" indent="0">
              <a:buNone/>
              <a:defRPr sz="1200" b="1"/>
            </a:lvl8pPr>
            <a:lvl9pPr marL="2743097"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839793" y="2505076"/>
            <a:ext cx="5157787" cy="3684588"/>
          </a:xfrm>
        </p:spPr>
        <p:txBody>
          <a:bodyPr/>
          <a:lstStyle>
            <a:lvl1pPr>
              <a:defRPr>
                <a:latin typeface="Lucida Bright" panose="02040602050505020304" pitchFamily="18" charset="0"/>
              </a:defRPr>
            </a:lvl1pPr>
            <a:lvl2pPr>
              <a:defRPr>
                <a:latin typeface="Lucida Bright" panose="02040602050505020304" pitchFamily="18" charset="0"/>
              </a:defRPr>
            </a:lvl2pPr>
            <a:lvl3pPr>
              <a:defRPr>
                <a:latin typeface="Lucida Bright" panose="02040602050505020304" pitchFamily="18" charset="0"/>
              </a:defRPr>
            </a:lvl3pPr>
            <a:lvl4pPr>
              <a:defRPr>
                <a:latin typeface="Lucida Bright" panose="02040602050505020304" pitchFamily="18" charset="0"/>
              </a:defRPr>
            </a:lvl4pPr>
            <a:lvl5pPr>
              <a:defRPr>
                <a:latin typeface="Lucida Bright" panose="020406020505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atin typeface="Lucida Bright" panose="02040602050505020304" pitchFamily="18" charset="0"/>
              </a:defRPr>
            </a:lvl1pPr>
            <a:lvl2pPr marL="342887" indent="0">
              <a:buNone/>
              <a:defRPr sz="1500" b="1"/>
            </a:lvl2pPr>
            <a:lvl3pPr marL="685774" indent="0">
              <a:buNone/>
              <a:defRPr sz="1350" b="1"/>
            </a:lvl3pPr>
            <a:lvl4pPr marL="1028661" indent="0">
              <a:buNone/>
              <a:defRPr sz="1200" b="1"/>
            </a:lvl4pPr>
            <a:lvl5pPr marL="1371549" indent="0">
              <a:buNone/>
              <a:defRPr sz="1200" b="1"/>
            </a:lvl5pPr>
            <a:lvl6pPr marL="1714436" indent="0">
              <a:buNone/>
              <a:defRPr sz="1200" b="1"/>
            </a:lvl6pPr>
            <a:lvl7pPr marL="2057323" indent="0">
              <a:buNone/>
              <a:defRPr sz="1200" b="1"/>
            </a:lvl7pPr>
            <a:lvl8pPr marL="2400210" indent="0">
              <a:buNone/>
              <a:defRPr sz="1200" b="1"/>
            </a:lvl8pPr>
            <a:lvl9pPr marL="2743097"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6172203" y="2505076"/>
            <a:ext cx="5183188" cy="3684588"/>
          </a:xfrm>
        </p:spPr>
        <p:txBody>
          <a:bodyPr/>
          <a:lstStyle>
            <a:lvl1pPr>
              <a:defRPr>
                <a:latin typeface="Lucida Bright" panose="02040602050505020304" pitchFamily="18" charset="0"/>
              </a:defRPr>
            </a:lvl1pPr>
            <a:lvl2pPr>
              <a:defRPr>
                <a:latin typeface="Lucida Bright" panose="02040602050505020304" pitchFamily="18" charset="0"/>
              </a:defRPr>
            </a:lvl2pPr>
            <a:lvl3pPr>
              <a:defRPr>
                <a:latin typeface="Lucida Bright" panose="02040602050505020304" pitchFamily="18" charset="0"/>
              </a:defRPr>
            </a:lvl3pPr>
            <a:lvl4pPr>
              <a:defRPr>
                <a:latin typeface="Lucida Bright" panose="02040602050505020304" pitchFamily="18" charset="0"/>
              </a:defRPr>
            </a:lvl4pPr>
            <a:lvl5pPr>
              <a:defRPr>
                <a:latin typeface="Lucida Bright" panose="020406020505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A993F980-8A72-4470-B7D1-D356E855DECD}" type="datetimeFigureOut">
              <a:rPr lang="en-US" smtClean="0">
                <a:solidFill>
                  <a:srgbClr val="555555">
                    <a:tint val="75000"/>
                  </a:srgbClr>
                </a:solidFill>
              </a:rPr>
              <a:pPr/>
              <a:t>11/11/2019</a:t>
            </a:fld>
            <a:endParaRPr lang="en-US">
              <a:solidFill>
                <a:srgbClr val="555555">
                  <a:tint val="75000"/>
                </a:srgbClr>
              </a:solidFill>
            </a:endParaRPr>
          </a:p>
        </p:txBody>
      </p:sp>
      <p:sp>
        <p:nvSpPr>
          <p:cNvPr id="8" name="Footer Placeholder 7"/>
          <p:cNvSpPr>
            <a:spLocks noGrp="1"/>
          </p:cNvSpPr>
          <p:nvPr>
            <p:ph type="ftr" sz="quarter" idx="11"/>
          </p:nvPr>
        </p:nvSpPr>
        <p:spPr/>
        <p:txBody>
          <a:bodyPr/>
          <a:lstStyle/>
          <a:p>
            <a:endParaRPr lang="en-US">
              <a:solidFill>
                <a:srgbClr val="555555">
                  <a:tint val="75000"/>
                </a:srgbClr>
              </a:solidFill>
            </a:endParaRPr>
          </a:p>
        </p:txBody>
      </p:sp>
      <p:sp>
        <p:nvSpPr>
          <p:cNvPr id="9" name="Slide Number Placeholder 8"/>
          <p:cNvSpPr>
            <a:spLocks noGrp="1"/>
          </p:cNvSpPr>
          <p:nvPr>
            <p:ph type="sldNum" sz="quarter" idx="12"/>
          </p:nvPr>
        </p:nvSpPr>
        <p:spPr/>
        <p:txBody>
          <a:bodyPr/>
          <a:lstStyle/>
          <a:p>
            <a:fld id="{A5A797DE-B521-4377-8F58-1E9CD6C9BF19}" type="slidenum">
              <a:rPr lang="en-US" smtClean="0">
                <a:solidFill>
                  <a:srgbClr val="555555">
                    <a:tint val="75000"/>
                  </a:srgbClr>
                </a:solidFill>
              </a:rPr>
              <a:pPr/>
              <a:t>‹#›</a:t>
            </a:fld>
            <a:endParaRPr lang="en-US">
              <a:solidFill>
                <a:srgbClr val="555555">
                  <a:tint val="75000"/>
                </a:srgbClr>
              </a:solidFill>
            </a:endParaRPr>
          </a:p>
        </p:txBody>
      </p:sp>
      <p:pic>
        <p:nvPicPr>
          <p:cNvPr id="11" name="Picture 10"/>
          <p:cNvPicPr>
            <a:picLocks noChangeAspect="1"/>
          </p:cNvPicPr>
          <p:nvPr userDrawn="1"/>
        </p:nvPicPr>
        <p:blipFill>
          <a:blip r:embed="rId2"/>
          <a:stretch>
            <a:fillRect/>
          </a:stretch>
        </p:blipFill>
        <p:spPr>
          <a:xfrm>
            <a:off x="0" y="6611471"/>
            <a:ext cx="12192000" cy="256054"/>
          </a:xfrm>
          <a:prstGeom prst="rect">
            <a:avLst/>
          </a:prstGeom>
        </p:spPr>
      </p:pic>
      <p:sp>
        <p:nvSpPr>
          <p:cNvPr id="12" name="Rectangle 11"/>
          <p:cNvSpPr/>
          <p:nvPr userDrawn="1"/>
        </p:nvSpPr>
        <p:spPr>
          <a:xfrm>
            <a:off x="6938823" y="6283618"/>
            <a:ext cx="5144320" cy="461665"/>
          </a:xfrm>
          <a:prstGeom prst="rect">
            <a:avLst/>
          </a:prstGeom>
        </p:spPr>
        <p:txBody>
          <a:bodyPr wrap="square">
            <a:spAutoFit/>
          </a:bodyPr>
          <a:lstStyle/>
          <a:p>
            <a:pPr algn="r"/>
            <a:r>
              <a:rPr lang="en-GB" sz="1200" b="1" dirty="0">
                <a:solidFill>
                  <a:schemeClr val="bg1">
                    <a:lumMod val="50000"/>
                  </a:schemeClr>
                </a:solidFill>
                <a:latin typeface="Lucida Bright" panose="02040602050505020304" pitchFamily="18" charset="0"/>
              </a:rPr>
              <a:t>PACT</a:t>
            </a:r>
            <a:r>
              <a:rPr lang="en-GB" sz="1200" dirty="0">
                <a:latin typeface="Lucida Bright" panose="02040602050505020304" pitchFamily="18" charset="0"/>
              </a:rPr>
              <a:t> REGIONAL CONFERENCE</a:t>
            </a:r>
          </a:p>
          <a:p>
            <a:pPr algn="r"/>
            <a:r>
              <a:rPr lang="en-GB" sz="1200" dirty="0">
                <a:latin typeface="Lucida Bright" panose="02040602050505020304" pitchFamily="18" charset="0"/>
              </a:rPr>
              <a:t> 12-13 September (Sofia)</a:t>
            </a:r>
          </a:p>
        </p:txBody>
      </p:sp>
    </p:spTree>
    <p:extLst>
      <p:ext uri="{BB962C8B-B14F-4D97-AF65-F5344CB8AC3E}">
        <p14:creationId xmlns:p14="http://schemas.microsoft.com/office/powerpoint/2010/main" val="110005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sp>
        <p:nvSpPr>
          <p:cNvPr id="4" name="Rectangle 6"/>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1"/>
          </a:p>
        </p:txBody>
      </p:sp>
      <p:pic>
        <p:nvPicPr>
          <p:cNvPr id="5" name="Afbeelding 2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90619" y="5121277"/>
            <a:ext cx="2601383"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4" y="1268763"/>
            <a:ext cx="10363200" cy="1362075"/>
          </a:xfrm>
        </p:spPr>
        <p:txBody>
          <a:bodyPr anchor="b" anchorCtr="0"/>
          <a:lstStyle>
            <a:lvl1pPr algn="l">
              <a:defRPr sz="2400" b="0" cap="all">
                <a:solidFill>
                  <a:schemeClr val="bg1"/>
                </a:solidFill>
              </a:defRPr>
            </a:lvl1pPr>
          </a:lstStyle>
          <a:p>
            <a:r>
              <a:rPr lang="nl-NL"/>
              <a:t>Klik om de stijl te bewerken</a:t>
            </a:r>
            <a:endParaRPr lang="en-GB" dirty="0"/>
          </a:p>
        </p:txBody>
      </p:sp>
      <p:sp>
        <p:nvSpPr>
          <p:cNvPr id="3" name="Text Placeholder 2"/>
          <p:cNvSpPr>
            <a:spLocks noGrp="1"/>
          </p:cNvSpPr>
          <p:nvPr>
            <p:ph type="body" idx="1"/>
          </p:nvPr>
        </p:nvSpPr>
        <p:spPr>
          <a:xfrm>
            <a:off x="963084" y="2708921"/>
            <a:ext cx="10363200" cy="1500187"/>
          </a:xfrm>
        </p:spPr>
        <p:txBody>
          <a:bodyPr/>
          <a:lstStyle>
            <a:lvl1pPr marL="0" indent="0">
              <a:buClr>
                <a:schemeClr val="bg1"/>
              </a:buClr>
              <a:buFont typeface="Arial" panose="020B0604020202020204" pitchFamily="34" charset="0"/>
              <a:buNone/>
              <a:defRPr sz="1500">
                <a:solidFill>
                  <a:schemeClr val="bg1"/>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nl-NL"/>
              <a:t>Tekststijl van het model bewerken</a:t>
            </a:r>
          </a:p>
        </p:txBody>
      </p:sp>
    </p:spTree>
    <p:extLst>
      <p:ext uri="{BB962C8B-B14F-4D97-AF65-F5344CB8AC3E}">
        <p14:creationId xmlns:p14="http://schemas.microsoft.com/office/powerpoint/2010/main" val="184217021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993F980-8A72-4470-B7D1-D356E855DECD}" type="datetimeFigureOut">
              <a:rPr lang="en-US" smtClean="0">
                <a:solidFill>
                  <a:srgbClr val="555555">
                    <a:tint val="75000"/>
                  </a:srgbClr>
                </a:solidFill>
              </a:rPr>
              <a:pPr/>
              <a:t>11/11/2019</a:t>
            </a:fld>
            <a:endParaRPr lang="en-US">
              <a:solidFill>
                <a:srgbClr val="555555">
                  <a:tint val="75000"/>
                </a:srgbClr>
              </a:solidFill>
            </a:endParaRPr>
          </a:p>
        </p:txBody>
      </p:sp>
      <p:sp>
        <p:nvSpPr>
          <p:cNvPr id="4" name="Footer Placeholder 3"/>
          <p:cNvSpPr>
            <a:spLocks noGrp="1"/>
          </p:cNvSpPr>
          <p:nvPr>
            <p:ph type="ftr" sz="quarter" idx="11"/>
          </p:nvPr>
        </p:nvSpPr>
        <p:spPr/>
        <p:txBody>
          <a:bodyPr/>
          <a:lstStyle/>
          <a:p>
            <a:endParaRPr lang="en-US">
              <a:solidFill>
                <a:srgbClr val="555555">
                  <a:tint val="75000"/>
                </a:srgbClr>
              </a:solidFill>
            </a:endParaRPr>
          </a:p>
        </p:txBody>
      </p:sp>
      <p:sp>
        <p:nvSpPr>
          <p:cNvPr id="5" name="Slide Number Placeholder 4"/>
          <p:cNvSpPr>
            <a:spLocks noGrp="1"/>
          </p:cNvSpPr>
          <p:nvPr>
            <p:ph type="sldNum" sz="quarter" idx="12"/>
          </p:nvPr>
        </p:nvSpPr>
        <p:spPr/>
        <p:txBody>
          <a:bodyPr/>
          <a:lstStyle/>
          <a:p>
            <a:fld id="{A5A797DE-B521-4377-8F58-1E9CD6C9BF19}" type="slidenum">
              <a:rPr lang="en-US" smtClean="0">
                <a:solidFill>
                  <a:srgbClr val="555555">
                    <a:tint val="75000"/>
                  </a:srgbClr>
                </a:solidFill>
              </a:rPr>
              <a:pPr/>
              <a:t>‹#›</a:t>
            </a:fld>
            <a:endParaRPr lang="en-US">
              <a:solidFill>
                <a:srgbClr val="555555">
                  <a:tint val="75000"/>
                </a:srgbClr>
              </a:solidFill>
            </a:endParaRPr>
          </a:p>
        </p:txBody>
      </p:sp>
      <p:grpSp>
        <p:nvGrpSpPr>
          <p:cNvPr id="9" name="Group 8"/>
          <p:cNvGrpSpPr/>
          <p:nvPr userDrawn="1"/>
        </p:nvGrpSpPr>
        <p:grpSpPr>
          <a:xfrm>
            <a:off x="-69575" y="6435690"/>
            <a:ext cx="12261575" cy="461665"/>
            <a:chOff x="-69575" y="6435690"/>
            <a:chExt cx="12261575" cy="461665"/>
          </a:xfrm>
        </p:grpSpPr>
        <p:grpSp>
          <p:nvGrpSpPr>
            <p:cNvPr id="10" name="Group 9"/>
            <p:cNvGrpSpPr/>
            <p:nvPr userDrawn="1"/>
          </p:nvGrpSpPr>
          <p:grpSpPr>
            <a:xfrm>
              <a:off x="-69575" y="6476999"/>
              <a:ext cx="12261575" cy="384313"/>
              <a:chOff x="-69574" y="6619461"/>
              <a:chExt cx="12261574" cy="241852"/>
            </a:xfrm>
          </p:grpSpPr>
          <p:sp>
            <p:nvSpPr>
              <p:cNvPr id="12" name="Rectangle 11"/>
              <p:cNvSpPr/>
              <p:nvPr/>
            </p:nvSpPr>
            <p:spPr>
              <a:xfrm>
                <a:off x="4532243" y="6619461"/>
                <a:ext cx="7659757" cy="23853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52D05"/>
                  </a:solidFill>
                </a:endParaRPr>
              </a:p>
            </p:txBody>
          </p:sp>
          <p:sp>
            <p:nvSpPr>
              <p:cNvPr id="13" name="Rectangle 12"/>
              <p:cNvSpPr/>
              <p:nvPr/>
            </p:nvSpPr>
            <p:spPr>
              <a:xfrm>
                <a:off x="-69574" y="6619461"/>
                <a:ext cx="4681331" cy="2418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52D05"/>
                  </a:solidFill>
                </a:endParaRPr>
              </a:p>
            </p:txBody>
          </p:sp>
        </p:grpSp>
        <p:sp>
          <p:nvSpPr>
            <p:cNvPr id="11" name="Rectangle 10"/>
            <p:cNvSpPr/>
            <p:nvPr userDrawn="1"/>
          </p:nvSpPr>
          <p:spPr>
            <a:xfrm>
              <a:off x="7047680" y="6435690"/>
              <a:ext cx="5144320" cy="461665"/>
            </a:xfrm>
            <a:prstGeom prst="rect">
              <a:avLst/>
            </a:prstGeom>
          </p:spPr>
          <p:txBody>
            <a:bodyPr wrap="square">
              <a:spAutoFit/>
            </a:bodyPr>
            <a:lstStyle/>
            <a:p>
              <a:pPr algn="r"/>
              <a:r>
                <a:rPr lang="en-GB" sz="1200" b="1" dirty="0">
                  <a:solidFill>
                    <a:schemeClr val="bg1">
                      <a:lumMod val="50000"/>
                    </a:schemeClr>
                  </a:solidFill>
                  <a:latin typeface="Lucida Bright" panose="02040602050505020304" pitchFamily="18" charset="0"/>
                </a:rPr>
                <a:t>PACT</a:t>
              </a:r>
              <a:r>
                <a:rPr lang="en-GB" sz="1200" dirty="0">
                  <a:latin typeface="Lucida Bright" panose="02040602050505020304" pitchFamily="18" charset="0"/>
                </a:rPr>
                <a:t> </a:t>
              </a:r>
              <a:r>
                <a:rPr lang="en-GB" sz="1200" b="1" dirty="0">
                  <a:latin typeface="Lucida Bright" panose="02040602050505020304" pitchFamily="18" charset="0"/>
                </a:rPr>
                <a:t>REGIONAL CONFERENCE</a:t>
              </a:r>
            </a:p>
            <a:p>
              <a:pPr algn="r"/>
              <a:r>
                <a:rPr lang="en-GB" sz="1200" dirty="0">
                  <a:latin typeface="Lucida Bright" panose="02040602050505020304" pitchFamily="18" charset="0"/>
                </a:rPr>
                <a:t> 12-13 September (Sofia)</a:t>
              </a:r>
            </a:p>
          </p:txBody>
        </p:sp>
      </p:grpSp>
    </p:spTree>
    <p:extLst>
      <p:ext uri="{BB962C8B-B14F-4D97-AF65-F5344CB8AC3E}">
        <p14:creationId xmlns:p14="http://schemas.microsoft.com/office/powerpoint/2010/main" val="1401205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2400">
                <a:latin typeface="Lucida Bright" panose="02040602050505020304" pitchFamily="18" charset="0"/>
              </a:defRPr>
            </a:lvl1pPr>
          </a:lstStyle>
          <a:p>
            <a:r>
              <a:rPr lang="en-US" dirty="0"/>
              <a:t>Click to edit Master title style</a:t>
            </a:r>
          </a:p>
        </p:txBody>
      </p:sp>
      <p:sp>
        <p:nvSpPr>
          <p:cNvPr id="3" name="Content Placeholder 2"/>
          <p:cNvSpPr>
            <a:spLocks noGrp="1"/>
          </p:cNvSpPr>
          <p:nvPr>
            <p:ph idx="1"/>
          </p:nvPr>
        </p:nvSpPr>
        <p:spPr>
          <a:xfrm>
            <a:off x="5183190" y="987433"/>
            <a:ext cx="6172201" cy="4873625"/>
          </a:xfrm>
        </p:spPr>
        <p:txBody>
          <a:bodyPr/>
          <a:lstStyle>
            <a:lvl1pPr>
              <a:defRPr sz="2400">
                <a:latin typeface="Lucida Bright" panose="02040602050505020304" pitchFamily="18" charset="0"/>
              </a:defRPr>
            </a:lvl1pPr>
            <a:lvl2pPr>
              <a:defRPr sz="2100">
                <a:latin typeface="Lucida Bright" panose="02040602050505020304" pitchFamily="18" charset="0"/>
              </a:defRPr>
            </a:lvl2pPr>
            <a:lvl3pPr>
              <a:defRPr sz="1800">
                <a:latin typeface="Lucida Bright" panose="02040602050505020304" pitchFamily="18" charset="0"/>
              </a:defRPr>
            </a:lvl3pPr>
            <a:lvl4pPr>
              <a:defRPr sz="1500">
                <a:latin typeface="Lucida Bright" panose="02040602050505020304" pitchFamily="18" charset="0"/>
              </a:defRPr>
            </a:lvl4pPr>
            <a:lvl5pPr>
              <a:defRPr sz="1500">
                <a:latin typeface="Lucida Bright" panose="02040602050505020304" pitchFamily="18" charset="0"/>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91" y="2057400"/>
            <a:ext cx="3932236" cy="3811588"/>
          </a:xfrm>
        </p:spPr>
        <p:txBody>
          <a:bodyPr/>
          <a:lstStyle>
            <a:lvl1pPr marL="0" indent="0">
              <a:buNone/>
              <a:defRPr sz="1200">
                <a:latin typeface="Lucida Bright" panose="02040602050505020304" pitchFamily="18" charset="0"/>
              </a:defRPr>
            </a:lvl1pPr>
            <a:lvl2pPr marL="342887" indent="0">
              <a:buNone/>
              <a:defRPr sz="1050"/>
            </a:lvl2pPr>
            <a:lvl3pPr marL="685774" indent="0">
              <a:buNone/>
              <a:defRPr sz="900"/>
            </a:lvl3pPr>
            <a:lvl4pPr marL="1028661" indent="0">
              <a:buNone/>
              <a:defRPr sz="750"/>
            </a:lvl4pPr>
            <a:lvl5pPr marL="1371549" indent="0">
              <a:buNone/>
              <a:defRPr sz="750"/>
            </a:lvl5pPr>
            <a:lvl6pPr marL="1714436" indent="0">
              <a:buNone/>
              <a:defRPr sz="750"/>
            </a:lvl6pPr>
            <a:lvl7pPr marL="2057323" indent="0">
              <a:buNone/>
              <a:defRPr sz="750"/>
            </a:lvl7pPr>
            <a:lvl8pPr marL="2400210" indent="0">
              <a:buNone/>
              <a:defRPr sz="750"/>
            </a:lvl8pPr>
            <a:lvl9pPr marL="2743097" indent="0">
              <a:buNone/>
              <a:defRPr sz="750"/>
            </a:lvl9pPr>
          </a:lstStyle>
          <a:p>
            <a:pPr lvl="0"/>
            <a:r>
              <a:rPr lang="en-US" dirty="0"/>
              <a:t>Click to edit Master text styles</a:t>
            </a:r>
          </a:p>
        </p:txBody>
      </p:sp>
      <p:sp>
        <p:nvSpPr>
          <p:cNvPr id="5" name="Date Placeholder 4"/>
          <p:cNvSpPr>
            <a:spLocks noGrp="1"/>
          </p:cNvSpPr>
          <p:nvPr>
            <p:ph type="dt" sz="half" idx="10"/>
          </p:nvPr>
        </p:nvSpPr>
        <p:spPr/>
        <p:txBody>
          <a:bodyPr/>
          <a:lstStyle/>
          <a:p>
            <a:fld id="{A993F980-8A72-4470-B7D1-D356E855DECD}" type="datetimeFigureOut">
              <a:rPr lang="en-US" smtClean="0">
                <a:solidFill>
                  <a:srgbClr val="555555">
                    <a:tint val="75000"/>
                  </a:srgbClr>
                </a:solidFill>
              </a:rPr>
              <a:pPr/>
              <a:t>11/11/2019</a:t>
            </a:fld>
            <a:endParaRPr lang="en-US">
              <a:solidFill>
                <a:srgbClr val="555555">
                  <a:tint val="75000"/>
                </a:srgbClr>
              </a:solidFill>
            </a:endParaRPr>
          </a:p>
        </p:txBody>
      </p:sp>
      <p:sp>
        <p:nvSpPr>
          <p:cNvPr id="6" name="Footer Placeholder 5"/>
          <p:cNvSpPr>
            <a:spLocks noGrp="1"/>
          </p:cNvSpPr>
          <p:nvPr>
            <p:ph type="ftr" sz="quarter" idx="11"/>
          </p:nvPr>
        </p:nvSpPr>
        <p:spPr/>
        <p:txBody>
          <a:bodyPr/>
          <a:lstStyle/>
          <a:p>
            <a:endParaRPr lang="en-US">
              <a:solidFill>
                <a:srgbClr val="555555">
                  <a:tint val="75000"/>
                </a:srgbClr>
              </a:solidFill>
            </a:endParaRPr>
          </a:p>
        </p:txBody>
      </p:sp>
      <p:sp>
        <p:nvSpPr>
          <p:cNvPr id="7" name="Slide Number Placeholder 6"/>
          <p:cNvSpPr>
            <a:spLocks noGrp="1"/>
          </p:cNvSpPr>
          <p:nvPr>
            <p:ph type="sldNum" sz="quarter" idx="12"/>
          </p:nvPr>
        </p:nvSpPr>
        <p:spPr/>
        <p:txBody>
          <a:bodyPr/>
          <a:lstStyle/>
          <a:p>
            <a:fld id="{A5A797DE-B521-4377-8F58-1E9CD6C9BF19}" type="slidenum">
              <a:rPr lang="en-US" smtClean="0">
                <a:solidFill>
                  <a:srgbClr val="555555">
                    <a:tint val="75000"/>
                  </a:srgbClr>
                </a:solidFill>
              </a:rPr>
              <a:pPr/>
              <a:t>‹#›</a:t>
            </a:fld>
            <a:endParaRPr lang="en-US">
              <a:solidFill>
                <a:srgbClr val="555555">
                  <a:tint val="75000"/>
                </a:srgbClr>
              </a:solidFill>
            </a:endParaRPr>
          </a:p>
        </p:txBody>
      </p:sp>
      <p:grpSp>
        <p:nvGrpSpPr>
          <p:cNvPr id="11" name="Group 10"/>
          <p:cNvGrpSpPr/>
          <p:nvPr userDrawn="1"/>
        </p:nvGrpSpPr>
        <p:grpSpPr>
          <a:xfrm>
            <a:off x="-69575" y="6435690"/>
            <a:ext cx="12261575" cy="461665"/>
            <a:chOff x="-69575" y="6435690"/>
            <a:chExt cx="12261575" cy="461665"/>
          </a:xfrm>
        </p:grpSpPr>
        <p:grpSp>
          <p:nvGrpSpPr>
            <p:cNvPr id="12" name="Group 11"/>
            <p:cNvGrpSpPr/>
            <p:nvPr userDrawn="1"/>
          </p:nvGrpSpPr>
          <p:grpSpPr>
            <a:xfrm>
              <a:off x="-69575" y="6476999"/>
              <a:ext cx="12261575" cy="384313"/>
              <a:chOff x="-69574" y="6619461"/>
              <a:chExt cx="12261574" cy="241852"/>
            </a:xfrm>
          </p:grpSpPr>
          <p:sp>
            <p:nvSpPr>
              <p:cNvPr id="14" name="Rectangle 13"/>
              <p:cNvSpPr/>
              <p:nvPr/>
            </p:nvSpPr>
            <p:spPr>
              <a:xfrm>
                <a:off x="4532243" y="6619461"/>
                <a:ext cx="7659757" cy="23853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52D05"/>
                  </a:solidFill>
                </a:endParaRPr>
              </a:p>
            </p:txBody>
          </p:sp>
          <p:sp>
            <p:nvSpPr>
              <p:cNvPr id="15" name="Rectangle 14"/>
              <p:cNvSpPr/>
              <p:nvPr/>
            </p:nvSpPr>
            <p:spPr>
              <a:xfrm>
                <a:off x="-69574" y="6619461"/>
                <a:ext cx="4681331" cy="2418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52D05"/>
                  </a:solidFill>
                </a:endParaRPr>
              </a:p>
            </p:txBody>
          </p:sp>
        </p:grpSp>
        <p:sp>
          <p:nvSpPr>
            <p:cNvPr id="13" name="Rectangle 12"/>
            <p:cNvSpPr/>
            <p:nvPr userDrawn="1"/>
          </p:nvSpPr>
          <p:spPr>
            <a:xfrm>
              <a:off x="7047680" y="6435690"/>
              <a:ext cx="5144320" cy="461665"/>
            </a:xfrm>
            <a:prstGeom prst="rect">
              <a:avLst/>
            </a:prstGeom>
          </p:spPr>
          <p:txBody>
            <a:bodyPr wrap="square">
              <a:spAutoFit/>
            </a:bodyPr>
            <a:lstStyle/>
            <a:p>
              <a:pPr algn="r"/>
              <a:r>
                <a:rPr lang="en-GB" sz="1200" b="1" dirty="0">
                  <a:solidFill>
                    <a:schemeClr val="bg1">
                      <a:lumMod val="50000"/>
                    </a:schemeClr>
                  </a:solidFill>
                  <a:latin typeface="Lucida Bright" panose="02040602050505020304" pitchFamily="18" charset="0"/>
                </a:rPr>
                <a:t>PACT</a:t>
              </a:r>
              <a:r>
                <a:rPr lang="en-GB" sz="1200" dirty="0">
                  <a:latin typeface="Lucida Bright" panose="02040602050505020304" pitchFamily="18" charset="0"/>
                </a:rPr>
                <a:t> </a:t>
              </a:r>
              <a:r>
                <a:rPr lang="en-GB" sz="1200" b="1" dirty="0">
                  <a:latin typeface="Lucida Bright" panose="02040602050505020304" pitchFamily="18" charset="0"/>
                </a:rPr>
                <a:t>REGIONAL CONFERENCE</a:t>
              </a:r>
            </a:p>
            <a:p>
              <a:pPr algn="r"/>
              <a:r>
                <a:rPr lang="en-GB" sz="1200" dirty="0">
                  <a:latin typeface="Lucida Bright" panose="02040602050505020304" pitchFamily="18" charset="0"/>
                </a:rPr>
                <a:t> 12-13 September (Sofia)</a:t>
              </a:r>
            </a:p>
          </p:txBody>
        </p:sp>
      </p:grpSp>
    </p:spTree>
    <p:extLst>
      <p:ext uri="{BB962C8B-B14F-4D97-AF65-F5344CB8AC3E}">
        <p14:creationId xmlns:p14="http://schemas.microsoft.com/office/powerpoint/2010/main" val="2064065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2400">
                <a:latin typeface="Lucida Bright" panose="02040602050505020304" pitchFamily="18" charset="0"/>
              </a:defRPr>
            </a:lvl1pPr>
          </a:lstStyle>
          <a:p>
            <a:r>
              <a:rPr lang="en-US" dirty="0"/>
              <a:t>Click to edit Master title style</a:t>
            </a:r>
          </a:p>
        </p:txBody>
      </p:sp>
      <p:sp>
        <p:nvSpPr>
          <p:cNvPr id="3" name="Picture Placeholder 2"/>
          <p:cNvSpPr>
            <a:spLocks noGrp="1"/>
          </p:cNvSpPr>
          <p:nvPr>
            <p:ph type="pic" idx="1"/>
          </p:nvPr>
        </p:nvSpPr>
        <p:spPr>
          <a:xfrm>
            <a:off x="5183190" y="987433"/>
            <a:ext cx="6172201" cy="4873625"/>
          </a:xfrm>
        </p:spPr>
        <p:txBody>
          <a:bodyPr/>
          <a:lstStyle>
            <a:lvl1pPr marL="0" indent="0">
              <a:buNone/>
              <a:defRPr sz="2400">
                <a:latin typeface="Lucida Bright" panose="02040602050505020304" pitchFamily="18" charset="0"/>
              </a:defRPr>
            </a:lvl1pPr>
            <a:lvl2pPr marL="342887" indent="0">
              <a:buNone/>
              <a:defRPr sz="2100"/>
            </a:lvl2pPr>
            <a:lvl3pPr marL="685774" indent="0">
              <a:buNone/>
              <a:defRPr sz="1800"/>
            </a:lvl3pPr>
            <a:lvl4pPr marL="1028661" indent="0">
              <a:buNone/>
              <a:defRPr sz="1500"/>
            </a:lvl4pPr>
            <a:lvl5pPr marL="1371549" indent="0">
              <a:buNone/>
              <a:defRPr sz="1500"/>
            </a:lvl5pPr>
            <a:lvl6pPr marL="1714436" indent="0">
              <a:buNone/>
              <a:defRPr sz="1500"/>
            </a:lvl6pPr>
            <a:lvl7pPr marL="2057323" indent="0">
              <a:buNone/>
              <a:defRPr sz="1500"/>
            </a:lvl7pPr>
            <a:lvl8pPr marL="2400210" indent="0">
              <a:buNone/>
              <a:defRPr sz="1500"/>
            </a:lvl8pPr>
            <a:lvl9pPr marL="2743097" indent="0">
              <a:buNone/>
              <a:defRPr sz="1500"/>
            </a:lvl9pPr>
          </a:lstStyle>
          <a:p>
            <a:r>
              <a:rPr lang="en-US" dirty="0"/>
              <a:t>Click icon to add picture</a:t>
            </a:r>
          </a:p>
        </p:txBody>
      </p:sp>
      <p:sp>
        <p:nvSpPr>
          <p:cNvPr id="4" name="Text Placeholder 3"/>
          <p:cNvSpPr>
            <a:spLocks noGrp="1"/>
          </p:cNvSpPr>
          <p:nvPr>
            <p:ph type="body" sz="half" idx="2"/>
          </p:nvPr>
        </p:nvSpPr>
        <p:spPr>
          <a:xfrm>
            <a:off x="839791" y="2057400"/>
            <a:ext cx="3932236" cy="3811588"/>
          </a:xfrm>
        </p:spPr>
        <p:txBody>
          <a:bodyPr/>
          <a:lstStyle>
            <a:lvl1pPr marL="0" indent="0">
              <a:buNone/>
              <a:defRPr sz="1200">
                <a:latin typeface="Lucida Bright" panose="02040602050505020304" pitchFamily="18" charset="0"/>
              </a:defRPr>
            </a:lvl1pPr>
            <a:lvl2pPr marL="342887" indent="0">
              <a:buNone/>
              <a:defRPr sz="1050"/>
            </a:lvl2pPr>
            <a:lvl3pPr marL="685774" indent="0">
              <a:buNone/>
              <a:defRPr sz="900"/>
            </a:lvl3pPr>
            <a:lvl4pPr marL="1028661" indent="0">
              <a:buNone/>
              <a:defRPr sz="750"/>
            </a:lvl4pPr>
            <a:lvl5pPr marL="1371549" indent="0">
              <a:buNone/>
              <a:defRPr sz="750"/>
            </a:lvl5pPr>
            <a:lvl6pPr marL="1714436" indent="0">
              <a:buNone/>
              <a:defRPr sz="750"/>
            </a:lvl6pPr>
            <a:lvl7pPr marL="2057323" indent="0">
              <a:buNone/>
              <a:defRPr sz="750"/>
            </a:lvl7pPr>
            <a:lvl8pPr marL="2400210" indent="0">
              <a:buNone/>
              <a:defRPr sz="750"/>
            </a:lvl8pPr>
            <a:lvl9pPr marL="2743097" indent="0">
              <a:buNone/>
              <a:defRPr sz="750"/>
            </a:lvl9pPr>
          </a:lstStyle>
          <a:p>
            <a:pPr lvl="0"/>
            <a:r>
              <a:rPr lang="en-US" dirty="0"/>
              <a:t>Click to edit Master text styles</a:t>
            </a:r>
          </a:p>
        </p:txBody>
      </p:sp>
      <p:sp>
        <p:nvSpPr>
          <p:cNvPr id="5" name="Date Placeholder 4"/>
          <p:cNvSpPr>
            <a:spLocks noGrp="1"/>
          </p:cNvSpPr>
          <p:nvPr>
            <p:ph type="dt" sz="half" idx="10"/>
          </p:nvPr>
        </p:nvSpPr>
        <p:spPr/>
        <p:txBody>
          <a:bodyPr/>
          <a:lstStyle/>
          <a:p>
            <a:fld id="{A993F980-8A72-4470-B7D1-D356E855DECD}" type="datetimeFigureOut">
              <a:rPr lang="en-US" smtClean="0">
                <a:solidFill>
                  <a:srgbClr val="555555">
                    <a:tint val="75000"/>
                  </a:srgbClr>
                </a:solidFill>
              </a:rPr>
              <a:pPr/>
              <a:t>11/11/2019</a:t>
            </a:fld>
            <a:endParaRPr lang="en-US">
              <a:solidFill>
                <a:srgbClr val="555555">
                  <a:tint val="75000"/>
                </a:srgbClr>
              </a:solidFill>
            </a:endParaRPr>
          </a:p>
        </p:txBody>
      </p:sp>
      <p:sp>
        <p:nvSpPr>
          <p:cNvPr id="6" name="Footer Placeholder 5"/>
          <p:cNvSpPr>
            <a:spLocks noGrp="1"/>
          </p:cNvSpPr>
          <p:nvPr>
            <p:ph type="ftr" sz="quarter" idx="11"/>
          </p:nvPr>
        </p:nvSpPr>
        <p:spPr/>
        <p:txBody>
          <a:bodyPr/>
          <a:lstStyle/>
          <a:p>
            <a:endParaRPr lang="en-US">
              <a:solidFill>
                <a:srgbClr val="555555">
                  <a:tint val="75000"/>
                </a:srgbClr>
              </a:solidFill>
            </a:endParaRPr>
          </a:p>
        </p:txBody>
      </p:sp>
      <p:sp>
        <p:nvSpPr>
          <p:cNvPr id="7" name="Slide Number Placeholder 6"/>
          <p:cNvSpPr>
            <a:spLocks noGrp="1"/>
          </p:cNvSpPr>
          <p:nvPr>
            <p:ph type="sldNum" sz="quarter" idx="12"/>
          </p:nvPr>
        </p:nvSpPr>
        <p:spPr/>
        <p:txBody>
          <a:bodyPr/>
          <a:lstStyle/>
          <a:p>
            <a:fld id="{A5A797DE-B521-4377-8F58-1E9CD6C9BF19}" type="slidenum">
              <a:rPr lang="en-US" smtClean="0">
                <a:solidFill>
                  <a:srgbClr val="555555">
                    <a:tint val="75000"/>
                  </a:srgbClr>
                </a:solidFill>
              </a:rPr>
              <a:pPr/>
              <a:t>‹#›</a:t>
            </a:fld>
            <a:endParaRPr lang="en-US">
              <a:solidFill>
                <a:srgbClr val="555555">
                  <a:tint val="75000"/>
                </a:srgbClr>
              </a:solidFill>
            </a:endParaRPr>
          </a:p>
        </p:txBody>
      </p:sp>
      <p:grpSp>
        <p:nvGrpSpPr>
          <p:cNvPr id="12" name="Group 11"/>
          <p:cNvGrpSpPr/>
          <p:nvPr userDrawn="1"/>
        </p:nvGrpSpPr>
        <p:grpSpPr>
          <a:xfrm>
            <a:off x="-69575" y="6435690"/>
            <a:ext cx="12261575" cy="461665"/>
            <a:chOff x="-69575" y="6435690"/>
            <a:chExt cx="12261575" cy="461665"/>
          </a:xfrm>
        </p:grpSpPr>
        <p:grpSp>
          <p:nvGrpSpPr>
            <p:cNvPr id="13" name="Group 12"/>
            <p:cNvGrpSpPr/>
            <p:nvPr userDrawn="1"/>
          </p:nvGrpSpPr>
          <p:grpSpPr>
            <a:xfrm>
              <a:off x="-69575" y="6476999"/>
              <a:ext cx="12261575" cy="384313"/>
              <a:chOff x="-69574" y="6619461"/>
              <a:chExt cx="12261574" cy="241852"/>
            </a:xfrm>
          </p:grpSpPr>
          <p:sp>
            <p:nvSpPr>
              <p:cNvPr id="15" name="Rectangle 14"/>
              <p:cNvSpPr/>
              <p:nvPr/>
            </p:nvSpPr>
            <p:spPr>
              <a:xfrm>
                <a:off x="4532243" y="6619461"/>
                <a:ext cx="7659757" cy="23853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52D05"/>
                  </a:solidFill>
                </a:endParaRPr>
              </a:p>
            </p:txBody>
          </p:sp>
          <p:sp>
            <p:nvSpPr>
              <p:cNvPr id="16" name="Rectangle 15"/>
              <p:cNvSpPr/>
              <p:nvPr/>
            </p:nvSpPr>
            <p:spPr>
              <a:xfrm>
                <a:off x="-69574" y="6619461"/>
                <a:ext cx="4681331" cy="2418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52D05"/>
                  </a:solidFill>
                </a:endParaRPr>
              </a:p>
            </p:txBody>
          </p:sp>
        </p:grpSp>
        <p:sp>
          <p:nvSpPr>
            <p:cNvPr id="14" name="Rectangle 13"/>
            <p:cNvSpPr/>
            <p:nvPr userDrawn="1"/>
          </p:nvSpPr>
          <p:spPr>
            <a:xfrm>
              <a:off x="7047680" y="6435690"/>
              <a:ext cx="5144320" cy="461665"/>
            </a:xfrm>
            <a:prstGeom prst="rect">
              <a:avLst/>
            </a:prstGeom>
          </p:spPr>
          <p:txBody>
            <a:bodyPr wrap="square">
              <a:spAutoFit/>
            </a:bodyPr>
            <a:lstStyle/>
            <a:p>
              <a:pPr algn="r"/>
              <a:r>
                <a:rPr lang="en-GB" sz="1200" b="1" dirty="0">
                  <a:solidFill>
                    <a:schemeClr val="bg1">
                      <a:lumMod val="50000"/>
                    </a:schemeClr>
                  </a:solidFill>
                  <a:latin typeface="Lucida Bright" panose="02040602050505020304" pitchFamily="18" charset="0"/>
                </a:rPr>
                <a:t>PACT</a:t>
              </a:r>
              <a:r>
                <a:rPr lang="en-GB" sz="1200" dirty="0">
                  <a:latin typeface="Lucida Bright" panose="02040602050505020304" pitchFamily="18" charset="0"/>
                </a:rPr>
                <a:t> </a:t>
              </a:r>
              <a:r>
                <a:rPr lang="en-GB" sz="1200" b="1" dirty="0">
                  <a:latin typeface="Lucida Bright" panose="02040602050505020304" pitchFamily="18" charset="0"/>
                </a:rPr>
                <a:t>REGIONAL CONFERENCE</a:t>
              </a:r>
            </a:p>
            <a:p>
              <a:pPr algn="r"/>
              <a:r>
                <a:rPr lang="en-GB" sz="1200" dirty="0">
                  <a:latin typeface="Lucida Bright" panose="02040602050505020304" pitchFamily="18" charset="0"/>
                </a:rPr>
                <a:t> 12-13 September (Sofia)</a:t>
              </a:r>
            </a:p>
          </p:txBody>
        </p:sp>
      </p:grpSp>
    </p:spTree>
    <p:extLst>
      <p:ext uri="{BB962C8B-B14F-4D97-AF65-F5344CB8AC3E}">
        <p14:creationId xmlns:p14="http://schemas.microsoft.com/office/powerpoint/2010/main" val="1662360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Lucida Bright" panose="02040602050505020304" pitchFamily="18"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atin typeface="Lucida Bright" panose="02040602050505020304" pitchFamily="18" charset="0"/>
              </a:defRPr>
            </a:lvl1pPr>
            <a:lvl2pPr>
              <a:defRPr>
                <a:latin typeface="Lucida Bright" panose="02040602050505020304" pitchFamily="18" charset="0"/>
              </a:defRPr>
            </a:lvl2pPr>
            <a:lvl3pPr>
              <a:defRPr>
                <a:latin typeface="Lucida Bright" panose="02040602050505020304" pitchFamily="18" charset="0"/>
              </a:defRPr>
            </a:lvl3pPr>
            <a:lvl4pPr>
              <a:defRPr>
                <a:latin typeface="Lucida Bright" panose="02040602050505020304" pitchFamily="18" charset="0"/>
              </a:defRPr>
            </a:lvl4pPr>
            <a:lvl5pPr>
              <a:defRPr>
                <a:latin typeface="Lucida Bright" panose="020406020505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93F980-8A72-4470-B7D1-D356E855DECD}" type="datetimeFigureOut">
              <a:rPr lang="en-US" smtClean="0">
                <a:solidFill>
                  <a:srgbClr val="555555">
                    <a:tint val="75000"/>
                  </a:srgbClr>
                </a:solidFill>
              </a:rPr>
              <a:pPr/>
              <a:t>11/11/2019</a:t>
            </a:fld>
            <a:endParaRPr lang="en-US">
              <a:solidFill>
                <a:srgbClr val="555555">
                  <a:tint val="75000"/>
                </a:srgbClr>
              </a:solidFill>
            </a:endParaRPr>
          </a:p>
        </p:txBody>
      </p:sp>
      <p:sp>
        <p:nvSpPr>
          <p:cNvPr id="5" name="Footer Placeholder 4"/>
          <p:cNvSpPr>
            <a:spLocks noGrp="1"/>
          </p:cNvSpPr>
          <p:nvPr>
            <p:ph type="ftr" sz="quarter" idx="11"/>
          </p:nvPr>
        </p:nvSpPr>
        <p:spPr/>
        <p:txBody>
          <a:bodyPr/>
          <a:lstStyle/>
          <a:p>
            <a:endParaRPr lang="en-US">
              <a:solidFill>
                <a:srgbClr val="555555">
                  <a:tint val="75000"/>
                </a:srgbClr>
              </a:solidFill>
            </a:endParaRPr>
          </a:p>
        </p:txBody>
      </p:sp>
      <p:sp>
        <p:nvSpPr>
          <p:cNvPr id="6" name="Slide Number Placeholder 5"/>
          <p:cNvSpPr>
            <a:spLocks noGrp="1"/>
          </p:cNvSpPr>
          <p:nvPr>
            <p:ph type="sldNum" sz="quarter" idx="12"/>
          </p:nvPr>
        </p:nvSpPr>
        <p:spPr/>
        <p:txBody>
          <a:bodyPr/>
          <a:lstStyle/>
          <a:p>
            <a:fld id="{A5A797DE-B521-4377-8F58-1E9CD6C9BF19}" type="slidenum">
              <a:rPr lang="en-US" smtClean="0">
                <a:solidFill>
                  <a:srgbClr val="555555">
                    <a:tint val="75000"/>
                  </a:srgbClr>
                </a:solidFill>
              </a:rPr>
              <a:pPr/>
              <a:t>‹#›</a:t>
            </a:fld>
            <a:endParaRPr lang="en-US">
              <a:solidFill>
                <a:srgbClr val="555555">
                  <a:tint val="75000"/>
                </a:srgbClr>
              </a:solidFill>
            </a:endParaRPr>
          </a:p>
        </p:txBody>
      </p:sp>
      <p:grpSp>
        <p:nvGrpSpPr>
          <p:cNvPr id="10" name="Group 9"/>
          <p:cNvGrpSpPr/>
          <p:nvPr userDrawn="1"/>
        </p:nvGrpSpPr>
        <p:grpSpPr>
          <a:xfrm>
            <a:off x="-69575" y="6435690"/>
            <a:ext cx="12261575" cy="461665"/>
            <a:chOff x="-69575" y="6435690"/>
            <a:chExt cx="12261575" cy="461665"/>
          </a:xfrm>
        </p:grpSpPr>
        <p:grpSp>
          <p:nvGrpSpPr>
            <p:cNvPr id="11" name="Group 10"/>
            <p:cNvGrpSpPr/>
            <p:nvPr userDrawn="1"/>
          </p:nvGrpSpPr>
          <p:grpSpPr>
            <a:xfrm>
              <a:off x="-69575" y="6476999"/>
              <a:ext cx="12261575" cy="384313"/>
              <a:chOff x="-69574" y="6619461"/>
              <a:chExt cx="12261574" cy="241852"/>
            </a:xfrm>
          </p:grpSpPr>
          <p:sp>
            <p:nvSpPr>
              <p:cNvPr id="13" name="Rectangle 12"/>
              <p:cNvSpPr/>
              <p:nvPr/>
            </p:nvSpPr>
            <p:spPr>
              <a:xfrm>
                <a:off x="4532243" y="6619461"/>
                <a:ext cx="7659757" cy="23853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52D05"/>
                  </a:solidFill>
                </a:endParaRPr>
              </a:p>
            </p:txBody>
          </p:sp>
          <p:sp>
            <p:nvSpPr>
              <p:cNvPr id="14" name="Rectangle 13"/>
              <p:cNvSpPr/>
              <p:nvPr/>
            </p:nvSpPr>
            <p:spPr>
              <a:xfrm>
                <a:off x="-69574" y="6619461"/>
                <a:ext cx="4681331" cy="2418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52D05"/>
                  </a:solidFill>
                </a:endParaRPr>
              </a:p>
            </p:txBody>
          </p:sp>
        </p:grpSp>
        <p:sp>
          <p:nvSpPr>
            <p:cNvPr id="12" name="Rectangle 11"/>
            <p:cNvSpPr/>
            <p:nvPr userDrawn="1"/>
          </p:nvSpPr>
          <p:spPr>
            <a:xfrm>
              <a:off x="7047680" y="6435690"/>
              <a:ext cx="5144320" cy="461665"/>
            </a:xfrm>
            <a:prstGeom prst="rect">
              <a:avLst/>
            </a:prstGeom>
          </p:spPr>
          <p:txBody>
            <a:bodyPr wrap="square">
              <a:spAutoFit/>
            </a:bodyPr>
            <a:lstStyle/>
            <a:p>
              <a:pPr algn="r"/>
              <a:r>
                <a:rPr lang="en-GB" sz="1200" b="1" dirty="0">
                  <a:solidFill>
                    <a:schemeClr val="bg1">
                      <a:lumMod val="50000"/>
                    </a:schemeClr>
                  </a:solidFill>
                  <a:latin typeface="Lucida Bright" panose="02040602050505020304" pitchFamily="18" charset="0"/>
                </a:rPr>
                <a:t>PACT</a:t>
              </a:r>
              <a:r>
                <a:rPr lang="en-GB" sz="1200" dirty="0">
                  <a:latin typeface="Lucida Bright" panose="02040602050505020304" pitchFamily="18" charset="0"/>
                </a:rPr>
                <a:t> </a:t>
              </a:r>
              <a:r>
                <a:rPr lang="en-GB" sz="1200" b="1" dirty="0">
                  <a:latin typeface="Lucida Bright" panose="02040602050505020304" pitchFamily="18" charset="0"/>
                </a:rPr>
                <a:t>REGIONAL CONFERENCE</a:t>
              </a:r>
            </a:p>
            <a:p>
              <a:pPr algn="r"/>
              <a:r>
                <a:rPr lang="en-GB" sz="1200" dirty="0">
                  <a:latin typeface="Lucida Bright" panose="02040602050505020304" pitchFamily="18" charset="0"/>
                </a:rPr>
                <a:t> 12-13 September (Sofia)</a:t>
              </a:r>
            </a:p>
          </p:txBody>
        </p:sp>
      </p:grpSp>
    </p:spTree>
    <p:extLst>
      <p:ext uri="{BB962C8B-B14F-4D97-AF65-F5344CB8AC3E}">
        <p14:creationId xmlns:p14="http://schemas.microsoft.com/office/powerpoint/2010/main" val="188875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3" y="365125"/>
            <a:ext cx="2628900" cy="5811838"/>
          </a:xfrm>
        </p:spPr>
        <p:txBody>
          <a:bodyPr vert="eaVert"/>
          <a:lstStyle>
            <a:lvl1pPr>
              <a:defRPr>
                <a:latin typeface="Lucida Bright" panose="02040602050505020304" pitchFamily="18" charset="0"/>
              </a:defRPr>
            </a:lvl1pPr>
          </a:lstStyle>
          <a:p>
            <a:r>
              <a:rPr lang="en-US" dirty="0"/>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lvl1pPr>
              <a:defRPr>
                <a:latin typeface="Lucida Bright" panose="02040602050505020304" pitchFamily="18" charset="0"/>
              </a:defRPr>
            </a:lvl1pPr>
            <a:lvl2pPr>
              <a:defRPr>
                <a:latin typeface="Lucida Bright" panose="02040602050505020304" pitchFamily="18" charset="0"/>
              </a:defRPr>
            </a:lvl2pPr>
            <a:lvl3pPr>
              <a:defRPr>
                <a:latin typeface="Lucida Bright" panose="02040602050505020304" pitchFamily="18" charset="0"/>
              </a:defRPr>
            </a:lvl3pPr>
            <a:lvl4pPr>
              <a:defRPr>
                <a:latin typeface="Lucida Bright" panose="02040602050505020304" pitchFamily="18" charset="0"/>
              </a:defRPr>
            </a:lvl4pPr>
            <a:lvl5pPr>
              <a:defRPr>
                <a:latin typeface="Lucida Bright" panose="020406020505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93F980-8A72-4470-B7D1-D356E855DECD}" type="datetimeFigureOut">
              <a:rPr lang="en-US" smtClean="0">
                <a:solidFill>
                  <a:srgbClr val="555555">
                    <a:tint val="75000"/>
                  </a:srgbClr>
                </a:solidFill>
              </a:rPr>
              <a:pPr/>
              <a:t>11/11/2019</a:t>
            </a:fld>
            <a:endParaRPr lang="en-US">
              <a:solidFill>
                <a:srgbClr val="555555">
                  <a:tint val="75000"/>
                </a:srgbClr>
              </a:solidFill>
            </a:endParaRPr>
          </a:p>
        </p:txBody>
      </p:sp>
      <p:sp>
        <p:nvSpPr>
          <p:cNvPr id="5" name="Footer Placeholder 4"/>
          <p:cNvSpPr>
            <a:spLocks noGrp="1"/>
          </p:cNvSpPr>
          <p:nvPr>
            <p:ph type="ftr" sz="quarter" idx="11"/>
          </p:nvPr>
        </p:nvSpPr>
        <p:spPr/>
        <p:txBody>
          <a:bodyPr/>
          <a:lstStyle/>
          <a:p>
            <a:endParaRPr lang="en-US">
              <a:solidFill>
                <a:srgbClr val="555555">
                  <a:tint val="75000"/>
                </a:srgbClr>
              </a:solidFill>
            </a:endParaRPr>
          </a:p>
        </p:txBody>
      </p:sp>
      <p:sp>
        <p:nvSpPr>
          <p:cNvPr id="6" name="Slide Number Placeholder 5"/>
          <p:cNvSpPr>
            <a:spLocks noGrp="1"/>
          </p:cNvSpPr>
          <p:nvPr>
            <p:ph type="sldNum" sz="quarter" idx="12"/>
          </p:nvPr>
        </p:nvSpPr>
        <p:spPr/>
        <p:txBody>
          <a:bodyPr/>
          <a:lstStyle/>
          <a:p>
            <a:fld id="{A5A797DE-B521-4377-8F58-1E9CD6C9BF19}" type="slidenum">
              <a:rPr lang="en-US" smtClean="0">
                <a:solidFill>
                  <a:srgbClr val="555555">
                    <a:tint val="75000"/>
                  </a:srgbClr>
                </a:solidFill>
              </a:rPr>
              <a:pPr/>
              <a:t>‹#›</a:t>
            </a:fld>
            <a:endParaRPr lang="en-US">
              <a:solidFill>
                <a:srgbClr val="555555">
                  <a:tint val="75000"/>
                </a:srgbClr>
              </a:solidFill>
            </a:endParaRPr>
          </a:p>
        </p:txBody>
      </p:sp>
      <p:pic>
        <p:nvPicPr>
          <p:cNvPr id="8" name="Picture 7"/>
          <p:cNvPicPr>
            <a:picLocks noChangeAspect="1"/>
          </p:cNvPicPr>
          <p:nvPr userDrawn="1"/>
        </p:nvPicPr>
        <p:blipFill>
          <a:blip r:embed="rId2"/>
          <a:stretch>
            <a:fillRect/>
          </a:stretch>
        </p:blipFill>
        <p:spPr>
          <a:xfrm>
            <a:off x="0" y="6611471"/>
            <a:ext cx="12192000" cy="256054"/>
          </a:xfrm>
          <a:prstGeom prst="rect">
            <a:avLst/>
          </a:prstGeom>
        </p:spPr>
      </p:pic>
      <p:sp>
        <p:nvSpPr>
          <p:cNvPr id="9" name="Rectangle 8"/>
          <p:cNvSpPr/>
          <p:nvPr userDrawn="1"/>
        </p:nvSpPr>
        <p:spPr>
          <a:xfrm>
            <a:off x="6938823" y="6283618"/>
            <a:ext cx="5144320" cy="461665"/>
          </a:xfrm>
          <a:prstGeom prst="rect">
            <a:avLst/>
          </a:prstGeom>
        </p:spPr>
        <p:txBody>
          <a:bodyPr wrap="square">
            <a:spAutoFit/>
          </a:bodyPr>
          <a:lstStyle/>
          <a:p>
            <a:pPr algn="r"/>
            <a:r>
              <a:rPr lang="en-GB" sz="1200" b="1" dirty="0">
                <a:solidFill>
                  <a:schemeClr val="bg1">
                    <a:lumMod val="50000"/>
                  </a:schemeClr>
                </a:solidFill>
                <a:latin typeface="Lucida Bright" panose="02040602050505020304" pitchFamily="18" charset="0"/>
              </a:rPr>
              <a:t>PACT</a:t>
            </a:r>
            <a:r>
              <a:rPr lang="en-GB" sz="1200" dirty="0">
                <a:latin typeface="Lucida Bright" panose="02040602050505020304" pitchFamily="18" charset="0"/>
              </a:rPr>
              <a:t> REGIONAL CONFERENCE</a:t>
            </a:r>
          </a:p>
          <a:p>
            <a:pPr algn="r"/>
            <a:r>
              <a:rPr lang="en-GB" sz="1200" dirty="0">
                <a:latin typeface="Lucida Bright" panose="02040602050505020304" pitchFamily="18" charset="0"/>
              </a:rPr>
              <a:t> 12-13 September (Sofia)</a:t>
            </a:r>
          </a:p>
        </p:txBody>
      </p:sp>
    </p:spTree>
    <p:extLst>
      <p:ext uri="{BB962C8B-B14F-4D97-AF65-F5344CB8AC3E}">
        <p14:creationId xmlns:p14="http://schemas.microsoft.com/office/powerpoint/2010/main" val="3143348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Corporate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464F84-246C-4657-8172-1E2969D0F603}" type="datetime1">
              <a:rPr lang="en-GB" smtClean="0"/>
              <a:t>11/11/2019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AE184E0-0BD4-4705-A12B-9B71DDE63301}" type="slidenum">
              <a:rPr lang="en-GB" smtClean="0"/>
              <a:t>‹#›</a:t>
            </a:fld>
            <a:endParaRPr lang="en-GB"/>
          </a:p>
        </p:txBody>
      </p:sp>
      <p:pic>
        <p:nvPicPr>
          <p:cNvPr id="6" name="Logo Large EN"/>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867341" y="1605709"/>
            <a:ext cx="3375635" cy="2933944"/>
          </a:xfrm>
          <a:prstGeom prst="rect">
            <a:avLst/>
          </a:prstGeom>
        </p:spPr>
      </p:pic>
    </p:spTree>
    <p:extLst>
      <p:ext uri="{BB962C8B-B14F-4D97-AF65-F5344CB8AC3E}">
        <p14:creationId xmlns:p14="http://schemas.microsoft.com/office/powerpoint/2010/main" val="132622345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TitleSlide">
    <p:spTree>
      <p:nvGrpSpPr>
        <p:cNvPr id="1" name=""/>
        <p:cNvGrpSpPr/>
        <p:nvPr/>
      </p:nvGrpSpPr>
      <p:grpSpPr>
        <a:xfrm>
          <a:off x="0" y="0"/>
          <a:ext cx="0" cy="0"/>
          <a:chOff x="0" y="0"/>
          <a:chExt cx="0" cy="0"/>
        </a:xfrm>
      </p:grpSpPr>
      <p:sp>
        <p:nvSpPr>
          <p:cNvPr id="7" name="Rectangle 6"/>
          <p:cNvSpPr/>
          <p:nvPr/>
        </p:nvSpPr>
        <p:spPr>
          <a:xfrm>
            <a:off x="642978" y="979595"/>
            <a:ext cx="11549023" cy="4573969"/>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66"/>
          </a:p>
        </p:txBody>
      </p:sp>
      <p:sp>
        <p:nvSpPr>
          <p:cNvPr id="2" name="Title 1"/>
          <p:cNvSpPr>
            <a:spLocks noGrp="1"/>
          </p:cNvSpPr>
          <p:nvPr>
            <p:ph type="ctrTitle"/>
          </p:nvPr>
        </p:nvSpPr>
        <p:spPr bwMode="white">
          <a:xfrm>
            <a:off x="907841" y="1607345"/>
            <a:ext cx="10676456" cy="3119285"/>
          </a:xfrm>
        </p:spPr>
        <p:txBody>
          <a:bodyPr anchor="b">
            <a:noAutofit/>
          </a:bodyPr>
          <a:lstStyle>
            <a:lvl1pPr algn="l">
              <a:lnSpc>
                <a:spcPts val="5801"/>
              </a:lnSpc>
              <a:defRPr sz="5274" u="sng" baseline="0">
                <a:solidFill>
                  <a:schemeClr val="bg1"/>
                </a:solidFill>
                <a:uFill>
                  <a:solidFill>
                    <a:schemeClr val="bg1"/>
                  </a:solidFill>
                </a:uFill>
              </a:defRPr>
            </a:lvl1pPr>
          </a:lstStyle>
          <a:p>
            <a:r>
              <a:rPr lang="nl-NL" noProof="0"/>
              <a:t>Klik om de stijl te bewerken</a:t>
            </a:r>
            <a:endParaRPr lang="en-GB" noProof="0" dirty="0"/>
          </a:p>
        </p:txBody>
      </p:sp>
      <p:sp>
        <p:nvSpPr>
          <p:cNvPr id="3" name="Subtitle 2"/>
          <p:cNvSpPr>
            <a:spLocks noGrp="1"/>
          </p:cNvSpPr>
          <p:nvPr>
            <p:ph type="subTitle" idx="1" hasCustomPrompt="1"/>
          </p:nvPr>
        </p:nvSpPr>
        <p:spPr bwMode="white">
          <a:xfrm>
            <a:off x="902455" y="4833785"/>
            <a:ext cx="10681843" cy="410063"/>
          </a:xfrm>
        </p:spPr>
        <p:txBody>
          <a:bodyPr>
            <a:normAutofit/>
          </a:bodyPr>
          <a:lstStyle>
            <a:lvl1pPr marL="0" indent="0" algn="l">
              <a:lnSpc>
                <a:spcPts val="1899"/>
              </a:lnSpc>
              <a:buNone/>
              <a:defRPr sz="1582">
                <a:solidFill>
                  <a:srgbClr val="FFD200"/>
                </a:solidFill>
              </a:defRPr>
            </a:lvl1pPr>
            <a:lvl2pPr marL="342907" indent="0" algn="ctr">
              <a:buNone/>
              <a:defRPr sz="1500"/>
            </a:lvl2pPr>
            <a:lvl3pPr marL="685814" indent="0" algn="ctr">
              <a:buNone/>
              <a:defRPr sz="1350"/>
            </a:lvl3pPr>
            <a:lvl4pPr marL="1028721" indent="0" algn="ctr">
              <a:buNone/>
              <a:defRPr sz="1200"/>
            </a:lvl4pPr>
            <a:lvl5pPr marL="1371628" indent="0" algn="ctr">
              <a:buNone/>
              <a:defRPr sz="1200"/>
            </a:lvl5pPr>
            <a:lvl6pPr marL="1714536" indent="0" algn="ctr">
              <a:buNone/>
              <a:defRPr sz="1200"/>
            </a:lvl6pPr>
            <a:lvl7pPr marL="2057443" indent="0" algn="ctr">
              <a:buNone/>
              <a:defRPr sz="1200"/>
            </a:lvl7pPr>
            <a:lvl8pPr marL="2400350" indent="0" algn="ctr">
              <a:buNone/>
              <a:defRPr sz="1200"/>
            </a:lvl8pPr>
            <a:lvl9pPr marL="2743257" indent="0" algn="ctr">
              <a:buNone/>
              <a:defRPr sz="1200"/>
            </a:lvl9pPr>
          </a:lstStyle>
          <a:p>
            <a:r>
              <a:rPr lang="en-GB" noProof="0" dirty="0"/>
              <a:t>Click to add subtitle / presenter / date [</a:t>
            </a:r>
            <a:r>
              <a:rPr lang="en-GB" noProof="0" dirty="0" err="1"/>
              <a:t>dd</a:t>
            </a:r>
            <a:r>
              <a:rPr lang="en-GB" noProof="0" dirty="0"/>
              <a:t>-mm-</a:t>
            </a:r>
            <a:r>
              <a:rPr lang="en-GB" noProof="0" dirty="0" err="1"/>
              <a:t>yyyy</a:t>
            </a:r>
            <a:r>
              <a:rPr lang="en-GB" noProof="0" dirty="0"/>
              <a:t>]</a:t>
            </a:r>
          </a:p>
        </p:txBody>
      </p:sp>
      <p:sp>
        <p:nvSpPr>
          <p:cNvPr id="8" name="Titles positoning box" hidden="1"/>
          <p:cNvSpPr/>
          <p:nvPr/>
        </p:nvSpPr>
        <p:spPr>
          <a:xfrm>
            <a:off x="964465" y="4505625"/>
            <a:ext cx="10555957" cy="405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66"/>
          </a:p>
        </p:txBody>
      </p:sp>
      <p:sp>
        <p:nvSpPr>
          <p:cNvPr id="12" name="Picture Placeholder 11"/>
          <p:cNvSpPr>
            <a:spLocks noGrp="1"/>
          </p:cNvSpPr>
          <p:nvPr>
            <p:ph type="pic" sz="quarter" idx="11" hasCustomPrompt="1"/>
          </p:nvPr>
        </p:nvSpPr>
        <p:spPr>
          <a:xfrm>
            <a:off x="2250420" y="5882626"/>
            <a:ext cx="1607441" cy="653063"/>
          </a:xfrm>
        </p:spPr>
        <p:txBody>
          <a:bodyPr/>
          <a:lstStyle>
            <a:lvl1pPr>
              <a:defRPr sz="844">
                <a:solidFill>
                  <a:schemeClr val="bg1">
                    <a:lumMod val="50000"/>
                  </a:schemeClr>
                </a:solidFill>
              </a:defRPr>
            </a:lvl1pPr>
          </a:lstStyle>
          <a:p>
            <a:r>
              <a:rPr lang="en-GB" noProof="0" dirty="0"/>
              <a:t>Partner Logo 1</a:t>
            </a:r>
          </a:p>
        </p:txBody>
      </p:sp>
      <p:sp>
        <p:nvSpPr>
          <p:cNvPr id="13" name="Picture Placeholder 11"/>
          <p:cNvSpPr>
            <a:spLocks noGrp="1"/>
          </p:cNvSpPr>
          <p:nvPr>
            <p:ph type="pic" sz="quarter" idx="12" hasCustomPrompt="1"/>
          </p:nvPr>
        </p:nvSpPr>
        <p:spPr>
          <a:xfrm>
            <a:off x="4017340" y="5882626"/>
            <a:ext cx="1607441" cy="653063"/>
          </a:xfrm>
        </p:spPr>
        <p:txBody>
          <a:bodyPr/>
          <a:lstStyle>
            <a:lvl1pPr>
              <a:defRPr sz="844">
                <a:solidFill>
                  <a:schemeClr val="bg1">
                    <a:lumMod val="50000"/>
                  </a:schemeClr>
                </a:solidFill>
              </a:defRPr>
            </a:lvl1pPr>
          </a:lstStyle>
          <a:p>
            <a:r>
              <a:rPr lang="en-GB" noProof="0" dirty="0"/>
              <a:t>Partner Logo 2</a:t>
            </a:r>
          </a:p>
        </p:txBody>
      </p:sp>
      <p:sp>
        <p:nvSpPr>
          <p:cNvPr id="14" name="Picture Placeholder 11"/>
          <p:cNvSpPr>
            <a:spLocks noGrp="1"/>
          </p:cNvSpPr>
          <p:nvPr>
            <p:ph type="pic" sz="quarter" idx="13" hasCustomPrompt="1"/>
          </p:nvPr>
        </p:nvSpPr>
        <p:spPr>
          <a:xfrm>
            <a:off x="5786791" y="5882626"/>
            <a:ext cx="1632756" cy="653063"/>
          </a:xfrm>
        </p:spPr>
        <p:txBody>
          <a:bodyPr/>
          <a:lstStyle>
            <a:lvl1pPr>
              <a:defRPr sz="844">
                <a:solidFill>
                  <a:schemeClr val="bg1">
                    <a:lumMod val="50000"/>
                  </a:schemeClr>
                </a:solidFill>
              </a:defRPr>
            </a:lvl1pPr>
          </a:lstStyle>
          <a:p>
            <a:r>
              <a:rPr lang="en-GB" noProof="0" dirty="0"/>
              <a:t>Partner Logo 3</a:t>
            </a:r>
          </a:p>
        </p:txBody>
      </p:sp>
      <p:sp>
        <p:nvSpPr>
          <p:cNvPr id="15" name="Picture Placeholder 11"/>
          <p:cNvSpPr>
            <a:spLocks noGrp="1"/>
          </p:cNvSpPr>
          <p:nvPr>
            <p:ph type="pic" sz="quarter" idx="14" hasCustomPrompt="1"/>
          </p:nvPr>
        </p:nvSpPr>
        <p:spPr>
          <a:xfrm>
            <a:off x="7556243" y="5882626"/>
            <a:ext cx="1632756" cy="653063"/>
          </a:xfrm>
        </p:spPr>
        <p:txBody>
          <a:bodyPr/>
          <a:lstStyle>
            <a:lvl1pPr>
              <a:defRPr sz="844">
                <a:solidFill>
                  <a:schemeClr val="bg1">
                    <a:lumMod val="50000"/>
                  </a:schemeClr>
                </a:solidFill>
              </a:defRPr>
            </a:lvl1pPr>
          </a:lstStyle>
          <a:p>
            <a:r>
              <a:rPr lang="en-GB" noProof="0" dirty="0"/>
              <a:t>Partner Logo 4</a:t>
            </a:r>
          </a:p>
        </p:txBody>
      </p:sp>
      <p:sp>
        <p:nvSpPr>
          <p:cNvPr id="16" name="Oranisation Placeholder"/>
          <p:cNvSpPr>
            <a:spLocks noGrp="1"/>
          </p:cNvSpPr>
          <p:nvPr>
            <p:ph type="body" sz="quarter" idx="15" hasCustomPrompt="1"/>
          </p:nvPr>
        </p:nvSpPr>
        <p:spPr bwMode="white">
          <a:xfrm>
            <a:off x="6033554" y="277740"/>
            <a:ext cx="5832356" cy="379688"/>
          </a:xfrm>
        </p:spPr>
        <p:txBody>
          <a:bodyPr anchor="b" anchorCtr="0">
            <a:normAutofit/>
          </a:bodyPr>
          <a:lstStyle>
            <a:lvl1pPr>
              <a:lnSpc>
                <a:spcPts val="897"/>
              </a:lnSpc>
              <a:defRPr sz="738" b="1" i="0" u="sng" cap="all" baseline="0">
                <a:solidFill>
                  <a:srgbClr val="1E64C8"/>
                </a:solidFill>
                <a:uFill>
                  <a:solidFill>
                    <a:schemeClr val="bg1"/>
                  </a:solidFill>
                </a:uFill>
              </a:defRPr>
            </a:lvl1pPr>
            <a:lvl2pPr marL="0" indent="0">
              <a:lnSpc>
                <a:spcPts val="897"/>
              </a:lnSpc>
              <a:buNone/>
              <a:defRPr sz="738" cap="all" baseline="0">
                <a:solidFill>
                  <a:srgbClr val="1E64C8"/>
                </a:solidFill>
              </a:defRPr>
            </a:lvl2pPr>
          </a:lstStyle>
          <a:p>
            <a:pPr lvl="0"/>
            <a:r>
              <a:rPr lang="en-GB" noProof="0" dirty="0"/>
              <a:t>Click to edit organisation styles</a:t>
            </a:r>
          </a:p>
          <a:p>
            <a:pPr lvl="1"/>
            <a:r>
              <a:rPr lang="en-GB" noProof="0" dirty="0"/>
              <a:t>Second level</a:t>
            </a:r>
          </a:p>
        </p:txBody>
      </p:sp>
      <p:pic>
        <p:nvPicPr>
          <p:cNvPr id="6" name="Afbeelding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551" y="0"/>
            <a:ext cx="2612255" cy="979594"/>
          </a:xfrm>
          <a:prstGeom prst="rect">
            <a:avLst/>
          </a:prstGeom>
        </p:spPr>
      </p:pic>
    </p:spTree>
    <p:extLst>
      <p:ext uri="{BB962C8B-B14F-4D97-AF65-F5344CB8AC3E}">
        <p14:creationId xmlns:p14="http://schemas.microsoft.com/office/powerpoint/2010/main" val="286095442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Chapter Slide">
    <p:spTree>
      <p:nvGrpSpPr>
        <p:cNvPr id="1" name=""/>
        <p:cNvGrpSpPr/>
        <p:nvPr/>
      </p:nvGrpSpPr>
      <p:grpSpPr>
        <a:xfrm>
          <a:off x="0" y="0"/>
          <a:ext cx="0" cy="0"/>
          <a:chOff x="0" y="0"/>
          <a:chExt cx="0" cy="0"/>
        </a:xfrm>
      </p:grpSpPr>
      <p:sp>
        <p:nvSpPr>
          <p:cNvPr id="7" name="Rectangle 6"/>
          <p:cNvSpPr/>
          <p:nvPr/>
        </p:nvSpPr>
        <p:spPr>
          <a:xfrm>
            <a:off x="642978" y="1"/>
            <a:ext cx="11549023" cy="5553563"/>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66"/>
          </a:p>
        </p:txBody>
      </p:sp>
      <p:sp>
        <p:nvSpPr>
          <p:cNvPr id="2" name="Title 1"/>
          <p:cNvSpPr>
            <a:spLocks noGrp="1"/>
          </p:cNvSpPr>
          <p:nvPr>
            <p:ph type="ctrTitle" hasCustomPrompt="1"/>
          </p:nvPr>
        </p:nvSpPr>
        <p:spPr bwMode="white">
          <a:xfrm>
            <a:off x="907841" y="2282429"/>
            <a:ext cx="10676456" cy="3119285"/>
          </a:xfrm>
        </p:spPr>
        <p:txBody>
          <a:bodyPr anchor="b">
            <a:noAutofit/>
          </a:bodyPr>
          <a:lstStyle>
            <a:lvl1pPr algn="l">
              <a:lnSpc>
                <a:spcPts val="5801"/>
              </a:lnSpc>
              <a:defRPr sz="5274" u="sng" baseline="0">
                <a:solidFill>
                  <a:schemeClr val="bg1"/>
                </a:solidFill>
                <a:uFill>
                  <a:solidFill>
                    <a:schemeClr val="bg1"/>
                  </a:solidFill>
                </a:uFill>
              </a:defRPr>
            </a:lvl1pPr>
          </a:lstStyle>
          <a:p>
            <a:r>
              <a:rPr lang="en-GB" noProof="0" dirty="0"/>
              <a:t>Click to add chapter title</a:t>
            </a:r>
          </a:p>
        </p:txBody>
      </p:sp>
      <p:sp>
        <p:nvSpPr>
          <p:cNvPr id="8" name="Titles positoning box" hidden="1"/>
          <p:cNvSpPr/>
          <p:nvPr/>
        </p:nvSpPr>
        <p:spPr>
          <a:xfrm>
            <a:off x="964465" y="5163750"/>
            <a:ext cx="10555957" cy="405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66"/>
          </a:p>
        </p:txBody>
      </p:sp>
      <p:sp>
        <p:nvSpPr>
          <p:cNvPr id="16" name="Slide Number Placeholder 5"/>
          <p:cNvSpPr>
            <a:spLocks noGrp="1"/>
          </p:cNvSpPr>
          <p:nvPr>
            <p:ph type="sldNum" sz="quarter" idx="4"/>
          </p:nvPr>
        </p:nvSpPr>
        <p:spPr>
          <a:xfrm>
            <a:off x="10962754" y="6292058"/>
            <a:ext cx="648236" cy="365125"/>
          </a:xfrm>
          <a:prstGeom prst="rect">
            <a:avLst/>
          </a:prstGeom>
        </p:spPr>
        <p:txBody>
          <a:bodyPr vert="horz" lIns="91440" tIns="45720" rIns="91440" bIns="45720" rtlCol="0" anchor="ctr"/>
          <a:lstStyle>
            <a:lvl1pPr algn="r">
              <a:defRPr sz="900">
                <a:solidFill>
                  <a:srgbClr val="1E64C8"/>
                </a:solidFill>
              </a:defRPr>
            </a:lvl1pPr>
          </a:lstStyle>
          <a:p>
            <a:fld id="{7AE184E0-0BD4-4705-A12B-9B71DDE63301}" type="slidenum">
              <a:rPr lang="en-GB" noProof="0" smtClean="0"/>
              <a:pPr/>
              <a:t>‹#›</a:t>
            </a:fld>
            <a:endParaRPr lang="en-GB" noProof="0" dirty="0"/>
          </a:p>
        </p:txBody>
      </p:sp>
    </p:spTree>
    <p:extLst>
      <p:ext uri="{BB962C8B-B14F-4D97-AF65-F5344CB8AC3E}">
        <p14:creationId xmlns:p14="http://schemas.microsoft.com/office/powerpoint/2010/main" val="383810436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de stijl te bewerken</a:t>
            </a:r>
            <a:endParaRPr lang="en-GB" noProof="0" dirty="0"/>
          </a:p>
        </p:txBody>
      </p:sp>
      <p:sp>
        <p:nvSpPr>
          <p:cNvPr id="3" name="Content Placeholder 2"/>
          <p:cNvSpPr>
            <a:spLocks noGrp="1"/>
          </p:cNvSpPr>
          <p:nvPr>
            <p:ph idx="1"/>
          </p:nvPr>
        </p:nvSpPr>
        <p:spPr>
          <a:xfrm>
            <a:off x="587726" y="839788"/>
            <a:ext cx="11039437" cy="4708125"/>
          </a:xfrm>
        </p:spPr>
        <p:txBody>
          <a:bodyPr/>
          <a:lstStyle>
            <a:lvl1pPr marL="282897" indent="-237330" defTabSz="241127">
              <a:lnSpc>
                <a:spcPct val="120000"/>
              </a:lnSpc>
              <a:buFont typeface="Arial" panose="020B0604020202020204" pitchFamily="34" charset="0"/>
              <a:buChar char="̶"/>
              <a:defRPr/>
            </a:lvl1pPr>
            <a:lvl2pPr marL="617058" indent="-237330">
              <a:lnSpc>
                <a:spcPct val="120000"/>
              </a:lnSpc>
              <a:defRPr/>
            </a:lvl2pPr>
            <a:lvl3pPr marL="926536" indent="-237330" defTabSz="241127">
              <a:lnSpc>
                <a:spcPct val="120000"/>
              </a:lnSpc>
              <a:defRPr/>
            </a:lvl3pPr>
            <a:lvl4pPr marL="1228420" indent="-290492" defTabSz="241127">
              <a:lnSpc>
                <a:spcPct val="120000"/>
              </a:lnSpc>
              <a:defRPr/>
            </a:lvl4pPr>
            <a:lvl5pPr marL="1562581" indent="-233533" defTabSz="241127">
              <a:lnSpc>
                <a:spcPct val="120000"/>
              </a:lnSpc>
              <a:buFont typeface="Arial" panose="020B0604020202020204" pitchFamily="34" charset="0"/>
              <a:buChar char="̶"/>
              <a:defRPr/>
            </a:lvl5p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GB" noProof="0" dirty="0"/>
          </a:p>
        </p:txBody>
      </p:sp>
      <p:sp>
        <p:nvSpPr>
          <p:cNvPr id="4" name="Date Placeholder 3"/>
          <p:cNvSpPr>
            <a:spLocks noGrp="1"/>
          </p:cNvSpPr>
          <p:nvPr>
            <p:ph type="dt" sz="half" idx="10"/>
          </p:nvPr>
        </p:nvSpPr>
        <p:spPr/>
        <p:txBody>
          <a:bodyPr/>
          <a:lstStyle/>
          <a:p>
            <a:fld id="{4FCCCAF6-1686-4743-9124-83F33F1A0EA9}" type="datetime1">
              <a:rPr lang="en-GB" noProof="0" smtClean="0"/>
              <a:t>11/11/2019</a:t>
            </a:fld>
            <a:endParaRPr lang="en-GB" noProof="0" dirty="0"/>
          </a:p>
        </p:txBody>
      </p:sp>
      <p:sp>
        <p:nvSpPr>
          <p:cNvPr id="5" name="Footer Placeholder 4"/>
          <p:cNvSpPr>
            <a:spLocks noGrp="1"/>
          </p:cNvSpPr>
          <p:nvPr>
            <p:ph type="ftr" sz="quarter" idx="11"/>
          </p:nvPr>
        </p:nvSpPr>
        <p:spPr/>
        <p:txBody>
          <a:bodyPr/>
          <a:lstStyle/>
          <a:p>
            <a:endParaRPr lang="en-GB" noProof="0" dirty="0"/>
          </a:p>
        </p:txBody>
      </p:sp>
      <p:sp>
        <p:nvSpPr>
          <p:cNvPr id="6" name="Slide Number Placeholder 5"/>
          <p:cNvSpPr>
            <a:spLocks noGrp="1"/>
          </p:cNvSpPr>
          <p:nvPr>
            <p:ph type="sldNum" sz="quarter" idx="12"/>
          </p:nvPr>
        </p:nvSpPr>
        <p:spPr/>
        <p:txBody>
          <a:bodyPr/>
          <a:lstStyle/>
          <a:p>
            <a:fld id="{7AE184E0-0BD4-4705-A12B-9B71DDE63301}" type="slidenum">
              <a:rPr lang="en-GB" noProof="0" smtClean="0"/>
              <a:t>‹#›</a:t>
            </a:fld>
            <a:endParaRPr lang="en-GB" noProof="0" dirty="0"/>
          </a:p>
        </p:txBody>
      </p:sp>
    </p:spTree>
    <p:extLst>
      <p:ext uri="{BB962C8B-B14F-4D97-AF65-F5344CB8AC3E}">
        <p14:creationId xmlns:p14="http://schemas.microsoft.com/office/powerpoint/2010/main" val="372213988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Title, Text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de stijl te bewerken</a:t>
            </a:r>
            <a:endParaRPr lang="en-GB" noProof="0" dirty="0"/>
          </a:p>
        </p:txBody>
      </p:sp>
      <p:sp>
        <p:nvSpPr>
          <p:cNvPr id="4" name="Date Placeholder 3"/>
          <p:cNvSpPr>
            <a:spLocks noGrp="1"/>
          </p:cNvSpPr>
          <p:nvPr>
            <p:ph type="dt" sz="half" idx="10"/>
          </p:nvPr>
        </p:nvSpPr>
        <p:spPr/>
        <p:txBody>
          <a:bodyPr/>
          <a:lstStyle/>
          <a:p>
            <a:fld id="{B86ADBF0-A618-4E69-83BB-0C41E08702AA}" type="datetime1">
              <a:rPr lang="en-GB" noProof="0" smtClean="0"/>
              <a:t>11/11/2019</a:t>
            </a:fld>
            <a:endParaRPr lang="en-GB" noProof="0" dirty="0"/>
          </a:p>
        </p:txBody>
      </p:sp>
      <p:sp>
        <p:nvSpPr>
          <p:cNvPr id="5" name="Footer Placeholder 4"/>
          <p:cNvSpPr>
            <a:spLocks noGrp="1"/>
          </p:cNvSpPr>
          <p:nvPr>
            <p:ph type="ftr" sz="quarter" idx="11"/>
          </p:nvPr>
        </p:nvSpPr>
        <p:spPr/>
        <p:txBody>
          <a:bodyPr/>
          <a:lstStyle/>
          <a:p>
            <a:endParaRPr lang="en-GB" noProof="0" dirty="0"/>
          </a:p>
        </p:txBody>
      </p:sp>
      <p:sp>
        <p:nvSpPr>
          <p:cNvPr id="8" name="Picture Placeholder 7"/>
          <p:cNvSpPr>
            <a:spLocks noGrp="1"/>
          </p:cNvSpPr>
          <p:nvPr>
            <p:ph type="pic" sz="quarter" idx="13" hasCustomPrompt="1"/>
          </p:nvPr>
        </p:nvSpPr>
        <p:spPr>
          <a:xfrm>
            <a:off x="7105118" y="964630"/>
            <a:ext cx="4429957" cy="4568906"/>
          </a:xfrm>
        </p:spPr>
        <p:txBody>
          <a:bodyPr/>
          <a:lstStyle>
            <a:lvl1pPr>
              <a:defRPr>
                <a:solidFill>
                  <a:schemeClr val="bg1">
                    <a:lumMod val="50000"/>
                  </a:schemeClr>
                </a:solidFill>
              </a:defRPr>
            </a:lvl1pPr>
          </a:lstStyle>
          <a:p>
            <a:r>
              <a:rPr lang="en-GB" noProof="0" dirty="0"/>
              <a:t>Photo</a:t>
            </a:r>
          </a:p>
        </p:txBody>
      </p:sp>
      <p:sp>
        <p:nvSpPr>
          <p:cNvPr id="9" name="Slide Number Placeholder 5"/>
          <p:cNvSpPr>
            <a:spLocks noGrp="1"/>
          </p:cNvSpPr>
          <p:nvPr>
            <p:ph type="sldNum" sz="quarter" idx="4"/>
          </p:nvPr>
        </p:nvSpPr>
        <p:spPr>
          <a:xfrm>
            <a:off x="10962754" y="6292058"/>
            <a:ext cx="648236" cy="365125"/>
          </a:xfrm>
          <a:prstGeom prst="rect">
            <a:avLst/>
          </a:prstGeom>
        </p:spPr>
        <p:txBody>
          <a:bodyPr vert="horz" lIns="91440" tIns="45720" rIns="91440" bIns="45720" rtlCol="0" anchor="ctr"/>
          <a:lstStyle>
            <a:lvl1pPr algn="r">
              <a:defRPr sz="900">
                <a:solidFill>
                  <a:srgbClr val="1E64C8"/>
                </a:solidFill>
              </a:defRPr>
            </a:lvl1pPr>
          </a:lstStyle>
          <a:p>
            <a:fld id="{7AE184E0-0BD4-4705-A12B-9B71DDE63301}" type="slidenum">
              <a:rPr lang="en-GB" noProof="0" smtClean="0"/>
              <a:pPr/>
              <a:t>‹#›</a:t>
            </a:fld>
            <a:endParaRPr lang="en-GB" noProof="0" dirty="0"/>
          </a:p>
        </p:txBody>
      </p:sp>
      <p:sp>
        <p:nvSpPr>
          <p:cNvPr id="12" name="Content Placeholder 2"/>
          <p:cNvSpPr>
            <a:spLocks noGrp="1"/>
          </p:cNvSpPr>
          <p:nvPr>
            <p:ph idx="1"/>
          </p:nvPr>
        </p:nvSpPr>
        <p:spPr>
          <a:xfrm>
            <a:off x="587725" y="839788"/>
            <a:ext cx="5936144" cy="4708125"/>
          </a:xfrm>
        </p:spPr>
        <p:txBody>
          <a:bodyPr/>
          <a:lstStyle>
            <a:lvl1pPr defTabSz="241127">
              <a:lnSpc>
                <a:spcPct val="120000"/>
              </a:lnSpc>
              <a:defRPr/>
            </a:lvl1pPr>
            <a:lvl2pPr>
              <a:lnSpc>
                <a:spcPct val="120000"/>
              </a:lnSpc>
              <a:defRPr/>
            </a:lvl2pPr>
            <a:lvl3pPr defTabSz="241127">
              <a:lnSpc>
                <a:spcPct val="120000"/>
              </a:lnSpc>
              <a:defRPr/>
            </a:lvl3pPr>
            <a:lvl4pPr defTabSz="241127">
              <a:lnSpc>
                <a:spcPct val="120000"/>
              </a:lnSpc>
              <a:defRPr/>
            </a:lvl4pPr>
            <a:lvl5pPr defTabSz="241127">
              <a:lnSpc>
                <a:spcPct val="120000"/>
              </a:lnSpc>
              <a:defRPr/>
            </a:lvl5p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GB" noProof="0" dirty="0"/>
          </a:p>
        </p:txBody>
      </p:sp>
    </p:spTree>
    <p:extLst>
      <p:ext uri="{BB962C8B-B14F-4D97-AF65-F5344CB8AC3E}">
        <p14:creationId xmlns:p14="http://schemas.microsoft.com/office/powerpoint/2010/main" val="31154422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4"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1">
              <a:solidFill>
                <a:schemeClr val="tx2"/>
              </a:solidFill>
            </a:endParaRPr>
          </a:p>
        </p:txBody>
      </p:sp>
      <p:pic>
        <p:nvPicPr>
          <p:cNvPr id="5" name="Afbeelding 2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90619" y="5121277"/>
            <a:ext cx="2601383"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4" y="1268763"/>
            <a:ext cx="10363200" cy="1362075"/>
          </a:xfrm>
        </p:spPr>
        <p:txBody>
          <a:bodyPr anchor="b" anchorCtr="0"/>
          <a:lstStyle>
            <a:lvl1pPr algn="l">
              <a:defRPr sz="2400" b="0" cap="all">
                <a:solidFill>
                  <a:schemeClr val="tx2"/>
                </a:solidFill>
              </a:defRPr>
            </a:lvl1pPr>
          </a:lstStyle>
          <a:p>
            <a:r>
              <a:rPr lang="nl-NL"/>
              <a:t>Klik om de stijl te bewerken</a:t>
            </a:r>
            <a:endParaRPr lang="en-GB" dirty="0"/>
          </a:p>
        </p:txBody>
      </p:sp>
      <p:sp>
        <p:nvSpPr>
          <p:cNvPr id="3" name="Text Placeholder 2"/>
          <p:cNvSpPr>
            <a:spLocks noGrp="1"/>
          </p:cNvSpPr>
          <p:nvPr>
            <p:ph type="body" idx="1"/>
          </p:nvPr>
        </p:nvSpPr>
        <p:spPr>
          <a:xfrm>
            <a:off x="963084" y="2708921"/>
            <a:ext cx="10363200" cy="1500187"/>
          </a:xfrm>
        </p:spPr>
        <p:txBody>
          <a:bodyPr/>
          <a:lstStyle>
            <a:lvl1pPr marL="0" indent="0">
              <a:buClr>
                <a:schemeClr val="tx2"/>
              </a:buClr>
              <a:buFont typeface="Arial" panose="020B0604020202020204" pitchFamily="34" charset="0"/>
              <a:buNone/>
              <a:defRPr sz="1500">
                <a:solidFill>
                  <a:schemeClr val="tx2"/>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nl-NL"/>
              <a:t>Tekststijl van het model bewerken</a:t>
            </a:r>
          </a:p>
        </p:txBody>
      </p:sp>
    </p:spTree>
    <p:extLst>
      <p:ext uri="{BB962C8B-B14F-4D97-AF65-F5344CB8AC3E}">
        <p14:creationId xmlns:p14="http://schemas.microsoft.com/office/powerpoint/2010/main" val="164771376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Title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de stijl te bewerken</a:t>
            </a:r>
            <a:endParaRPr lang="en-GB" noProof="0" dirty="0"/>
          </a:p>
        </p:txBody>
      </p:sp>
      <p:sp>
        <p:nvSpPr>
          <p:cNvPr id="3" name="Date Placeholder 2"/>
          <p:cNvSpPr>
            <a:spLocks noGrp="1"/>
          </p:cNvSpPr>
          <p:nvPr>
            <p:ph type="dt" sz="half" idx="10"/>
          </p:nvPr>
        </p:nvSpPr>
        <p:spPr/>
        <p:txBody>
          <a:bodyPr/>
          <a:lstStyle/>
          <a:p>
            <a:fld id="{F2443E58-CDC3-4782-B82C-4D381C795B98}" type="datetime1">
              <a:rPr lang="en-GB" noProof="0" smtClean="0"/>
              <a:t>11/11/2019</a:t>
            </a:fld>
            <a:endParaRPr lang="en-GB" noProof="0" dirty="0"/>
          </a:p>
        </p:txBody>
      </p:sp>
      <p:sp>
        <p:nvSpPr>
          <p:cNvPr id="4" name="Footer Placeholder 3"/>
          <p:cNvSpPr>
            <a:spLocks noGrp="1"/>
          </p:cNvSpPr>
          <p:nvPr>
            <p:ph type="ftr" sz="quarter" idx="11"/>
          </p:nvPr>
        </p:nvSpPr>
        <p:spPr/>
        <p:txBody>
          <a:bodyPr/>
          <a:lstStyle/>
          <a:p>
            <a:endParaRPr lang="en-GB" noProof="0" dirty="0"/>
          </a:p>
        </p:txBody>
      </p:sp>
      <p:sp>
        <p:nvSpPr>
          <p:cNvPr id="5" name="Slide Number Placeholder 4"/>
          <p:cNvSpPr>
            <a:spLocks noGrp="1"/>
          </p:cNvSpPr>
          <p:nvPr>
            <p:ph type="sldNum" sz="quarter" idx="12"/>
          </p:nvPr>
        </p:nvSpPr>
        <p:spPr/>
        <p:txBody>
          <a:bodyPr/>
          <a:lstStyle/>
          <a:p>
            <a:fld id="{7AE184E0-0BD4-4705-A12B-9B71DDE63301}" type="slidenum">
              <a:rPr lang="en-GB" noProof="0" smtClean="0"/>
              <a:t>‹#›</a:t>
            </a:fld>
            <a:endParaRPr lang="en-GB" noProof="0" dirty="0"/>
          </a:p>
        </p:txBody>
      </p:sp>
      <p:sp>
        <p:nvSpPr>
          <p:cNvPr id="7" name="Picture Placeholder 6"/>
          <p:cNvSpPr>
            <a:spLocks noGrp="1"/>
          </p:cNvSpPr>
          <p:nvPr>
            <p:ph type="pic" sz="quarter" idx="13" hasCustomPrompt="1"/>
          </p:nvPr>
        </p:nvSpPr>
        <p:spPr>
          <a:xfrm>
            <a:off x="669443" y="964406"/>
            <a:ext cx="10885040" cy="4571438"/>
          </a:xfrm>
        </p:spPr>
        <p:txBody>
          <a:bodyPr/>
          <a:lstStyle>
            <a:lvl1pPr>
              <a:defRPr>
                <a:solidFill>
                  <a:schemeClr val="bg1">
                    <a:lumMod val="50000"/>
                  </a:schemeClr>
                </a:solidFill>
              </a:defRPr>
            </a:lvl1pPr>
          </a:lstStyle>
          <a:p>
            <a:r>
              <a:rPr lang="en-GB" noProof="0" dirty="0"/>
              <a:t>Photo</a:t>
            </a:r>
          </a:p>
        </p:txBody>
      </p:sp>
    </p:spTree>
    <p:extLst>
      <p:ext uri="{BB962C8B-B14F-4D97-AF65-F5344CB8AC3E}">
        <p14:creationId xmlns:p14="http://schemas.microsoft.com/office/powerpoint/2010/main" val="10317660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Photo Onl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3465D1-804F-429B-83CD-3EFA8410E123}" type="datetime1">
              <a:rPr lang="en-GB" smtClean="0"/>
              <a:t>11/11/2019</a:t>
            </a:fld>
            <a:endParaRPr lang="en-GB"/>
          </a:p>
        </p:txBody>
      </p:sp>
      <p:sp>
        <p:nvSpPr>
          <p:cNvPr id="3" name="Footer Placeholder 2"/>
          <p:cNvSpPr>
            <a:spLocks noGrp="1"/>
          </p:cNvSpPr>
          <p:nvPr>
            <p:ph type="ftr" sz="quarter" idx="11"/>
          </p:nvPr>
        </p:nvSpPr>
        <p:spPr/>
        <p:txBody>
          <a:bodyPr/>
          <a:lstStyle/>
          <a:p>
            <a:endParaRPr lang="en-GB"/>
          </a:p>
        </p:txBody>
      </p:sp>
      <p:sp>
        <p:nvSpPr>
          <p:cNvPr id="7" name="Covering Background"/>
          <p:cNvSpPr/>
          <p:nvPr/>
        </p:nvSpPr>
        <p:spPr>
          <a:xfrm>
            <a:off x="1" y="0"/>
            <a:ext cx="12191244"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66"/>
          </a:p>
        </p:txBody>
      </p:sp>
      <p:sp>
        <p:nvSpPr>
          <p:cNvPr id="6" name="Picture Placeholder 5"/>
          <p:cNvSpPr>
            <a:spLocks noGrp="1"/>
          </p:cNvSpPr>
          <p:nvPr>
            <p:ph type="pic" sz="quarter" idx="12" hasCustomPrompt="1"/>
          </p:nvPr>
        </p:nvSpPr>
        <p:spPr>
          <a:xfrm>
            <a:off x="1" y="0"/>
            <a:ext cx="12191244" cy="6858000"/>
          </a:xfrm>
        </p:spPr>
        <p:txBody>
          <a:bodyPr/>
          <a:lstStyle>
            <a:lvl1pPr>
              <a:defRPr>
                <a:solidFill>
                  <a:schemeClr val="bg1">
                    <a:lumMod val="50000"/>
                  </a:schemeClr>
                </a:solidFill>
              </a:defRPr>
            </a:lvl1pPr>
          </a:lstStyle>
          <a:p>
            <a:r>
              <a:rPr lang="en-GB" noProof="0" dirty="0"/>
              <a:t>Photo</a:t>
            </a:r>
          </a:p>
        </p:txBody>
      </p:sp>
    </p:spTree>
    <p:extLst>
      <p:ext uri="{BB962C8B-B14F-4D97-AF65-F5344CB8AC3E}">
        <p14:creationId xmlns:p14="http://schemas.microsoft.com/office/powerpoint/2010/main" val="41069248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7" name="Rectangle 6"/>
          <p:cNvSpPr/>
          <p:nvPr/>
        </p:nvSpPr>
        <p:spPr>
          <a:xfrm>
            <a:off x="642978" y="979595"/>
            <a:ext cx="11549023" cy="4573969"/>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66" noProof="0" dirty="0"/>
          </a:p>
        </p:txBody>
      </p:sp>
      <p:sp>
        <p:nvSpPr>
          <p:cNvPr id="2" name="Title 1"/>
          <p:cNvSpPr>
            <a:spLocks noGrp="1"/>
          </p:cNvSpPr>
          <p:nvPr>
            <p:ph type="ctrTitle" hasCustomPrompt="1"/>
          </p:nvPr>
        </p:nvSpPr>
        <p:spPr bwMode="white">
          <a:xfrm>
            <a:off x="907841" y="1225716"/>
            <a:ext cx="10676456" cy="4056750"/>
          </a:xfrm>
        </p:spPr>
        <p:txBody>
          <a:bodyPr anchor="t" anchorCtr="0">
            <a:noAutofit/>
          </a:bodyPr>
          <a:lstStyle>
            <a:lvl1pPr algn="l">
              <a:lnSpc>
                <a:spcPts val="1846"/>
              </a:lnSpc>
              <a:defRPr sz="1319" u="none" cap="none" baseline="0">
                <a:solidFill>
                  <a:schemeClr val="bg1"/>
                </a:solidFill>
                <a:uFill>
                  <a:solidFill>
                    <a:schemeClr val="bg1"/>
                  </a:solidFill>
                </a:uFill>
                <a:latin typeface="+mn-lt"/>
              </a:defRPr>
            </a:lvl1pPr>
          </a:lstStyle>
          <a:p>
            <a:r>
              <a:rPr lang="en-GB" noProof="0" dirty="0"/>
              <a:t>Click to add presenters </a:t>
            </a:r>
            <a:r>
              <a:rPr lang="en-GB" noProof="0"/>
              <a:t>contact data</a:t>
            </a:r>
            <a:endParaRPr lang="en-GB" noProof="0" dirty="0"/>
          </a:p>
        </p:txBody>
      </p:sp>
      <p:sp>
        <p:nvSpPr>
          <p:cNvPr id="8" name="Titles positoning box" hidden="1"/>
          <p:cNvSpPr/>
          <p:nvPr/>
        </p:nvSpPr>
        <p:spPr>
          <a:xfrm>
            <a:off x="964465" y="1285876"/>
            <a:ext cx="10555957" cy="421858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66"/>
          </a:p>
        </p:txBody>
      </p:sp>
      <p:sp>
        <p:nvSpPr>
          <p:cNvPr id="11" name="Tijdelijke aanduiding voor tekst 4"/>
          <p:cNvSpPr>
            <a:spLocks noGrp="1"/>
          </p:cNvSpPr>
          <p:nvPr>
            <p:ph type="body" sz="quarter" idx="10" hasCustomPrompt="1"/>
          </p:nvPr>
        </p:nvSpPr>
        <p:spPr bwMode="white">
          <a:xfrm>
            <a:off x="6480395" y="2176876"/>
            <a:ext cx="5103312" cy="1207947"/>
          </a:xfrm>
        </p:spPr>
        <p:txBody>
          <a:bodyPr>
            <a:normAutofit/>
          </a:bodyPr>
          <a:lstStyle>
            <a:lvl1pPr>
              <a:lnSpc>
                <a:spcPts val="1846"/>
              </a:lnSpc>
              <a:defRPr sz="1266">
                <a:solidFill>
                  <a:schemeClr val="bg1"/>
                </a:solidFill>
              </a:defRPr>
            </a:lvl1pPr>
          </a:lstStyle>
          <a:p>
            <a:pPr lvl="0"/>
            <a:r>
              <a:rPr lang="en-GB" noProof="0" dirty="0"/>
              <a:t>Click to add social media names</a:t>
            </a:r>
            <a:endParaRPr lang="nl-NL" dirty="0"/>
          </a:p>
        </p:txBody>
      </p:sp>
      <p:pic>
        <p:nvPicPr>
          <p:cNvPr id="13" name="Afbeelding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551" y="0"/>
            <a:ext cx="2612255" cy="979594"/>
          </a:xfrm>
          <a:prstGeom prst="rect">
            <a:avLst/>
          </a:prstGeom>
        </p:spPr>
      </p:pic>
    </p:spTree>
    <p:extLst>
      <p:ext uri="{BB962C8B-B14F-4D97-AF65-F5344CB8AC3E}">
        <p14:creationId xmlns:p14="http://schemas.microsoft.com/office/powerpoint/2010/main" val="167422576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15362" name="Rectangle 4098"/>
          <p:cNvSpPr>
            <a:spLocks noGrp="1" noChangeArrowheads="1"/>
          </p:cNvSpPr>
          <p:nvPr>
            <p:ph type="ctrTitle"/>
          </p:nvPr>
        </p:nvSpPr>
        <p:spPr>
          <a:xfrm>
            <a:off x="1930400" y="2286000"/>
            <a:ext cx="9753600" cy="1143000"/>
          </a:xfrm>
        </p:spPr>
        <p:txBody>
          <a:bodyPr/>
          <a:lstStyle>
            <a:lvl1pPr>
              <a:defRPr/>
            </a:lvl1pPr>
          </a:lstStyle>
          <a:p>
            <a:r>
              <a:rPr lang="nl-NL"/>
              <a:t>KLIK OM HET OPMAAKPROFIEL VAN DE MODELTITEL</a:t>
            </a:r>
          </a:p>
        </p:txBody>
      </p:sp>
      <p:sp>
        <p:nvSpPr>
          <p:cNvPr id="15363" name="Rectangle 4099"/>
          <p:cNvSpPr>
            <a:spLocks noGrp="1" noChangeArrowheads="1"/>
          </p:cNvSpPr>
          <p:nvPr>
            <p:ph type="subTitle" idx="1"/>
          </p:nvPr>
        </p:nvSpPr>
        <p:spPr>
          <a:xfrm>
            <a:off x="1930400" y="3429000"/>
            <a:ext cx="9753600" cy="2209800"/>
          </a:xfrm>
        </p:spPr>
        <p:txBody>
          <a:bodyPr/>
          <a:lstStyle>
            <a:lvl1pPr>
              <a:defRPr/>
            </a:lvl1pPr>
          </a:lstStyle>
          <a:p>
            <a:endParaRPr lang="nl-NL"/>
          </a:p>
          <a:p>
            <a:r>
              <a:rPr lang="nl-NL"/>
              <a:t>Klik om het opmaakprofiel van de modelondertitel te bewerken</a:t>
            </a:r>
          </a:p>
        </p:txBody>
      </p:sp>
    </p:spTree>
    <p:extLst>
      <p:ext uri="{BB962C8B-B14F-4D97-AF65-F5344CB8AC3E}">
        <p14:creationId xmlns:p14="http://schemas.microsoft.com/office/powerpoint/2010/main" val="206324401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3"/>
            <a:ext cx="10363200" cy="430887"/>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2"/>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11/11/2019</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01021679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3"/>
            <a:ext cx="12192000" cy="6846073"/>
          </a:xfrm>
          <a:prstGeom prst="rect">
            <a:avLst/>
          </a:prstGeom>
          <a:blipFill>
            <a:blip r:embed="rId2" cstate="print"/>
            <a:stretch>
              <a:fillRect/>
            </a:stretch>
          </a:blipFill>
        </p:spPr>
        <p:txBody>
          <a:bodyPr wrap="square" lIns="0" tIns="0" rIns="0" bIns="0" rtlCol="0"/>
          <a:lstStyle/>
          <a:p>
            <a:endParaRPr sz="1690" dirty="0"/>
          </a:p>
        </p:txBody>
      </p:sp>
      <p:sp>
        <p:nvSpPr>
          <p:cNvPr id="17" name="bk object 17"/>
          <p:cNvSpPr/>
          <p:nvPr/>
        </p:nvSpPr>
        <p:spPr>
          <a:xfrm>
            <a:off x="0" y="0"/>
            <a:ext cx="12192000" cy="3518452"/>
          </a:xfrm>
          <a:custGeom>
            <a:avLst/>
            <a:gdLst/>
            <a:ahLst/>
            <a:cxnLst/>
            <a:rect l="l" t="t" r="r" b="b"/>
            <a:pathLst>
              <a:path w="9753600" h="3746500">
                <a:moveTo>
                  <a:pt x="0" y="3746157"/>
                </a:moveTo>
                <a:lnTo>
                  <a:pt x="0" y="0"/>
                </a:lnTo>
                <a:lnTo>
                  <a:pt x="9753600" y="0"/>
                </a:lnTo>
                <a:lnTo>
                  <a:pt x="9753600" y="3746157"/>
                </a:lnTo>
                <a:lnTo>
                  <a:pt x="0" y="3746157"/>
                </a:lnTo>
                <a:close/>
              </a:path>
            </a:pathLst>
          </a:custGeom>
          <a:solidFill>
            <a:srgbClr val="4889C8">
              <a:alpha val="84698"/>
            </a:srgbClr>
          </a:solidFill>
        </p:spPr>
        <p:txBody>
          <a:bodyPr wrap="square" lIns="0" tIns="0" rIns="0" bIns="0" rtlCol="0"/>
          <a:lstStyle/>
          <a:p>
            <a:endParaRPr sz="1690" dirty="0"/>
          </a:p>
        </p:txBody>
      </p:sp>
      <p:sp>
        <p:nvSpPr>
          <p:cNvPr id="18" name="bk object 18"/>
          <p:cNvSpPr/>
          <p:nvPr/>
        </p:nvSpPr>
        <p:spPr>
          <a:xfrm>
            <a:off x="1389340" y="277373"/>
            <a:ext cx="487363" cy="407902"/>
          </a:xfrm>
          <a:custGeom>
            <a:avLst/>
            <a:gdLst/>
            <a:ahLst/>
            <a:cxnLst/>
            <a:rect l="l" t="t" r="r" b="b"/>
            <a:pathLst>
              <a:path w="389890" h="434340">
                <a:moveTo>
                  <a:pt x="225736" y="0"/>
                </a:moveTo>
                <a:lnTo>
                  <a:pt x="179580" y="4271"/>
                </a:lnTo>
                <a:lnTo>
                  <a:pt x="136896" y="16571"/>
                </a:lnTo>
                <a:lnTo>
                  <a:pt x="98511" y="36133"/>
                </a:lnTo>
                <a:lnTo>
                  <a:pt x="65251" y="62185"/>
                </a:lnTo>
                <a:lnTo>
                  <a:pt x="37944" y="93960"/>
                </a:lnTo>
                <a:lnTo>
                  <a:pt x="17415" y="130687"/>
                </a:lnTo>
                <a:lnTo>
                  <a:pt x="4491" y="171599"/>
                </a:lnTo>
                <a:lnTo>
                  <a:pt x="0" y="215925"/>
                </a:lnTo>
                <a:lnTo>
                  <a:pt x="4436" y="260706"/>
                </a:lnTo>
                <a:lnTo>
                  <a:pt x="17204" y="302060"/>
                </a:lnTo>
                <a:lnTo>
                  <a:pt x="37491" y="339201"/>
                </a:lnTo>
                <a:lnTo>
                  <a:pt x="64485" y="371348"/>
                </a:lnTo>
                <a:lnTo>
                  <a:pt x="97373" y="397714"/>
                </a:lnTo>
                <a:lnTo>
                  <a:pt x="135344" y="417518"/>
                </a:lnTo>
                <a:lnTo>
                  <a:pt x="177585" y="429975"/>
                </a:lnTo>
                <a:lnTo>
                  <a:pt x="223285" y="434301"/>
                </a:lnTo>
                <a:lnTo>
                  <a:pt x="268750" y="429316"/>
                </a:lnTo>
                <a:lnTo>
                  <a:pt x="312839" y="415129"/>
                </a:lnTo>
                <a:lnTo>
                  <a:pt x="353708" y="392891"/>
                </a:lnTo>
                <a:lnTo>
                  <a:pt x="385738" y="366826"/>
                </a:lnTo>
                <a:lnTo>
                  <a:pt x="226955" y="366826"/>
                </a:lnTo>
                <a:lnTo>
                  <a:pt x="178032" y="359195"/>
                </a:lnTo>
                <a:lnTo>
                  <a:pt x="135881" y="337872"/>
                </a:lnTo>
                <a:lnTo>
                  <a:pt x="102856" y="305211"/>
                </a:lnTo>
                <a:lnTo>
                  <a:pt x="81313" y="263570"/>
                </a:lnTo>
                <a:lnTo>
                  <a:pt x="73609" y="215303"/>
                </a:lnTo>
                <a:lnTo>
                  <a:pt x="81313" y="167106"/>
                </a:lnTo>
                <a:lnTo>
                  <a:pt x="102856" y="125623"/>
                </a:lnTo>
                <a:lnTo>
                  <a:pt x="135881" y="93149"/>
                </a:lnTo>
                <a:lnTo>
                  <a:pt x="178032" y="71980"/>
                </a:lnTo>
                <a:lnTo>
                  <a:pt x="226955" y="64414"/>
                </a:lnTo>
                <a:lnTo>
                  <a:pt x="386608" y="64414"/>
                </a:lnTo>
                <a:lnTo>
                  <a:pt x="354350" y="38560"/>
                </a:lnTo>
                <a:lnTo>
                  <a:pt x="314450" y="17711"/>
                </a:lnTo>
                <a:lnTo>
                  <a:pt x="270985" y="4571"/>
                </a:lnTo>
                <a:lnTo>
                  <a:pt x="225736" y="0"/>
                </a:lnTo>
                <a:close/>
              </a:path>
              <a:path w="389890" h="434340">
                <a:moveTo>
                  <a:pt x="346576" y="315912"/>
                </a:moveTo>
                <a:lnTo>
                  <a:pt x="320209" y="337064"/>
                </a:lnTo>
                <a:lnTo>
                  <a:pt x="290680" y="353099"/>
                </a:lnTo>
                <a:lnTo>
                  <a:pt x="259194" y="363270"/>
                </a:lnTo>
                <a:lnTo>
                  <a:pt x="226955" y="366826"/>
                </a:lnTo>
                <a:lnTo>
                  <a:pt x="385738" y="366826"/>
                </a:lnTo>
                <a:lnTo>
                  <a:pt x="389515" y="363753"/>
                </a:lnTo>
                <a:lnTo>
                  <a:pt x="346576" y="315912"/>
                </a:lnTo>
                <a:close/>
              </a:path>
              <a:path w="389890" h="434340">
                <a:moveTo>
                  <a:pt x="386608" y="64414"/>
                </a:moveTo>
                <a:lnTo>
                  <a:pt x="226955" y="64414"/>
                </a:lnTo>
                <a:lnTo>
                  <a:pt x="259624" y="68199"/>
                </a:lnTo>
                <a:lnTo>
                  <a:pt x="291371" y="79057"/>
                </a:lnTo>
                <a:lnTo>
                  <a:pt x="320815" y="96239"/>
                </a:lnTo>
                <a:lnTo>
                  <a:pt x="346576" y="118999"/>
                </a:lnTo>
                <a:lnTo>
                  <a:pt x="388905" y="66255"/>
                </a:lnTo>
                <a:lnTo>
                  <a:pt x="386608" y="64414"/>
                </a:lnTo>
                <a:close/>
              </a:path>
            </a:pathLst>
          </a:custGeom>
          <a:solidFill>
            <a:srgbClr val="FFFFFF"/>
          </a:solidFill>
        </p:spPr>
        <p:txBody>
          <a:bodyPr wrap="square" lIns="0" tIns="0" rIns="0" bIns="0" rtlCol="0"/>
          <a:lstStyle/>
          <a:p>
            <a:endParaRPr sz="1690" dirty="0"/>
          </a:p>
        </p:txBody>
      </p:sp>
      <p:sp>
        <p:nvSpPr>
          <p:cNvPr id="19" name="bk object 19"/>
          <p:cNvSpPr/>
          <p:nvPr/>
        </p:nvSpPr>
        <p:spPr>
          <a:xfrm>
            <a:off x="1923706" y="277373"/>
            <a:ext cx="569119" cy="407902"/>
          </a:xfrm>
          <a:custGeom>
            <a:avLst/>
            <a:gdLst/>
            <a:ahLst/>
            <a:cxnLst/>
            <a:rect l="l" t="t" r="r" b="b"/>
            <a:pathLst>
              <a:path w="455294" h="434340">
                <a:moveTo>
                  <a:pt x="227571" y="0"/>
                </a:moveTo>
                <a:lnTo>
                  <a:pt x="180983" y="4247"/>
                </a:lnTo>
                <a:lnTo>
                  <a:pt x="137926" y="16495"/>
                </a:lnTo>
                <a:lnTo>
                  <a:pt x="99225" y="36004"/>
                </a:lnTo>
                <a:lnTo>
                  <a:pt x="65708" y="62033"/>
                </a:lnTo>
                <a:lnTo>
                  <a:pt x="38200" y="93841"/>
                </a:lnTo>
                <a:lnTo>
                  <a:pt x="17528" y="130687"/>
                </a:lnTo>
                <a:lnTo>
                  <a:pt x="4519" y="171832"/>
                </a:lnTo>
                <a:lnTo>
                  <a:pt x="0" y="216535"/>
                </a:lnTo>
                <a:lnTo>
                  <a:pt x="4519" y="261115"/>
                </a:lnTo>
                <a:lnTo>
                  <a:pt x="17528" y="302317"/>
                </a:lnTo>
                <a:lnTo>
                  <a:pt x="38200" y="339350"/>
                </a:lnTo>
                <a:lnTo>
                  <a:pt x="65708" y="371424"/>
                </a:lnTo>
                <a:lnTo>
                  <a:pt x="99225" y="397746"/>
                </a:lnTo>
                <a:lnTo>
                  <a:pt x="137926" y="417527"/>
                </a:lnTo>
                <a:lnTo>
                  <a:pt x="180983" y="429976"/>
                </a:lnTo>
                <a:lnTo>
                  <a:pt x="227571" y="434301"/>
                </a:lnTo>
                <a:lnTo>
                  <a:pt x="274159" y="429976"/>
                </a:lnTo>
                <a:lnTo>
                  <a:pt x="317216" y="417527"/>
                </a:lnTo>
                <a:lnTo>
                  <a:pt x="355917" y="397746"/>
                </a:lnTo>
                <a:lnTo>
                  <a:pt x="389434" y="371424"/>
                </a:lnTo>
                <a:lnTo>
                  <a:pt x="391275" y="369277"/>
                </a:lnTo>
                <a:lnTo>
                  <a:pt x="228180" y="369277"/>
                </a:lnTo>
                <a:lnTo>
                  <a:pt x="179835" y="361578"/>
                </a:lnTo>
                <a:lnTo>
                  <a:pt x="137468" y="340069"/>
                </a:lnTo>
                <a:lnTo>
                  <a:pt x="103816" y="307136"/>
                </a:lnTo>
                <a:lnTo>
                  <a:pt x="81617" y="265163"/>
                </a:lnTo>
                <a:lnTo>
                  <a:pt x="73609" y="216535"/>
                </a:lnTo>
                <a:lnTo>
                  <a:pt x="81558" y="168035"/>
                </a:lnTo>
                <a:lnTo>
                  <a:pt x="103640" y="126367"/>
                </a:lnTo>
                <a:lnTo>
                  <a:pt x="137204" y="93798"/>
                </a:lnTo>
                <a:lnTo>
                  <a:pt x="179601" y="72595"/>
                </a:lnTo>
                <a:lnTo>
                  <a:pt x="228180" y="65024"/>
                </a:lnTo>
                <a:lnTo>
                  <a:pt x="391820" y="65024"/>
                </a:lnTo>
                <a:lnTo>
                  <a:pt x="389434" y="62261"/>
                </a:lnTo>
                <a:lnTo>
                  <a:pt x="355917" y="36165"/>
                </a:lnTo>
                <a:lnTo>
                  <a:pt x="317216" y="16581"/>
                </a:lnTo>
                <a:lnTo>
                  <a:pt x="274159" y="4272"/>
                </a:lnTo>
                <a:lnTo>
                  <a:pt x="227571" y="0"/>
                </a:lnTo>
                <a:close/>
              </a:path>
              <a:path w="455294" h="434340">
                <a:moveTo>
                  <a:pt x="391820" y="65024"/>
                </a:moveTo>
                <a:lnTo>
                  <a:pt x="228180" y="65024"/>
                </a:lnTo>
                <a:lnTo>
                  <a:pt x="276335" y="72595"/>
                </a:lnTo>
                <a:lnTo>
                  <a:pt x="318249" y="93798"/>
                </a:lnTo>
                <a:lnTo>
                  <a:pt x="351360" y="126367"/>
                </a:lnTo>
                <a:lnTo>
                  <a:pt x="373105" y="168035"/>
                </a:lnTo>
                <a:lnTo>
                  <a:pt x="380923" y="216535"/>
                </a:lnTo>
                <a:lnTo>
                  <a:pt x="373105" y="265163"/>
                </a:lnTo>
                <a:lnTo>
                  <a:pt x="351360" y="307136"/>
                </a:lnTo>
                <a:lnTo>
                  <a:pt x="318249" y="340069"/>
                </a:lnTo>
                <a:lnTo>
                  <a:pt x="276335" y="361578"/>
                </a:lnTo>
                <a:lnTo>
                  <a:pt x="228180" y="369277"/>
                </a:lnTo>
                <a:lnTo>
                  <a:pt x="391275" y="369277"/>
                </a:lnTo>
                <a:lnTo>
                  <a:pt x="416942" y="339350"/>
                </a:lnTo>
                <a:lnTo>
                  <a:pt x="437613" y="302317"/>
                </a:lnTo>
                <a:lnTo>
                  <a:pt x="450622" y="261115"/>
                </a:lnTo>
                <a:lnTo>
                  <a:pt x="455142" y="216535"/>
                </a:lnTo>
                <a:lnTo>
                  <a:pt x="450622" y="172007"/>
                </a:lnTo>
                <a:lnTo>
                  <a:pt x="437613" y="130944"/>
                </a:lnTo>
                <a:lnTo>
                  <a:pt x="416942" y="94108"/>
                </a:lnTo>
                <a:lnTo>
                  <a:pt x="391820" y="65024"/>
                </a:lnTo>
                <a:close/>
              </a:path>
            </a:pathLst>
          </a:custGeom>
          <a:solidFill>
            <a:srgbClr val="FFFFFF"/>
          </a:solidFill>
        </p:spPr>
        <p:txBody>
          <a:bodyPr wrap="square" lIns="0" tIns="0" rIns="0" bIns="0" rtlCol="0"/>
          <a:lstStyle/>
          <a:p>
            <a:endParaRPr sz="1690" dirty="0"/>
          </a:p>
        </p:txBody>
      </p:sp>
      <p:sp>
        <p:nvSpPr>
          <p:cNvPr id="20" name="bk object 20"/>
          <p:cNvSpPr/>
          <p:nvPr/>
        </p:nvSpPr>
        <p:spPr>
          <a:xfrm>
            <a:off x="2589166" y="279106"/>
            <a:ext cx="465931" cy="403727"/>
          </a:xfrm>
          <a:custGeom>
            <a:avLst/>
            <a:gdLst/>
            <a:ahLst/>
            <a:cxnLst/>
            <a:rect l="l" t="t" r="r" b="b"/>
            <a:pathLst>
              <a:path w="372744" h="429895">
                <a:moveTo>
                  <a:pt x="71145" y="0"/>
                </a:moveTo>
                <a:lnTo>
                  <a:pt x="0" y="0"/>
                </a:lnTo>
                <a:lnTo>
                  <a:pt x="0" y="429387"/>
                </a:lnTo>
                <a:lnTo>
                  <a:pt x="72377" y="429387"/>
                </a:lnTo>
                <a:lnTo>
                  <a:pt x="72377" y="121450"/>
                </a:lnTo>
                <a:lnTo>
                  <a:pt x="161691" y="121450"/>
                </a:lnTo>
                <a:lnTo>
                  <a:pt x="71145" y="0"/>
                </a:lnTo>
                <a:close/>
              </a:path>
              <a:path w="372744" h="429895">
                <a:moveTo>
                  <a:pt x="161691" y="121450"/>
                </a:moveTo>
                <a:lnTo>
                  <a:pt x="72377" y="121450"/>
                </a:lnTo>
                <a:lnTo>
                  <a:pt x="301180" y="429387"/>
                </a:lnTo>
                <a:lnTo>
                  <a:pt x="372338" y="429387"/>
                </a:lnTo>
                <a:lnTo>
                  <a:pt x="372338" y="308546"/>
                </a:lnTo>
                <a:lnTo>
                  <a:pt x="301180" y="308546"/>
                </a:lnTo>
                <a:lnTo>
                  <a:pt x="161691" y="121450"/>
                </a:lnTo>
                <a:close/>
              </a:path>
              <a:path w="372744" h="429895">
                <a:moveTo>
                  <a:pt x="372338" y="0"/>
                </a:moveTo>
                <a:lnTo>
                  <a:pt x="301180" y="0"/>
                </a:lnTo>
                <a:lnTo>
                  <a:pt x="301180" y="308546"/>
                </a:lnTo>
                <a:lnTo>
                  <a:pt x="372338" y="308546"/>
                </a:lnTo>
                <a:lnTo>
                  <a:pt x="372338" y="0"/>
                </a:lnTo>
                <a:close/>
              </a:path>
            </a:pathLst>
          </a:custGeom>
          <a:solidFill>
            <a:srgbClr val="FFFFFF"/>
          </a:solidFill>
        </p:spPr>
        <p:txBody>
          <a:bodyPr wrap="square" lIns="0" tIns="0" rIns="0" bIns="0" rtlCol="0"/>
          <a:lstStyle/>
          <a:p>
            <a:endParaRPr sz="1690" dirty="0"/>
          </a:p>
        </p:txBody>
      </p:sp>
      <p:sp>
        <p:nvSpPr>
          <p:cNvPr id="21" name="bk object 21"/>
          <p:cNvSpPr/>
          <p:nvPr/>
        </p:nvSpPr>
        <p:spPr>
          <a:xfrm>
            <a:off x="3302157" y="340168"/>
            <a:ext cx="90488" cy="342304"/>
          </a:xfrm>
          <a:custGeom>
            <a:avLst/>
            <a:gdLst/>
            <a:ahLst/>
            <a:cxnLst/>
            <a:rect l="l" t="t" r="r" b="b"/>
            <a:pathLst>
              <a:path w="72389" h="364490">
                <a:moveTo>
                  <a:pt x="72377" y="0"/>
                </a:moveTo>
                <a:lnTo>
                  <a:pt x="0" y="0"/>
                </a:lnTo>
                <a:lnTo>
                  <a:pt x="0" y="364363"/>
                </a:lnTo>
                <a:lnTo>
                  <a:pt x="72377" y="364363"/>
                </a:lnTo>
                <a:lnTo>
                  <a:pt x="72377" y="0"/>
                </a:lnTo>
                <a:close/>
              </a:path>
            </a:pathLst>
          </a:custGeom>
          <a:solidFill>
            <a:srgbClr val="FFFFFF"/>
          </a:solidFill>
        </p:spPr>
        <p:txBody>
          <a:bodyPr wrap="square" lIns="0" tIns="0" rIns="0" bIns="0" rtlCol="0"/>
          <a:lstStyle/>
          <a:p>
            <a:endParaRPr sz="1690" dirty="0"/>
          </a:p>
        </p:txBody>
      </p:sp>
      <p:sp>
        <p:nvSpPr>
          <p:cNvPr id="22" name="bk object 22"/>
          <p:cNvSpPr/>
          <p:nvPr/>
        </p:nvSpPr>
        <p:spPr>
          <a:xfrm>
            <a:off x="3132712" y="279102"/>
            <a:ext cx="430213" cy="61424"/>
          </a:xfrm>
          <a:custGeom>
            <a:avLst/>
            <a:gdLst/>
            <a:ahLst/>
            <a:cxnLst/>
            <a:rect l="l" t="t" r="r" b="b"/>
            <a:pathLst>
              <a:path w="344169" h="65404">
                <a:moveTo>
                  <a:pt x="344119" y="0"/>
                </a:moveTo>
                <a:lnTo>
                  <a:pt x="0" y="0"/>
                </a:lnTo>
                <a:lnTo>
                  <a:pt x="0" y="65024"/>
                </a:lnTo>
                <a:lnTo>
                  <a:pt x="344119" y="65024"/>
                </a:lnTo>
                <a:lnTo>
                  <a:pt x="344119" y="0"/>
                </a:lnTo>
                <a:close/>
              </a:path>
            </a:pathLst>
          </a:custGeom>
          <a:solidFill>
            <a:srgbClr val="FFFFFF"/>
          </a:solidFill>
        </p:spPr>
        <p:txBody>
          <a:bodyPr wrap="square" lIns="0" tIns="0" rIns="0" bIns="0" rtlCol="0"/>
          <a:lstStyle/>
          <a:p>
            <a:endParaRPr sz="1690" dirty="0"/>
          </a:p>
        </p:txBody>
      </p:sp>
      <p:sp>
        <p:nvSpPr>
          <p:cNvPr id="23" name="bk object 23"/>
          <p:cNvSpPr/>
          <p:nvPr/>
        </p:nvSpPr>
        <p:spPr>
          <a:xfrm>
            <a:off x="3570461" y="279106"/>
            <a:ext cx="564355" cy="403727"/>
          </a:xfrm>
          <a:custGeom>
            <a:avLst/>
            <a:gdLst/>
            <a:ahLst/>
            <a:cxnLst/>
            <a:rect l="l" t="t" r="r" b="b"/>
            <a:pathLst>
              <a:path w="451485" h="429895">
                <a:moveTo>
                  <a:pt x="263766" y="0"/>
                </a:moveTo>
                <a:lnTo>
                  <a:pt x="189547" y="0"/>
                </a:lnTo>
                <a:lnTo>
                  <a:pt x="0" y="429387"/>
                </a:lnTo>
                <a:lnTo>
                  <a:pt x="75450" y="429387"/>
                </a:lnTo>
                <a:lnTo>
                  <a:pt x="116547" y="332473"/>
                </a:lnTo>
                <a:lnTo>
                  <a:pt x="409106" y="332473"/>
                </a:lnTo>
                <a:lnTo>
                  <a:pt x="380947" y="268058"/>
                </a:lnTo>
                <a:lnTo>
                  <a:pt x="143535" y="268058"/>
                </a:lnTo>
                <a:lnTo>
                  <a:pt x="224510" y="77292"/>
                </a:lnTo>
                <a:lnTo>
                  <a:pt x="297554" y="77292"/>
                </a:lnTo>
                <a:lnTo>
                  <a:pt x="263766" y="0"/>
                </a:lnTo>
                <a:close/>
              </a:path>
              <a:path w="451485" h="429895">
                <a:moveTo>
                  <a:pt x="409106" y="332473"/>
                </a:moveTo>
                <a:lnTo>
                  <a:pt x="333082" y="332473"/>
                </a:lnTo>
                <a:lnTo>
                  <a:pt x="374180" y="429387"/>
                </a:lnTo>
                <a:lnTo>
                  <a:pt x="451472" y="429387"/>
                </a:lnTo>
                <a:lnTo>
                  <a:pt x="409106" y="332473"/>
                </a:lnTo>
                <a:close/>
              </a:path>
              <a:path w="451485" h="429895">
                <a:moveTo>
                  <a:pt x="297554" y="77292"/>
                </a:moveTo>
                <a:lnTo>
                  <a:pt x="224510" y="77292"/>
                </a:lnTo>
                <a:lnTo>
                  <a:pt x="305473" y="268058"/>
                </a:lnTo>
                <a:lnTo>
                  <a:pt x="380947" y="268058"/>
                </a:lnTo>
                <a:lnTo>
                  <a:pt x="297554" y="77292"/>
                </a:lnTo>
                <a:close/>
              </a:path>
            </a:pathLst>
          </a:custGeom>
          <a:solidFill>
            <a:srgbClr val="FFFFFF"/>
          </a:solidFill>
        </p:spPr>
        <p:txBody>
          <a:bodyPr wrap="square" lIns="0" tIns="0" rIns="0" bIns="0" rtlCol="0"/>
          <a:lstStyle/>
          <a:p>
            <a:endParaRPr sz="1690" dirty="0"/>
          </a:p>
        </p:txBody>
      </p:sp>
      <p:sp>
        <p:nvSpPr>
          <p:cNvPr id="24" name="bk object 24"/>
          <p:cNvSpPr/>
          <p:nvPr/>
        </p:nvSpPr>
        <p:spPr>
          <a:xfrm>
            <a:off x="4161551" y="277373"/>
            <a:ext cx="487363" cy="407902"/>
          </a:xfrm>
          <a:custGeom>
            <a:avLst/>
            <a:gdLst/>
            <a:ahLst/>
            <a:cxnLst/>
            <a:rect l="l" t="t" r="r" b="b"/>
            <a:pathLst>
              <a:path w="389889" h="434340">
                <a:moveTo>
                  <a:pt x="225729" y="0"/>
                </a:moveTo>
                <a:lnTo>
                  <a:pt x="179574" y="4271"/>
                </a:lnTo>
                <a:lnTo>
                  <a:pt x="136892" y="16571"/>
                </a:lnTo>
                <a:lnTo>
                  <a:pt x="98508" y="36133"/>
                </a:lnTo>
                <a:lnTo>
                  <a:pt x="65249" y="62185"/>
                </a:lnTo>
                <a:lnTo>
                  <a:pt x="37942" y="93960"/>
                </a:lnTo>
                <a:lnTo>
                  <a:pt x="17414" y="130687"/>
                </a:lnTo>
                <a:lnTo>
                  <a:pt x="4491" y="171599"/>
                </a:lnTo>
                <a:lnTo>
                  <a:pt x="0" y="215925"/>
                </a:lnTo>
                <a:lnTo>
                  <a:pt x="4436" y="260706"/>
                </a:lnTo>
                <a:lnTo>
                  <a:pt x="17204" y="302060"/>
                </a:lnTo>
                <a:lnTo>
                  <a:pt x="37491" y="339201"/>
                </a:lnTo>
                <a:lnTo>
                  <a:pt x="64485" y="371348"/>
                </a:lnTo>
                <a:lnTo>
                  <a:pt x="97373" y="397714"/>
                </a:lnTo>
                <a:lnTo>
                  <a:pt x="135343" y="417518"/>
                </a:lnTo>
                <a:lnTo>
                  <a:pt x="177582" y="429975"/>
                </a:lnTo>
                <a:lnTo>
                  <a:pt x="223278" y="434301"/>
                </a:lnTo>
                <a:lnTo>
                  <a:pt x="268749" y="429316"/>
                </a:lnTo>
                <a:lnTo>
                  <a:pt x="312837" y="415129"/>
                </a:lnTo>
                <a:lnTo>
                  <a:pt x="353703" y="392891"/>
                </a:lnTo>
                <a:lnTo>
                  <a:pt x="385732" y="366826"/>
                </a:lnTo>
                <a:lnTo>
                  <a:pt x="226961" y="366826"/>
                </a:lnTo>
                <a:lnTo>
                  <a:pt x="178036" y="359195"/>
                </a:lnTo>
                <a:lnTo>
                  <a:pt x="135882" y="337872"/>
                </a:lnTo>
                <a:lnTo>
                  <a:pt x="102856" y="305211"/>
                </a:lnTo>
                <a:lnTo>
                  <a:pt x="81313" y="263570"/>
                </a:lnTo>
                <a:lnTo>
                  <a:pt x="73609" y="215303"/>
                </a:lnTo>
                <a:lnTo>
                  <a:pt x="81313" y="167106"/>
                </a:lnTo>
                <a:lnTo>
                  <a:pt x="102856" y="125623"/>
                </a:lnTo>
                <a:lnTo>
                  <a:pt x="135882" y="93149"/>
                </a:lnTo>
                <a:lnTo>
                  <a:pt x="178036" y="71980"/>
                </a:lnTo>
                <a:lnTo>
                  <a:pt x="226961" y="64414"/>
                </a:lnTo>
                <a:lnTo>
                  <a:pt x="386602" y="64414"/>
                </a:lnTo>
                <a:lnTo>
                  <a:pt x="354349" y="38560"/>
                </a:lnTo>
                <a:lnTo>
                  <a:pt x="314448" y="17711"/>
                </a:lnTo>
                <a:lnTo>
                  <a:pt x="270981" y="4571"/>
                </a:lnTo>
                <a:lnTo>
                  <a:pt x="225729" y="0"/>
                </a:lnTo>
                <a:close/>
              </a:path>
              <a:path w="389889" h="434340">
                <a:moveTo>
                  <a:pt x="346570" y="315912"/>
                </a:moveTo>
                <a:lnTo>
                  <a:pt x="320209" y="337064"/>
                </a:lnTo>
                <a:lnTo>
                  <a:pt x="290680" y="353099"/>
                </a:lnTo>
                <a:lnTo>
                  <a:pt x="259195" y="363270"/>
                </a:lnTo>
                <a:lnTo>
                  <a:pt x="226961" y="366826"/>
                </a:lnTo>
                <a:lnTo>
                  <a:pt x="385732" y="366826"/>
                </a:lnTo>
                <a:lnTo>
                  <a:pt x="389509" y="363753"/>
                </a:lnTo>
                <a:lnTo>
                  <a:pt x="346570" y="315912"/>
                </a:lnTo>
                <a:close/>
              </a:path>
              <a:path w="389889" h="434340">
                <a:moveTo>
                  <a:pt x="386602" y="64414"/>
                </a:moveTo>
                <a:lnTo>
                  <a:pt x="226961" y="64414"/>
                </a:lnTo>
                <a:lnTo>
                  <a:pt x="259623" y="68199"/>
                </a:lnTo>
                <a:lnTo>
                  <a:pt x="291366" y="79057"/>
                </a:lnTo>
                <a:lnTo>
                  <a:pt x="320809" y="96239"/>
                </a:lnTo>
                <a:lnTo>
                  <a:pt x="346570" y="118999"/>
                </a:lnTo>
                <a:lnTo>
                  <a:pt x="388899" y="66255"/>
                </a:lnTo>
                <a:lnTo>
                  <a:pt x="386602" y="64414"/>
                </a:lnTo>
                <a:close/>
              </a:path>
            </a:pathLst>
          </a:custGeom>
          <a:solidFill>
            <a:srgbClr val="FFFFFF"/>
          </a:solidFill>
        </p:spPr>
        <p:txBody>
          <a:bodyPr wrap="square" lIns="0" tIns="0" rIns="0" bIns="0" rtlCol="0"/>
          <a:lstStyle/>
          <a:p>
            <a:endParaRPr sz="1690" dirty="0"/>
          </a:p>
        </p:txBody>
      </p:sp>
      <p:sp>
        <p:nvSpPr>
          <p:cNvPr id="25" name="bk object 25"/>
          <p:cNvSpPr/>
          <p:nvPr/>
        </p:nvSpPr>
        <p:spPr>
          <a:xfrm>
            <a:off x="4846192" y="340168"/>
            <a:ext cx="90488" cy="342304"/>
          </a:xfrm>
          <a:custGeom>
            <a:avLst/>
            <a:gdLst/>
            <a:ahLst/>
            <a:cxnLst/>
            <a:rect l="l" t="t" r="r" b="b"/>
            <a:pathLst>
              <a:path w="72389" h="364490">
                <a:moveTo>
                  <a:pt x="72377" y="0"/>
                </a:moveTo>
                <a:lnTo>
                  <a:pt x="0" y="0"/>
                </a:lnTo>
                <a:lnTo>
                  <a:pt x="0" y="364363"/>
                </a:lnTo>
                <a:lnTo>
                  <a:pt x="72377" y="364363"/>
                </a:lnTo>
                <a:lnTo>
                  <a:pt x="72377" y="0"/>
                </a:lnTo>
                <a:close/>
              </a:path>
            </a:pathLst>
          </a:custGeom>
          <a:solidFill>
            <a:srgbClr val="FFFFFF"/>
          </a:solidFill>
        </p:spPr>
        <p:txBody>
          <a:bodyPr wrap="square" lIns="0" tIns="0" rIns="0" bIns="0" rtlCol="0"/>
          <a:lstStyle/>
          <a:p>
            <a:endParaRPr sz="1690" dirty="0"/>
          </a:p>
        </p:txBody>
      </p:sp>
      <p:sp>
        <p:nvSpPr>
          <p:cNvPr id="26" name="bk object 26"/>
          <p:cNvSpPr/>
          <p:nvPr/>
        </p:nvSpPr>
        <p:spPr>
          <a:xfrm>
            <a:off x="4676742" y="279102"/>
            <a:ext cx="430213" cy="61424"/>
          </a:xfrm>
          <a:custGeom>
            <a:avLst/>
            <a:gdLst/>
            <a:ahLst/>
            <a:cxnLst/>
            <a:rect l="l" t="t" r="r" b="b"/>
            <a:pathLst>
              <a:path w="344170" h="65404">
                <a:moveTo>
                  <a:pt x="344119" y="0"/>
                </a:moveTo>
                <a:lnTo>
                  <a:pt x="0" y="0"/>
                </a:lnTo>
                <a:lnTo>
                  <a:pt x="0" y="65024"/>
                </a:lnTo>
                <a:lnTo>
                  <a:pt x="344119" y="65024"/>
                </a:lnTo>
                <a:lnTo>
                  <a:pt x="344119" y="0"/>
                </a:lnTo>
                <a:close/>
              </a:path>
            </a:pathLst>
          </a:custGeom>
          <a:solidFill>
            <a:srgbClr val="FFFFFF"/>
          </a:solidFill>
        </p:spPr>
        <p:txBody>
          <a:bodyPr wrap="square" lIns="0" tIns="0" rIns="0" bIns="0" rtlCol="0"/>
          <a:lstStyle/>
          <a:p>
            <a:endParaRPr sz="1690" dirty="0"/>
          </a:p>
        </p:txBody>
      </p:sp>
      <p:sp>
        <p:nvSpPr>
          <p:cNvPr id="2" name="Holder 2"/>
          <p:cNvSpPr>
            <a:spLocks noGrp="1"/>
          </p:cNvSpPr>
          <p:nvPr>
            <p:ph type="title"/>
          </p:nvPr>
        </p:nvSpPr>
        <p:spPr>
          <a:xfrm>
            <a:off x="614939" y="960600"/>
            <a:ext cx="10962120" cy="404659"/>
          </a:xfrm>
        </p:spPr>
        <p:txBody>
          <a:bodyPr lIns="0" tIns="0" rIns="0" bIns="0"/>
          <a:lstStyle>
            <a:lvl1pPr>
              <a:defRPr sz="2629" b="0" i="0">
                <a:solidFill>
                  <a:schemeClr val="bg1"/>
                </a:solidFill>
                <a:latin typeface="Lucida Sans"/>
                <a:cs typeface="Lucida San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11/11/2019</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01248528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14939" y="960600"/>
            <a:ext cx="10962120" cy="404659"/>
          </a:xfrm>
        </p:spPr>
        <p:txBody>
          <a:bodyPr lIns="0" tIns="0" rIns="0" bIns="0"/>
          <a:lstStyle>
            <a:lvl1pPr>
              <a:defRPr sz="2629" b="0" i="0">
                <a:solidFill>
                  <a:schemeClr val="bg1"/>
                </a:solidFill>
                <a:latin typeface="Lucida Sans"/>
                <a:cs typeface="Lucida Sans"/>
              </a:defRPr>
            </a:lvl1pPr>
          </a:lstStyle>
          <a:p>
            <a:endParaRPr/>
          </a:p>
        </p:txBody>
      </p:sp>
      <p:sp>
        <p:nvSpPr>
          <p:cNvPr id="3" name="Holder 3"/>
          <p:cNvSpPr>
            <a:spLocks noGrp="1"/>
          </p:cNvSpPr>
          <p:nvPr>
            <p:ph sz="half" idx="2"/>
          </p:nvPr>
        </p:nvSpPr>
        <p:spPr>
          <a:xfrm>
            <a:off x="609600" y="1577342"/>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2"/>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11/11/2019</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21214059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614939" y="960600"/>
            <a:ext cx="10962120" cy="404659"/>
          </a:xfrm>
        </p:spPr>
        <p:txBody>
          <a:bodyPr lIns="0" tIns="0" rIns="0" bIns="0"/>
          <a:lstStyle>
            <a:lvl1pPr>
              <a:defRPr sz="2629" b="0" i="0">
                <a:solidFill>
                  <a:schemeClr val="bg1"/>
                </a:solidFill>
                <a:latin typeface="Lucida Sans"/>
                <a:cs typeface="Lucida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11/11/2019</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01886456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11/11/2019</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24042281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276999"/>
          </a:xfrm>
          <a:prstGeom prst="rect">
            <a:avLst/>
          </a:prstGeom>
        </p:spPr>
        <p:txBody>
          <a:bodyPr/>
          <a:lstStyle>
            <a:lvl1pPr>
              <a:defRPr/>
            </a:lvl1pPr>
          </a:lstStyle>
          <a:p>
            <a:endParaRPr/>
          </a:p>
        </p:txBody>
      </p:sp>
      <p:sp>
        <p:nvSpPr>
          <p:cNvPr id="3" name="Holder 3"/>
          <p:cNvSpPr>
            <a:spLocks noGrp="1"/>
          </p:cNvSpPr>
          <p:nvPr>
            <p:ph type="subTitle" idx="4"/>
          </p:nvPr>
        </p:nvSpPr>
        <p:spPr>
          <a:xfrm>
            <a:off x="1828800" y="3840481"/>
            <a:ext cx="8534400" cy="276999"/>
          </a:xfrm>
          <a:prstGeom prst="rect">
            <a:avLst/>
          </a:prstGeom>
        </p:spPr>
        <p:txBody>
          <a:bodyPr/>
          <a:lstStyle>
            <a:lvl1pPr>
              <a:defRPr/>
            </a:lvl1pPr>
          </a:lstStyle>
          <a:p>
            <a:endParaRPr/>
          </a:p>
        </p:txBody>
      </p:sp>
      <p:sp>
        <p:nvSpPr>
          <p:cNvPr id="4" name="Holder 4"/>
          <p:cNvSpPr>
            <a:spLocks noGrp="1"/>
          </p:cNvSpPr>
          <p:nvPr>
            <p:ph type="ftr" sz="quarter" idx="10"/>
          </p:nvPr>
        </p:nvSpPr>
        <p:spPr>
          <a:xfrm>
            <a:off x="4144434" y="6378576"/>
            <a:ext cx="3903134" cy="274590"/>
          </a:xfrm>
        </p:spPr>
        <p:txBody>
          <a:bodyPr/>
          <a:lstStyle>
            <a:lvl1pPr algn="ctr" defTabSz="915217" fontAlgn="base">
              <a:spcBef>
                <a:spcPct val="0"/>
              </a:spcBef>
              <a:spcAft>
                <a:spcPct val="0"/>
              </a:spcAft>
              <a:defRPr sz="1784">
                <a:solidFill>
                  <a:prstClr val="black">
                    <a:tint val="75000"/>
                  </a:prstClr>
                </a:solidFill>
                <a:latin typeface="Verdana" pitchFamily="34" charset="0"/>
              </a:defRPr>
            </a:lvl1pPr>
          </a:lstStyle>
          <a:p>
            <a:pPr>
              <a:defRPr/>
            </a:pPr>
            <a:endParaRPr/>
          </a:p>
        </p:txBody>
      </p:sp>
      <p:sp>
        <p:nvSpPr>
          <p:cNvPr id="5" name="Holder 5"/>
          <p:cNvSpPr>
            <a:spLocks noGrp="1"/>
          </p:cNvSpPr>
          <p:nvPr>
            <p:ph type="dt" sz="half" idx="11"/>
          </p:nvPr>
        </p:nvSpPr>
        <p:spPr>
          <a:xfrm>
            <a:off x="609601" y="6378576"/>
            <a:ext cx="2804584" cy="274590"/>
          </a:xfrm>
        </p:spPr>
        <p:txBody>
          <a:bodyPr/>
          <a:lstStyle>
            <a:lvl1pPr algn="l" defTabSz="915217" fontAlgn="base">
              <a:spcBef>
                <a:spcPct val="0"/>
              </a:spcBef>
              <a:spcAft>
                <a:spcPct val="0"/>
              </a:spcAft>
              <a:defRPr sz="1784">
                <a:solidFill>
                  <a:prstClr val="black">
                    <a:tint val="75000"/>
                  </a:prstClr>
                </a:solidFill>
                <a:latin typeface="Verdana" pitchFamily="34" charset="0"/>
              </a:defRPr>
            </a:lvl1pPr>
          </a:lstStyle>
          <a:p>
            <a:pPr>
              <a:defRPr/>
            </a:pPr>
            <a:fld id="{DD012262-E001-473F-93CB-92455E0F5EFF}" type="datetimeFigureOut">
              <a:rPr lang="en-US"/>
              <a:pPr>
                <a:defRPr/>
              </a:pPr>
              <a:t>11/11/2019</a:t>
            </a:fld>
            <a:endParaRPr lang="en-US"/>
          </a:p>
        </p:txBody>
      </p:sp>
      <p:sp>
        <p:nvSpPr>
          <p:cNvPr id="6" name="Holder 6"/>
          <p:cNvSpPr>
            <a:spLocks noGrp="1"/>
          </p:cNvSpPr>
          <p:nvPr>
            <p:ph type="sldNum" sz="quarter" idx="12"/>
          </p:nvPr>
        </p:nvSpPr>
        <p:spPr>
          <a:xfrm>
            <a:off x="8777817" y="6378576"/>
            <a:ext cx="2804583" cy="274590"/>
          </a:xfrm>
        </p:spPr>
        <p:txBody>
          <a:bodyPr/>
          <a:lstStyle>
            <a:lvl1pPr algn="r" defTabSz="915217" fontAlgn="base">
              <a:spcBef>
                <a:spcPct val="0"/>
              </a:spcBef>
              <a:spcAft>
                <a:spcPct val="0"/>
              </a:spcAft>
              <a:defRPr sz="1784">
                <a:solidFill>
                  <a:prstClr val="black">
                    <a:tint val="75000"/>
                  </a:prstClr>
                </a:solidFill>
                <a:latin typeface="Verdana" pitchFamily="34" charset="0"/>
              </a:defRPr>
            </a:lvl1pPr>
          </a:lstStyle>
          <a:p>
            <a:pPr>
              <a:defRPr/>
            </a:pPr>
            <a:fld id="{9D110D83-8F24-4A08-8FD3-357B1766A6E2}" type="slidenum">
              <a:rPr/>
              <a:pPr>
                <a:defRPr/>
              </a:pPr>
              <a:t>‹#›</a:t>
            </a:fld>
            <a:endParaRPr/>
          </a:p>
        </p:txBody>
      </p:sp>
    </p:spTree>
    <p:extLst>
      <p:ext uri="{BB962C8B-B14F-4D97-AF65-F5344CB8AC3E}">
        <p14:creationId xmlns:p14="http://schemas.microsoft.com/office/powerpoint/2010/main" val="539732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GB"/>
          </a:p>
        </p:txBody>
      </p:sp>
      <p:sp>
        <p:nvSpPr>
          <p:cNvPr id="3" name="Content Placeholder 2"/>
          <p:cNvSpPr>
            <a:spLocks noGrp="1"/>
          </p:cNvSpPr>
          <p:nvPr>
            <p:ph sz="half" idx="1"/>
          </p:nvPr>
        </p:nvSpPr>
        <p:spPr>
          <a:xfrm>
            <a:off x="960001" y="1483200"/>
            <a:ext cx="5280587" cy="4896000"/>
          </a:xfrm>
        </p:spPr>
        <p:txBody>
          <a:bodyPr/>
          <a:lstStyle>
            <a:lvl1pPr>
              <a:defRPr sz="1800"/>
            </a:lvl1pPr>
            <a:lvl2pPr>
              <a:defRPr sz="1500"/>
            </a:lvl2pPr>
            <a:lvl3pPr>
              <a:defRPr sz="1351"/>
            </a:lvl3pPr>
            <a:lvl4pPr>
              <a:defRPr sz="1200"/>
            </a:lvl4pPr>
            <a:lvl5pPr>
              <a:defRPr sz="1051"/>
            </a:lvl5pPr>
            <a:lvl6pPr>
              <a:defRPr sz="1351"/>
            </a:lvl6pPr>
            <a:lvl7pPr>
              <a:defRPr sz="1351"/>
            </a:lvl7pPr>
            <a:lvl8pPr>
              <a:defRPr sz="1351"/>
            </a:lvl8pPr>
            <a:lvl9pPr>
              <a:defRPr sz="1351"/>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4" name="Content Placeholder 3"/>
          <p:cNvSpPr>
            <a:spLocks noGrp="1"/>
          </p:cNvSpPr>
          <p:nvPr>
            <p:ph sz="half" idx="2"/>
          </p:nvPr>
        </p:nvSpPr>
        <p:spPr>
          <a:xfrm>
            <a:off x="6429244" y="1483200"/>
            <a:ext cx="5280587" cy="4896000"/>
          </a:xfrm>
        </p:spPr>
        <p:txBody>
          <a:bodyPr/>
          <a:lstStyle>
            <a:lvl1pPr>
              <a:defRPr sz="1800"/>
            </a:lvl1pPr>
            <a:lvl2pPr>
              <a:defRPr sz="1500"/>
            </a:lvl2pPr>
            <a:lvl3pPr>
              <a:defRPr sz="1351"/>
            </a:lvl3pPr>
            <a:lvl4pPr>
              <a:defRPr sz="1200"/>
            </a:lvl4pPr>
            <a:lvl5pPr>
              <a:defRPr sz="1051"/>
            </a:lvl5pPr>
            <a:lvl6pPr>
              <a:defRPr sz="1351"/>
            </a:lvl6pPr>
            <a:lvl7pPr>
              <a:defRPr sz="1351"/>
            </a:lvl7pPr>
            <a:lvl8pPr>
              <a:defRPr sz="1351"/>
            </a:lvl8pPr>
            <a:lvl9pPr>
              <a:defRPr sz="1351"/>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5" name="Date Placeholder 4"/>
          <p:cNvSpPr>
            <a:spLocks noGrp="1"/>
          </p:cNvSpPr>
          <p:nvPr>
            <p:ph type="dt" sz="half" idx="10"/>
          </p:nvPr>
        </p:nvSpPr>
        <p:spPr/>
        <p:txBody>
          <a:bodyPr/>
          <a:lstStyle>
            <a:lvl1pPr>
              <a:defRPr/>
            </a:lvl1pPr>
          </a:lstStyle>
          <a:p>
            <a:pPr>
              <a:defRPr/>
            </a:pPr>
            <a:fld id="{5DE27823-5D1E-411C-A9D1-687E0F640F75}" type="datetime3">
              <a:rPr lang="nl-BE"/>
              <a:pPr>
                <a:defRPr/>
              </a:pPr>
              <a:t>11.11.19</a:t>
            </a:fld>
            <a:endParaRPr lang="en-GB"/>
          </a:p>
        </p:txBody>
      </p:sp>
      <p:sp>
        <p:nvSpPr>
          <p:cNvPr id="6" name="Footer Placeholder 5"/>
          <p:cNvSpPr>
            <a:spLocks noGrp="1"/>
          </p:cNvSpPr>
          <p:nvPr>
            <p:ph type="ftr" sz="quarter" idx="11"/>
          </p:nvPr>
        </p:nvSpPr>
        <p:spPr/>
        <p:txBody>
          <a:bodyPr/>
          <a:lstStyle>
            <a:lvl1pPr>
              <a:defRPr/>
            </a:lvl1pPr>
          </a:lstStyle>
          <a:p>
            <a:pPr>
              <a:defRPr/>
            </a:pPr>
            <a:r>
              <a:rPr lang="en-GB"/>
              <a:t>Agentschap Zorg en Gezondheid</a:t>
            </a:r>
          </a:p>
        </p:txBody>
      </p:sp>
      <p:sp>
        <p:nvSpPr>
          <p:cNvPr id="7" name="Slide Number Placeholder 6"/>
          <p:cNvSpPr>
            <a:spLocks noGrp="1"/>
          </p:cNvSpPr>
          <p:nvPr>
            <p:ph type="sldNum" sz="quarter" idx="12"/>
          </p:nvPr>
        </p:nvSpPr>
        <p:spPr/>
        <p:txBody>
          <a:bodyPr/>
          <a:lstStyle>
            <a:lvl1pPr>
              <a:defRPr/>
            </a:lvl1pPr>
          </a:lstStyle>
          <a:p>
            <a:pPr>
              <a:defRPr/>
            </a:pPr>
            <a:fld id="{2106711F-4DFB-439C-B43C-1785EF804D4E}" type="slidenum">
              <a:rPr lang="en-GB"/>
              <a:pPr>
                <a:defRPr/>
              </a:pPr>
              <a:t>‹#›</a:t>
            </a:fld>
            <a:endParaRPr lang="en-GB"/>
          </a:p>
        </p:txBody>
      </p:sp>
    </p:spTree>
    <p:extLst>
      <p:ext uri="{BB962C8B-B14F-4D97-AF65-F5344CB8AC3E}">
        <p14:creationId xmlns:p14="http://schemas.microsoft.com/office/powerpoint/2010/main" val="388964966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64685" y="574721"/>
            <a:ext cx="11062636" cy="276999"/>
          </a:xfrm>
        </p:spPr>
        <p:txBody>
          <a:bodyPr/>
          <a:lstStyle>
            <a:lvl1pPr>
              <a:defRPr sz="1784" b="1" i="0">
                <a:solidFill>
                  <a:srgbClr val="010203"/>
                </a:solidFill>
                <a:latin typeface="Book Antiqua"/>
                <a:cs typeface="Book Antiqua"/>
              </a:defRPr>
            </a:lvl1pPr>
          </a:lstStyle>
          <a:p>
            <a:endParaRPr/>
          </a:p>
        </p:txBody>
      </p:sp>
      <p:sp>
        <p:nvSpPr>
          <p:cNvPr id="3" name="Holder 3"/>
          <p:cNvSpPr>
            <a:spLocks noGrp="1"/>
          </p:cNvSpPr>
          <p:nvPr>
            <p:ph type="body" idx="1"/>
          </p:nvPr>
        </p:nvSpPr>
        <p:spPr/>
        <p:txBody>
          <a:bodyPr/>
          <a:lstStyle>
            <a:lvl1pPr>
              <a:defRPr b="0" i="0">
                <a:solidFill>
                  <a:schemeClr val="tx1"/>
                </a:solidFill>
              </a:defRPr>
            </a:lvl1pPr>
          </a:lstStyle>
          <a:p>
            <a:endParaRPr/>
          </a:p>
        </p:txBody>
      </p:sp>
      <p:sp>
        <p:nvSpPr>
          <p:cNvPr id="4" name="Holder 4"/>
          <p:cNvSpPr>
            <a:spLocks noGrp="1"/>
          </p:cNvSpPr>
          <p:nvPr>
            <p:ph type="ftr" sz="quarter" idx="10"/>
          </p:nvPr>
        </p:nvSpPr>
        <p:spPr>
          <a:xfrm>
            <a:off x="4144434" y="6378576"/>
            <a:ext cx="3903134" cy="274590"/>
          </a:xfrm>
        </p:spPr>
        <p:txBody>
          <a:bodyPr/>
          <a:lstStyle>
            <a:lvl1pPr algn="ctr" defTabSz="915217" fontAlgn="base">
              <a:spcBef>
                <a:spcPct val="0"/>
              </a:spcBef>
              <a:spcAft>
                <a:spcPct val="0"/>
              </a:spcAft>
              <a:defRPr sz="1784">
                <a:solidFill>
                  <a:prstClr val="black">
                    <a:tint val="75000"/>
                  </a:prstClr>
                </a:solidFill>
                <a:latin typeface="Verdana" pitchFamily="34" charset="0"/>
              </a:defRPr>
            </a:lvl1pPr>
          </a:lstStyle>
          <a:p>
            <a:pPr>
              <a:defRPr/>
            </a:pPr>
            <a:endParaRPr/>
          </a:p>
        </p:txBody>
      </p:sp>
      <p:sp>
        <p:nvSpPr>
          <p:cNvPr id="5" name="Holder 5"/>
          <p:cNvSpPr>
            <a:spLocks noGrp="1"/>
          </p:cNvSpPr>
          <p:nvPr>
            <p:ph type="dt" sz="half" idx="11"/>
          </p:nvPr>
        </p:nvSpPr>
        <p:spPr>
          <a:xfrm>
            <a:off x="609601" y="6378576"/>
            <a:ext cx="2804584" cy="274590"/>
          </a:xfrm>
        </p:spPr>
        <p:txBody>
          <a:bodyPr/>
          <a:lstStyle>
            <a:lvl1pPr algn="l" defTabSz="915217" fontAlgn="base">
              <a:spcBef>
                <a:spcPct val="0"/>
              </a:spcBef>
              <a:spcAft>
                <a:spcPct val="0"/>
              </a:spcAft>
              <a:defRPr sz="1784">
                <a:solidFill>
                  <a:prstClr val="black">
                    <a:tint val="75000"/>
                  </a:prstClr>
                </a:solidFill>
                <a:latin typeface="Verdana" pitchFamily="34" charset="0"/>
              </a:defRPr>
            </a:lvl1pPr>
          </a:lstStyle>
          <a:p>
            <a:pPr>
              <a:defRPr/>
            </a:pPr>
            <a:fld id="{B6B051CE-9494-451A-A7DA-ECF13B7806BB}" type="datetimeFigureOut">
              <a:rPr lang="en-US"/>
              <a:pPr>
                <a:defRPr/>
              </a:pPr>
              <a:t>11/11/2019</a:t>
            </a:fld>
            <a:endParaRPr lang="en-US"/>
          </a:p>
        </p:txBody>
      </p:sp>
      <p:sp>
        <p:nvSpPr>
          <p:cNvPr id="6" name="Holder 6"/>
          <p:cNvSpPr>
            <a:spLocks noGrp="1"/>
          </p:cNvSpPr>
          <p:nvPr>
            <p:ph type="sldNum" sz="quarter" idx="12"/>
          </p:nvPr>
        </p:nvSpPr>
        <p:spPr>
          <a:xfrm>
            <a:off x="8777817" y="6378576"/>
            <a:ext cx="2804583" cy="274590"/>
          </a:xfrm>
        </p:spPr>
        <p:txBody>
          <a:bodyPr/>
          <a:lstStyle>
            <a:lvl1pPr algn="r" defTabSz="915217" fontAlgn="base">
              <a:spcBef>
                <a:spcPct val="0"/>
              </a:spcBef>
              <a:spcAft>
                <a:spcPct val="0"/>
              </a:spcAft>
              <a:defRPr sz="1784">
                <a:solidFill>
                  <a:prstClr val="black">
                    <a:tint val="75000"/>
                  </a:prstClr>
                </a:solidFill>
                <a:latin typeface="Verdana" pitchFamily="34" charset="0"/>
              </a:defRPr>
            </a:lvl1pPr>
          </a:lstStyle>
          <a:p>
            <a:pPr>
              <a:defRPr/>
            </a:pPr>
            <a:fld id="{30DE3817-01F1-42E3-9941-A177172823BD}" type="slidenum">
              <a:rPr/>
              <a:pPr>
                <a:defRPr/>
              </a:pPr>
              <a:t>‹#›</a:t>
            </a:fld>
            <a:endParaRPr/>
          </a:p>
        </p:txBody>
      </p:sp>
    </p:spTree>
    <p:extLst>
      <p:ext uri="{BB962C8B-B14F-4D97-AF65-F5344CB8AC3E}">
        <p14:creationId xmlns:p14="http://schemas.microsoft.com/office/powerpoint/2010/main" val="346815835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64685" y="574721"/>
            <a:ext cx="11062636" cy="276999"/>
          </a:xfrm>
        </p:spPr>
        <p:txBody>
          <a:bodyPr/>
          <a:lstStyle>
            <a:lvl1pPr>
              <a:defRPr sz="1784" b="1" i="0">
                <a:solidFill>
                  <a:srgbClr val="010203"/>
                </a:solidFill>
                <a:latin typeface="Book Antiqua"/>
                <a:cs typeface="Book Antiqua"/>
              </a:defRPr>
            </a:lvl1pPr>
          </a:lstStyle>
          <a:p>
            <a:endParaRPr/>
          </a:p>
        </p:txBody>
      </p:sp>
      <p:sp>
        <p:nvSpPr>
          <p:cNvPr id="3" name="Holder 3"/>
          <p:cNvSpPr>
            <a:spLocks noGrp="1"/>
          </p:cNvSpPr>
          <p:nvPr>
            <p:ph sz="half" idx="2"/>
          </p:nvPr>
        </p:nvSpPr>
        <p:spPr>
          <a:xfrm>
            <a:off x="609600" y="1577341"/>
            <a:ext cx="5303520" cy="276999"/>
          </a:xfrm>
          <a:prstGeom prst="rect">
            <a:avLst/>
          </a:prstGeom>
        </p:spPr>
        <p:txBody>
          <a:bodyPr/>
          <a:lstStyle>
            <a:lvl1pPr>
              <a:defRPr/>
            </a:lvl1pPr>
          </a:lstStyle>
          <a:p>
            <a:endParaRPr/>
          </a:p>
        </p:txBody>
      </p:sp>
      <p:sp>
        <p:nvSpPr>
          <p:cNvPr id="4" name="Holder 4"/>
          <p:cNvSpPr>
            <a:spLocks noGrp="1"/>
          </p:cNvSpPr>
          <p:nvPr>
            <p:ph sz="half" idx="3"/>
          </p:nvPr>
        </p:nvSpPr>
        <p:spPr>
          <a:xfrm>
            <a:off x="6278880" y="1577341"/>
            <a:ext cx="5303520" cy="276999"/>
          </a:xfrm>
          <a:prstGeom prst="rect">
            <a:avLst/>
          </a:prstGeom>
        </p:spPr>
        <p:txBody>
          <a:bodyPr/>
          <a:lstStyle>
            <a:lvl1pPr>
              <a:defRPr/>
            </a:lvl1pPr>
          </a:lstStyle>
          <a:p>
            <a:endParaRPr/>
          </a:p>
        </p:txBody>
      </p:sp>
      <p:sp>
        <p:nvSpPr>
          <p:cNvPr id="5" name="Holder 5"/>
          <p:cNvSpPr>
            <a:spLocks noGrp="1"/>
          </p:cNvSpPr>
          <p:nvPr>
            <p:ph type="ftr" sz="quarter" idx="10"/>
          </p:nvPr>
        </p:nvSpPr>
        <p:spPr>
          <a:xfrm>
            <a:off x="4144434" y="6378576"/>
            <a:ext cx="3903134" cy="274590"/>
          </a:xfrm>
        </p:spPr>
        <p:txBody>
          <a:bodyPr/>
          <a:lstStyle>
            <a:lvl1pPr algn="ctr" defTabSz="915217" fontAlgn="base">
              <a:spcBef>
                <a:spcPct val="0"/>
              </a:spcBef>
              <a:spcAft>
                <a:spcPct val="0"/>
              </a:spcAft>
              <a:defRPr sz="1784">
                <a:solidFill>
                  <a:prstClr val="black">
                    <a:tint val="75000"/>
                  </a:prstClr>
                </a:solidFill>
                <a:latin typeface="Verdana" pitchFamily="34" charset="0"/>
              </a:defRPr>
            </a:lvl1pPr>
          </a:lstStyle>
          <a:p>
            <a:pPr>
              <a:defRPr/>
            </a:pPr>
            <a:endParaRPr/>
          </a:p>
        </p:txBody>
      </p:sp>
      <p:sp>
        <p:nvSpPr>
          <p:cNvPr id="6" name="Holder 6"/>
          <p:cNvSpPr>
            <a:spLocks noGrp="1"/>
          </p:cNvSpPr>
          <p:nvPr>
            <p:ph type="dt" sz="half" idx="11"/>
          </p:nvPr>
        </p:nvSpPr>
        <p:spPr>
          <a:xfrm>
            <a:off x="609601" y="6378576"/>
            <a:ext cx="2804584" cy="274590"/>
          </a:xfrm>
        </p:spPr>
        <p:txBody>
          <a:bodyPr/>
          <a:lstStyle>
            <a:lvl1pPr algn="l" defTabSz="915217" fontAlgn="base">
              <a:spcBef>
                <a:spcPct val="0"/>
              </a:spcBef>
              <a:spcAft>
                <a:spcPct val="0"/>
              </a:spcAft>
              <a:defRPr sz="1784">
                <a:solidFill>
                  <a:prstClr val="black">
                    <a:tint val="75000"/>
                  </a:prstClr>
                </a:solidFill>
                <a:latin typeface="Verdana" pitchFamily="34" charset="0"/>
              </a:defRPr>
            </a:lvl1pPr>
          </a:lstStyle>
          <a:p>
            <a:pPr>
              <a:defRPr/>
            </a:pPr>
            <a:fld id="{96D5FE74-D969-4843-BE9E-7A2B8D07B397}" type="datetimeFigureOut">
              <a:rPr lang="en-US"/>
              <a:pPr>
                <a:defRPr/>
              </a:pPr>
              <a:t>11/11/2019</a:t>
            </a:fld>
            <a:endParaRPr lang="en-US"/>
          </a:p>
        </p:txBody>
      </p:sp>
      <p:sp>
        <p:nvSpPr>
          <p:cNvPr id="7" name="Holder 7"/>
          <p:cNvSpPr>
            <a:spLocks noGrp="1"/>
          </p:cNvSpPr>
          <p:nvPr>
            <p:ph type="sldNum" sz="quarter" idx="12"/>
          </p:nvPr>
        </p:nvSpPr>
        <p:spPr>
          <a:xfrm>
            <a:off x="8777817" y="6378576"/>
            <a:ext cx="2804583" cy="274590"/>
          </a:xfrm>
        </p:spPr>
        <p:txBody>
          <a:bodyPr/>
          <a:lstStyle>
            <a:lvl1pPr algn="r" defTabSz="915217" fontAlgn="base">
              <a:spcBef>
                <a:spcPct val="0"/>
              </a:spcBef>
              <a:spcAft>
                <a:spcPct val="0"/>
              </a:spcAft>
              <a:defRPr sz="1784">
                <a:solidFill>
                  <a:prstClr val="black">
                    <a:tint val="75000"/>
                  </a:prstClr>
                </a:solidFill>
                <a:latin typeface="Verdana" pitchFamily="34" charset="0"/>
              </a:defRPr>
            </a:lvl1pPr>
          </a:lstStyle>
          <a:p>
            <a:pPr>
              <a:defRPr/>
            </a:pPr>
            <a:fld id="{5674D1BA-AE4A-461C-995D-7E7E8CB02C88}" type="slidenum">
              <a:rPr/>
              <a:pPr>
                <a:defRPr/>
              </a:pPr>
              <a:t>‹#›</a:t>
            </a:fld>
            <a:endParaRPr/>
          </a:p>
        </p:txBody>
      </p:sp>
    </p:spTree>
    <p:extLst>
      <p:ext uri="{BB962C8B-B14F-4D97-AF65-F5344CB8AC3E}">
        <p14:creationId xmlns:p14="http://schemas.microsoft.com/office/powerpoint/2010/main" val="357075897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64685" y="574721"/>
            <a:ext cx="11062636" cy="276999"/>
          </a:xfrm>
        </p:spPr>
        <p:txBody>
          <a:bodyPr/>
          <a:lstStyle>
            <a:lvl1pPr>
              <a:defRPr sz="1784" b="1" i="0">
                <a:solidFill>
                  <a:srgbClr val="010203"/>
                </a:solidFill>
                <a:latin typeface="Book Antiqua"/>
                <a:cs typeface="Book Antiqua"/>
              </a:defRPr>
            </a:lvl1pPr>
          </a:lstStyle>
          <a:p>
            <a:endParaRPr/>
          </a:p>
        </p:txBody>
      </p:sp>
      <p:sp>
        <p:nvSpPr>
          <p:cNvPr id="3" name="Holder 3"/>
          <p:cNvSpPr>
            <a:spLocks noGrp="1"/>
          </p:cNvSpPr>
          <p:nvPr>
            <p:ph type="ftr" sz="quarter" idx="10"/>
          </p:nvPr>
        </p:nvSpPr>
        <p:spPr>
          <a:xfrm>
            <a:off x="4144434" y="6378576"/>
            <a:ext cx="3903134" cy="274590"/>
          </a:xfrm>
        </p:spPr>
        <p:txBody>
          <a:bodyPr/>
          <a:lstStyle>
            <a:lvl1pPr algn="ctr" defTabSz="915217" fontAlgn="base">
              <a:spcBef>
                <a:spcPct val="0"/>
              </a:spcBef>
              <a:spcAft>
                <a:spcPct val="0"/>
              </a:spcAft>
              <a:defRPr sz="1784">
                <a:solidFill>
                  <a:prstClr val="black">
                    <a:tint val="75000"/>
                  </a:prstClr>
                </a:solidFill>
                <a:latin typeface="Verdana" pitchFamily="34" charset="0"/>
              </a:defRPr>
            </a:lvl1pPr>
          </a:lstStyle>
          <a:p>
            <a:pPr>
              <a:defRPr/>
            </a:pPr>
            <a:endParaRPr/>
          </a:p>
        </p:txBody>
      </p:sp>
      <p:sp>
        <p:nvSpPr>
          <p:cNvPr id="4" name="Holder 4"/>
          <p:cNvSpPr>
            <a:spLocks noGrp="1"/>
          </p:cNvSpPr>
          <p:nvPr>
            <p:ph type="dt" sz="half" idx="11"/>
          </p:nvPr>
        </p:nvSpPr>
        <p:spPr>
          <a:xfrm>
            <a:off x="609601" y="6378576"/>
            <a:ext cx="2804584" cy="274590"/>
          </a:xfrm>
        </p:spPr>
        <p:txBody>
          <a:bodyPr/>
          <a:lstStyle>
            <a:lvl1pPr algn="l" defTabSz="915217" fontAlgn="base">
              <a:spcBef>
                <a:spcPct val="0"/>
              </a:spcBef>
              <a:spcAft>
                <a:spcPct val="0"/>
              </a:spcAft>
              <a:defRPr sz="1784">
                <a:solidFill>
                  <a:prstClr val="black">
                    <a:tint val="75000"/>
                  </a:prstClr>
                </a:solidFill>
                <a:latin typeface="Verdana" pitchFamily="34" charset="0"/>
              </a:defRPr>
            </a:lvl1pPr>
          </a:lstStyle>
          <a:p>
            <a:pPr>
              <a:defRPr/>
            </a:pPr>
            <a:fld id="{57EA8383-B41C-4208-9E7C-CCF975D94EAF}" type="datetimeFigureOut">
              <a:rPr lang="en-US"/>
              <a:pPr>
                <a:defRPr/>
              </a:pPr>
              <a:t>11/11/2019</a:t>
            </a:fld>
            <a:endParaRPr lang="en-US"/>
          </a:p>
        </p:txBody>
      </p:sp>
      <p:sp>
        <p:nvSpPr>
          <p:cNvPr id="5" name="Holder 5"/>
          <p:cNvSpPr>
            <a:spLocks noGrp="1"/>
          </p:cNvSpPr>
          <p:nvPr>
            <p:ph type="sldNum" sz="quarter" idx="12"/>
          </p:nvPr>
        </p:nvSpPr>
        <p:spPr>
          <a:xfrm>
            <a:off x="8777817" y="6378576"/>
            <a:ext cx="2804583" cy="274590"/>
          </a:xfrm>
        </p:spPr>
        <p:txBody>
          <a:bodyPr/>
          <a:lstStyle>
            <a:lvl1pPr algn="r" defTabSz="915217" fontAlgn="base">
              <a:spcBef>
                <a:spcPct val="0"/>
              </a:spcBef>
              <a:spcAft>
                <a:spcPct val="0"/>
              </a:spcAft>
              <a:defRPr sz="1784">
                <a:solidFill>
                  <a:prstClr val="black">
                    <a:tint val="75000"/>
                  </a:prstClr>
                </a:solidFill>
                <a:latin typeface="Verdana" pitchFamily="34" charset="0"/>
              </a:defRPr>
            </a:lvl1pPr>
          </a:lstStyle>
          <a:p>
            <a:pPr>
              <a:defRPr/>
            </a:pPr>
            <a:fld id="{7DF95E1F-C02B-4482-88A5-238F2B95CA73}" type="slidenum">
              <a:rPr/>
              <a:pPr>
                <a:defRPr/>
              </a:pPr>
              <a:t>‹#›</a:t>
            </a:fld>
            <a:endParaRPr/>
          </a:p>
        </p:txBody>
      </p:sp>
    </p:spTree>
    <p:extLst>
      <p:ext uri="{BB962C8B-B14F-4D97-AF65-F5344CB8AC3E}">
        <p14:creationId xmlns:p14="http://schemas.microsoft.com/office/powerpoint/2010/main" val="64386060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10"/>
          </p:nvPr>
        </p:nvSpPr>
        <p:spPr>
          <a:xfrm>
            <a:off x="4144434" y="6378576"/>
            <a:ext cx="3903134" cy="274590"/>
          </a:xfrm>
        </p:spPr>
        <p:txBody>
          <a:bodyPr/>
          <a:lstStyle>
            <a:lvl1pPr algn="ctr" defTabSz="915217" fontAlgn="base">
              <a:spcBef>
                <a:spcPct val="0"/>
              </a:spcBef>
              <a:spcAft>
                <a:spcPct val="0"/>
              </a:spcAft>
              <a:defRPr sz="1784">
                <a:solidFill>
                  <a:prstClr val="black">
                    <a:tint val="75000"/>
                  </a:prstClr>
                </a:solidFill>
                <a:latin typeface="Verdana" pitchFamily="34" charset="0"/>
              </a:defRPr>
            </a:lvl1pPr>
          </a:lstStyle>
          <a:p>
            <a:pPr>
              <a:defRPr/>
            </a:pPr>
            <a:endParaRPr/>
          </a:p>
        </p:txBody>
      </p:sp>
      <p:sp>
        <p:nvSpPr>
          <p:cNvPr id="3" name="Holder 3"/>
          <p:cNvSpPr>
            <a:spLocks noGrp="1"/>
          </p:cNvSpPr>
          <p:nvPr>
            <p:ph type="dt" sz="half" idx="11"/>
          </p:nvPr>
        </p:nvSpPr>
        <p:spPr>
          <a:xfrm>
            <a:off x="609601" y="6378576"/>
            <a:ext cx="2804584" cy="274590"/>
          </a:xfrm>
        </p:spPr>
        <p:txBody>
          <a:bodyPr/>
          <a:lstStyle>
            <a:lvl1pPr algn="l" defTabSz="915217" fontAlgn="base">
              <a:spcBef>
                <a:spcPct val="0"/>
              </a:spcBef>
              <a:spcAft>
                <a:spcPct val="0"/>
              </a:spcAft>
              <a:defRPr sz="1784">
                <a:solidFill>
                  <a:prstClr val="black">
                    <a:tint val="75000"/>
                  </a:prstClr>
                </a:solidFill>
                <a:latin typeface="Verdana" pitchFamily="34" charset="0"/>
              </a:defRPr>
            </a:lvl1pPr>
          </a:lstStyle>
          <a:p>
            <a:pPr>
              <a:defRPr/>
            </a:pPr>
            <a:fld id="{7893BC88-1DE9-4CF6-850F-76F2C52A92A7}" type="datetimeFigureOut">
              <a:rPr lang="en-US"/>
              <a:pPr>
                <a:defRPr/>
              </a:pPr>
              <a:t>11/11/2019</a:t>
            </a:fld>
            <a:endParaRPr lang="en-US"/>
          </a:p>
        </p:txBody>
      </p:sp>
      <p:sp>
        <p:nvSpPr>
          <p:cNvPr id="4" name="Holder 4"/>
          <p:cNvSpPr>
            <a:spLocks noGrp="1"/>
          </p:cNvSpPr>
          <p:nvPr>
            <p:ph type="sldNum" sz="quarter" idx="12"/>
          </p:nvPr>
        </p:nvSpPr>
        <p:spPr>
          <a:xfrm>
            <a:off x="8777817" y="6378576"/>
            <a:ext cx="2804583" cy="274590"/>
          </a:xfrm>
        </p:spPr>
        <p:txBody>
          <a:bodyPr/>
          <a:lstStyle>
            <a:lvl1pPr algn="r" defTabSz="915217" fontAlgn="base">
              <a:spcBef>
                <a:spcPct val="0"/>
              </a:spcBef>
              <a:spcAft>
                <a:spcPct val="0"/>
              </a:spcAft>
              <a:defRPr sz="1784">
                <a:solidFill>
                  <a:prstClr val="black">
                    <a:tint val="75000"/>
                  </a:prstClr>
                </a:solidFill>
                <a:latin typeface="Verdana" pitchFamily="34" charset="0"/>
              </a:defRPr>
            </a:lvl1pPr>
          </a:lstStyle>
          <a:p>
            <a:pPr>
              <a:defRPr/>
            </a:pPr>
            <a:fld id="{93247892-6D30-429C-AE9C-6A3333A2B999}" type="slidenum">
              <a:rPr/>
              <a:pPr>
                <a:defRPr/>
              </a:pPr>
              <a:t>‹#›</a:t>
            </a:fld>
            <a:endParaRPr/>
          </a:p>
        </p:txBody>
      </p:sp>
    </p:spTree>
    <p:extLst>
      <p:ext uri="{BB962C8B-B14F-4D97-AF65-F5344CB8AC3E}">
        <p14:creationId xmlns:p14="http://schemas.microsoft.com/office/powerpoint/2010/main" val="406677336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p:cNvSpPr/>
          <p:nvPr userDrawn="1"/>
        </p:nvSpPr>
        <p:spPr>
          <a:xfrm>
            <a:off x="0" y="4653136"/>
            <a:ext cx="12192000" cy="2204864"/>
          </a:xfrm>
          <a:prstGeom prst="rect">
            <a:avLst/>
          </a:prstGeom>
          <a:solidFill>
            <a:srgbClr val="39B9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sp>
        <p:nvSpPr>
          <p:cNvPr id="2" name="Title 1"/>
          <p:cNvSpPr>
            <a:spLocks noGrp="1"/>
          </p:cNvSpPr>
          <p:nvPr>
            <p:ph type="ctrTitle"/>
          </p:nvPr>
        </p:nvSpPr>
        <p:spPr>
          <a:xfrm>
            <a:off x="960000" y="4941168"/>
            <a:ext cx="10363200" cy="1008112"/>
          </a:xfrm>
        </p:spPr>
        <p:txBody>
          <a:bodyPr anchor="b" anchorCtr="0"/>
          <a:lstStyle>
            <a:lvl1pPr algn="l">
              <a:defRPr>
                <a:solidFill>
                  <a:schemeClr val="bg1"/>
                </a:solidFill>
              </a:defRPr>
            </a:lvl1pPr>
          </a:lstStyle>
          <a:p>
            <a:r>
              <a:rPr lang="nl-NL"/>
              <a:t>Klik om de stijl te bewerken</a:t>
            </a:r>
            <a:endParaRPr lang="en-GB" dirty="0"/>
          </a:p>
        </p:txBody>
      </p:sp>
      <p:sp>
        <p:nvSpPr>
          <p:cNvPr id="3" name="Subtitle 2"/>
          <p:cNvSpPr>
            <a:spLocks noGrp="1"/>
          </p:cNvSpPr>
          <p:nvPr>
            <p:ph type="subTitle" idx="1"/>
          </p:nvPr>
        </p:nvSpPr>
        <p:spPr>
          <a:xfrm>
            <a:off x="960003" y="5996111"/>
            <a:ext cx="10374751" cy="625624"/>
          </a:xfrm>
        </p:spPr>
        <p:txBody>
          <a:bodyPr>
            <a:normAutofit/>
          </a:bodyPr>
          <a:lstStyle>
            <a:lvl1pPr marL="0" indent="0" algn="l">
              <a:buNone/>
              <a:defRPr sz="1351">
                <a:solidFill>
                  <a:schemeClr val="bg1"/>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nl-NL"/>
              <a:t>Klik om de ondertitelstijl van het model te bewerken</a:t>
            </a:r>
            <a:endParaRPr lang="en-GB" dirty="0"/>
          </a:p>
        </p:txBody>
      </p:sp>
      <p:sp>
        <p:nvSpPr>
          <p:cNvPr id="5" name="Picture Placeholder 4"/>
          <p:cNvSpPr>
            <a:spLocks noGrp="1"/>
          </p:cNvSpPr>
          <p:nvPr>
            <p:ph type="pic" sz="quarter" idx="10"/>
          </p:nvPr>
        </p:nvSpPr>
        <p:spPr>
          <a:xfrm>
            <a:off x="28273" y="10914"/>
            <a:ext cx="12192000" cy="3994151"/>
          </a:xfrm>
          <a:solidFill>
            <a:srgbClr val="39B9BE"/>
          </a:solidFill>
        </p:spPr>
        <p:txBody>
          <a:bodyPr/>
          <a:lstStyle/>
          <a:p>
            <a:r>
              <a:rPr lang="nl-NL"/>
              <a:t>Klik op het pictogram als u een afbeelding wilt toevoegen</a:t>
            </a:r>
            <a:endParaRPr lang="en-GB"/>
          </a:p>
        </p:txBody>
      </p:sp>
      <p:grpSp>
        <p:nvGrpSpPr>
          <p:cNvPr id="10" name="Groep 9"/>
          <p:cNvGrpSpPr/>
          <p:nvPr userDrawn="1"/>
        </p:nvGrpSpPr>
        <p:grpSpPr>
          <a:xfrm>
            <a:off x="-502" y="3994336"/>
            <a:ext cx="12217183" cy="669528"/>
            <a:chOff x="-503" y="3994336"/>
            <a:chExt cx="12217183" cy="669528"/>
          </a:xfrm>
        </p:grpSpPr>
        <p:pic>
          <p:nvPicPr>
            <p:cNvPr id="1109" name="Picture 110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 y="3994822"/>
              <a:ext cx="12190993" cy="658314"/>
            </a:xfrm>
            <a:prstGeom prst="rect">
              <a:avLst/>
            </a:prstGeom>
          </p:spPr>
        </p:pic>
        <p:sp>
          <p:nvSpPr>
            <p:cNvPr id="8" name="Rechthoek 7"/>
            <p:cNvSpPr/>
            <p:nvPr userDrawn="1"/>
          </p:nvSpPr>
          <p:spPr>
            <a:xfrm>
              <a:off x="0" y="4005064"/>
              <a:ext cx="12216680" cy="65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6" name="Afbeelding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3" y="3994336"/>
              <a:ext cx="1687453" cy="658800"/>
            </a:xfrm>
            <a:prstGeom prst="rect">
              <a:avLst/>
            </a:prstGeom>
          </p:spPr>
        </p:pic>
        <p:pic>
          <p:nvPicPr>
            <p:cNvPr id="9" name="Afbeelding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96400" y="4149080"/>
              <a:ext cx="2291906" cy="396207"/>
            </a:xfrm>
            <a:prstGeom prst="rect">
              <a:avLst/>
            </a:prstGeom>
          </p:spPr>
        </p:pic>
      </p:grpSp>
    </p:spTree>
    <p:extLst>
      <p:ext uri="{BB962C8B-B14F-4D97-AF65-F5344CB8AC3E}">
        <p14:creationId xmlns:p14="http://schemas.microsoft.com/office/powerpoint/2010/main" val="344347132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1111" name="Picture 11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384"/>
            <a:ext cx="12192000" cy="4462272"/>
          </a:xfrm>
          <a:prstGeom prst="rect">
            <a:avLst/>
          </a:prstGeom>
        </p:spPr>
      </p:pic>
      <p:sp>
        <p:nvSpPr>
          <p:cNvPr id="7" name="Rectangle 6"/>
          <p:cNvSpPr/>
          <p:nvPr userDrawn="1"/>
        </p:nvSpPr>
        <p:spPr>
          <a:xfrm>
            <a:off x="0" y="4653136"/>
            <a:ext cx="12192000" cy="2204864"/>
          </a:xfrm>
          <a:prstGeom prst="rect">
            <a:avLst/>
          </a:prstGeom>
          <a:solidFill>
            <a:srgbClr val="39B9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sp>
        <p:nvSpPr>
          <p:cNvPr id="2" name="Title 1"/>
          <p:cNvSpPr>
            <a:spLocks noGrp="1"/>
          </p:cNvSpPr>
          <p:nvPr>
            <p:ph type="ctrTitle"/>
          </p:nvPr>
        </p:nvSpPr>
        <p:spPr>
          <a:xfrm>
            <a:off x="960000" y="4941168"/>
            <a:ext cx="10363200" cy="1008112"/>
          </a:xfrm>
        </p:spPr>
        <p:txBody>
          <a:bodyPr anchor="b" anchorCtr="0"/>
          <a:lstStyle>
            <a:lvl1pPr algn="l">
              <a:defRPr>
                <a:solidFill>
                  <a:schemeClr val="bg1"/>
                </a:solidFill>
              </a:defRPr>
            </a:lvl1pPr>
          </a:lstStyle>
          <a:p>
            <a:r>
              <a:rPr lang="nl-NL"/>
              <a:t>Klik om de stijl te bewerken</a:t>
            </a:r>
            <a:endParaRPr lang="en-GB" dirty="0"/>
          </a:p>
        </p:txBody>
      </p:sp>
      <p:sp>
        <p:nvSpPr>
          <p:cNvPr id="3" name="Subtitle 2"/>
          <p:cNvSpPr>
            <a:spLocks noGrp="1"/>
          </p:cNvSpPr>
          <p:nvPr>
            <p:ph type="subTitle" idx="1"/>
          </p:nvPr>
        </p:nvSpPr>
        <p:spPr>
          <a:xfrm>
            <a:off x="960003" y="5996111"/>
            <a:ext cx="10374751" cy="625624"/>
          </a:xfrm>
        </p:spPr>
        <p:txBody>
          <a:bodyPr>
            <a:normAutofit/>
          </a:bodyPr>
          <a:lstStyle>
            <a:lvl1pPr marL="0" indent="0" algn="l">
              <a:buNone/>
              <a:defRPr sz="1351">
                <a:solidFill>
                  <a:schemeClr val="bg1"/>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nl-NL"/>
              <a:t>Klik om de ondertitelstijl van het model te bewerken</a:t>
            </a:r>
            <a:endParaRPr lang="en-GB" dirty="0"/>
          </a:p>
        </p:txBody>
      </p:sp>
      <p:pic>
        <p:nvPicPr>
          <p:cNvPr id="1109" name="Picture 110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6" y="3994821"/>
            <a:ext cx="12190993" cy="658315"/>
          </a:xfrm>
          <a:prstGeom prst="rect">
            <a:avLst/>
          </a:prstGeom>
        </p:spPr>
      </p:pic>
      <p:grpSp>
        <p:nvGrpSpPr>
          <p:cNvPr id="8" name="Groep 7"/>
          <p:cNvGrpSpPr/>
          <p:nvPr userDrawn="1"/>
        </p:nvGrpSpPr>
        <p:grpSpPr>
          <a:xfrm>
            <a:off x="-502" y="3994336"/>
            <a:ext cx="12217183" cy="669528"/>
            <a:chOff x="-503" y="3994336"/>
            <a:chExt cx="12217183" cy="669528"/>
          </a:xfrm>
        </p:grpSpPr>
        <p:pic>
          <p:nvPicPr>
            <p:cNvPr id="9" name="Picture 110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4" y="3994822"/>
              <a:ext cx="12190993" cy="658314"/>
            </a:xfrm>
            <a:prstGeom prst="rect">
              <a:avLst/>
            </a:prstGeom>
          </p:spPr>
        </p:pic>
        <p:sp>
          <p:nvSpPr>
            <p:cNvPr id="10" name="Rechthoek 9"/>
            <p:cNvSpPr/>
            <p:nvPr userDrawn="1"/>
          </p:nvSpPr>
          <p:spPr>
            <a:xfrm>
              <a:off x="0" y="4005064"/>
              <a:ext cx="12216680" cy="65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11" name="Afbeelding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3" y="3994336"/>
              <a:ext cx="1687453" cy="658800"/>
            </a:xfrm>
            <a:prstGeom prst="rect">
              <a:avLst/>
            </a:prstGeom>
          </p:spPr>
        </p:pic>
        <p:pic>
          <p:nvPicPr>
            <p:cNvPr id="12" name="Afbeelding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696400" y="4149080"/>
              <a:ext cx="2291906" cy="396207"/>
            </a:xfrm>
            <a:prstGeom prst="rect">
              <a:avLst/>
            </a:prstGeom>
          </p:spPr>
        </p:pic>
      </p:grpSp>
    </p:spTree>
    <p:extLst>
      <p:ext uri="{BB962C8B-B14F-4D97-AF65-F5344CB8AC3E}">
        <p14:creationId xmlns:p14="http://schemas.microsoft.com/office/powerpoint/2010/main" val="282396707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39B9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sp>
        <p:nvSpPr>
          <p:cNvPr id="2" name="Title 1"/>
          <p:cNvSpPr>
            <a:spLocks noGrp="1"/>
          </p:cNvSpPr>
          <p:nvPr>
            <p:ph type="ctrTitle"/>
          </p:nvPr>
        </p:nvSpPr>
        <p:spPr>
          <a:xfrm>
            <a:off x="960000" y="1676425"/>
            <a:ext cx="10363200" cy="1008112"/>
          </a:xfrm>
        </p:spPr>
        <p:txBody>
          <a:bodyPr anchor="b" anchorCtr="0"/>
          <a:lstStyle>
            <a:lvl1pPr algn="l">
              <a:defRPr>
                <a:solidFill>
                  <a:schemeClr val="bg1"/>
                </a:solidFill>
              </a:defRPr>
            </a:lvl1pPr>
          </a:lstStyle>
          <a:p>
            <a:r>
              <a:rPr lang="nl-NL"/>
              <a:t>Klik om de stijl te bewerken</a:t>
            </a:r>
            <a:endParaRPr lang="en-GB" dirty="0"/>
          </a:p>
        </p:txBody>
      </p:sp>
      <p:sp>
        <p:nvSpPr>
          <p:cNvPr id="3" name="Subtitle 2"/>
          <p:cNvSpPr>
            <a:spLocks noGrp="1"/>
          </p:cNvSpPr>
          <p:nvPr>
            <p:ph type="subTitle" idx="1"/>
          </p:nvPr>
        </p:nvSpPr>
        <p:spPr>
          <a:xfrm>
            <a:off x="960003" y="2731368"/>
            <a:ext cx="10374751" cy="625624"/>
          </a:xfrm>
        </p:spPr>
        <p:txBody>
          <a:bodyPr>
            <a:normAutofit/>
          </a:bodyPr>
          <a:lstStyle>
            <a:lvl1pPr marL="0" indent="0" algn="l">
              <a:buNone/>
              <a:defRPr sz="1351">
                <a:solidFill>
                  <a:schemeClr val="bg1"/>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nl-NL"/>
              <a:t>Klik om de ondertitelstijl van het model te bewerken</a:t>
            </a:r>
            <a:endParaRPr lang="en-GB"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7436" y="5625288"/>
            <a:ext cx="3038693" cy="396000"/>
          </a:xfrm>
          <a:prstGeom prst="rect">
            <a:avLst/>
          </a:prstGeom>
        </p:spPr>
      </p:pic>
      <p:sp>
        <p:nvSpPr>
          <p:cNvPr id="4" name="Rechthoek 3"/>
          <p:cNvSpPr/>
          <p:nvPr userDrawn="1"/>
        </p:nvSpPr>
        <p:spPr>
          <a:xfrm>
            <a:off x="960000" y="5426253"/>
            <a:ext cx="3335800" cy="883067"/>
          </a:xfrm>
          <a:prstGeom prst="rect">
            <a:avLst/>
          </a:prstGeom>
          <a:solidFill>
            <a:srgbClr val="39B9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5" name="Afbeelding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437" y="5121463"/>
            <a:ext cx="5830895" cy="1008000"/>
          </a:xfrm>
          <a:prstGeom prst="rect">
            <a:avLst/>
          </a:prstGeom>
        </p:spPr>
      </p:pic>
      <p:pic>
        <p:nvPicPr>
          <p:cNvPr id="10" name="Afbeelding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90939" y="5121463"/>
            <a:ext cx="2601063" cy="1008000"/>
          </a:xfrm>
          <a:prstGeom prst="rect">
            <a:avLst/>
          </a:prstGeom>
        </p:spPr>
      </p:pic>
    </p:spTree>
    <p:extLst>
      <p:ext uri="{BB962C8B-B14F-4D97-AF65-F5344CB8AC3E}">
        <p14:creationId xmlns:p14="http://schemas.microsoft.com/office/powerpoint/2010/main" val="252181950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GB"/>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4" name="Date Placeholder 3"/>
          <p:cNvSpPr>
            <a:spLocks noGrp="1"/>
          </p:cNvSpPr>
          <p:nvPr>
            <p:ph type="dt" sz="half" idx="10"/>
          </p:nvPr>
        </p:nvSpPr>
        <p:spPr/>
        <p:txBody>
          <a:bodyPr/>
          <a:lstStyle/>
          <a:p>
            <a:fld id="{F7E82108-348F-48F3-8EC3-5B21A1596D99}" type="datetime3">
              <a:rPr lang="nl-BE" smtClean="0"/>
              <a:t>11.11.19</a:t>
            </a:fld>
            <a:endParaRPr lang="en-GB"/>
          </a:p>
        </p:txBody>
      </p:sp>
      <p:sp>
        <p:nvSpPr>
          <p:cNvPr id="5" name="Footer Placeholder 4"/>
          <p:cNvSpPr>
            <a:spLocks noGrp="1"/>
          </p:cNvSpPr>
          <p:nvPr>
            <p:ph type="ftr" sz="quarter" idx="11"/>
          </p:nvPr>
        </p:nvSpPr>
        <p:spPr/>
        <p:txBody>
          <a:bodyPr/>
          <a:lstStyle/>
          <a:p>
            <a:r>
              <a:rPr lang="en-GB"/>
              <a:t>Agentschap Zorg en Gezondheid</a:t>
            </a:r>
          </a:p>
        </p:txBody>
      </p:sp>
      <p:sp>
        <p:nvSpPr>
          <p:cNvPr id="6" name="Slide Number Placeholder 5"/>
          <p:cNvSpPr>
            <a:spLocks noGrp="1"/>
          </p:cNvSpPr>
          <p:nvPr>
            <p:ph type="sldNum" sz="quarter" idx="12"/>
          </p:nvPr>
        </p:nvSpPr>
        <p:spPr/>
        <p:txBody>
          <a:bodyPr/>
          <a:lstStyle/>
          <a:p>
            <a:fld id="{B7E07145-3DEC-4101-B6F0-96A308288BCA}" type="slidenum">
              <a:rPr lang="en-GB" smtClean="0"/>
              <a:t>‹#›</a:t>
            </a:fld>
            <a:endParaRPr lang="en-GB"/>
          </a:p>
        </p:txBody>
      </p:sp>
    </p:spTree>
    <p:extLst>
      <p:ext uri="{BB962C8B-B14F-4D97-AF65-F5344CB8AC3E}">
        <p14:creationId xmlns:p14="http://schemas.microsoft.com/office/powerpoint/2010/main" val="263129122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sp>
        <p:nvSpPr>
          <p:cNvPr id="2" name="Title 1"/>
          <p:cNvSpPr>
            <a:spLocks noGrp="1"/>
          </p:cNvSpPr>
          <p:nvPr>
            <p:ph type="title"/>
          </p:nvPr>
        </p:nvSpPr>
        <p:spPr>
          <a:xfrm>
            <a:off x="963084" y="1268763"/>
            <a:ext cx="10363200" cy="1362075"/>
          </a:xfrm>
        </p:spPr>
        <p:txBody>
          <a:bodyPr anchor="b" anchorCtr="0">
            <a:normAutofit/>
          </a:bodyPr>
          <a:lstStyle>
            <a:lvl1pPr algn="l">
              <a:defRPr sz="2400" b="0" cap="all">
                <a:solidFill>
                  <a:schemeClr val="bg1"/>
                </a:solidFill>
              </a:defRPr>
            </a:lvl1pPr>
          </a:lstStyle>
          <a:p>
            <a:r>
              <a:rPr lang="nl-NL"/>
              <a:t>Klik om de stijl te bewerken</a:t>
            </a:r>
            <a:endParaRPr lang="en-GB" dirty="0"/>
          </a:p>
        </p:txBody>
      </p:sp>
      <p:sp>
        <p:nvSpPr>
          <p:cNvPr id="3" name="Text Placeholder 2"/>
          <p:cNvSpPr>
            <a:spLocks noGrp="1"/>
          </p:cNvSpPr>
          <p:nvPr>
            <p:ph type="body" idx="1"/>
          </p:nvPr>
        </p:nvSpPr>
        <p:spPr>
          <a:xfrm>
            <a:off x="963084" y="2708921"/>
            <a:ext cx="10363200" cy="1500187"/>
          </a:xfrm>
        </p:spPr>
        <p:txBody>
          <a:bodyPr anchor="t" anchorCtr="0"/>
          <a:lstStyle>
            <a:lvl1pPr marL="0" indent="0">
              <a:buClr>
                <a:schemeClr val="bg1"/>
              </a:buClr>
              <a:buFont typeface="Arial" panose="020B0604020202020204" pitchFamily="34" charset="0"/>
              <a:buNone/>
              <a:defRPr sz="1500">
                <a:solidFill>
                  <a:schemeClr val="bg1"/>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nl-NL"/>
              <a:t>Tekststijl van het model bewerken</a:t>
            </a:r>
          </a:p>
        </p:txBody>
      </p:sp>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0939" y="5121463"/>
            <a:ext cx="2601063" cy="1008000"/>
          </a:xfrm>
          <a:prstGeom prst="rect">
            <a:avLst/>
          </a:prstGeom>
        </p:spPr>
      </p:pic>
    </p:spTree>
    <p:extLst>
      <p:ext uri="{BB962C8B-B14F-4D97-AF65-F5344CB8AC3E}">
        <p14:creationId xmlns:p14="http://schemas.microsoft.com/office/powerpoint/2010/main" val="173062736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sp>
        <p:nvSpPr>
          <p:cNvPr id="2" name="Title 1"/>
          <p:cNvSpPr>
            <a:spLocks noGrp="1"/>
          </p:cNvSpPr>
          <p:nvPr>
            <p:ph type="title"/>
          </p:nvPr>
        </p:nvSpPr>
        <p:spPr>
          <a:xfrm>
            <a:off x="963084" y="1268763"/>
            <a:ext cx="10363200" cy="1362075"/>
          </a:xfrm>
        </p:spPr>
        <p:txBody>
          <a:bodyPr anchor="b" anchorCtr="0">
            <a:normAutofit/>
          </a:bodyPr>
          <a:lstStyle>
            <a:lvl1pPr algn="l">
              <a:defRPr sz="2400" b="0" cap="all">
                <a:solidFill>
                  <a:schemeClr val="bg1"/>
                </a:solidFill>
              </a:defRPr>
            </a:lvl1pPr>
          </a:lstStyle>
          <a:p>
            <a:r>
              <a:rPr lang="nl-NL"/>
              <a:t>Klik om de stijl te bewerken</a:t>
            </a:r>
            <a:endParaRPr lang="en-GB" dirty="0"/>
          </a:p>
        </p:txBody>
      </p:sp>
      <p:sp>
        <p:nvSpPr>
          <p:cNvPr id="3" name="Text Placeholder 2"/>
          <p:cNvSpPr>
            <a:spLocks noGrp="1"/>
          </p:cNvSpPr>
          <p:nvPr>
            <p:ph type="body" idx="1"/>
          </p:nvPr>
        </p:nvSpPr>
        <p:spPr>
          <a:xfrm>
            <a:off x="963084" y="2708921"/>
            <a:ext cx="10363200" cy="1500187"/>
          </a:xfrm>
        </p:spPr>
        <p:txBody>
          <a:bodyPr anchor="t" anchorCtr="0"/>
          <a:lstStyle>
            <a:lvl1pPr marL="0" indent="0">
              <a:buClr>
                <a:schemeClr val="bg1"/>
              </a:buClr>
              <a:buFont typeface="Arial" panose="020B0604020202020204" pitchFamily="34" charset="0"/>
              <a:buNone/>
              <a:defRPr sz="1500">
                <a:solidFill>
                  <a:schemeClr val="bg1"/>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nl-NL"/>
              <a:t>Tekststijl van het model bewerken</a:t>
            </a:r>
          </a:p>
        </p:txBody>
      </p:sp>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0939" y="5121463"/>
            <a:ext cx="2601063" cy="1008000"/>
          </a:xfrm>
          <a:prstGeom prst="rect">
            <a:avLst/>
          </a:prstGeom>
        </p:spPr>
      </p:pic>
    </p:spTree>
    <p:extLst>
      <p:ext uri="{BB962C8B-B14F-4D97-AF65-F5344CB8AC3E}">
        <p14:creationId xmlns:p14="http://schemas.microsoft.com/office/powerpoint/2010/main" val="7321607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de stijl te bewerken</a:t>
            </a:r>
            <a:endParaRPr lang="en-GB"/>
          </a:p>
        </p:txBody>
      </p:sp>
      <p:sp>
        <p:nvSpPr>
          <p:cNvPr id="3" name="Text Placeholder 2"/>
          <p:cNvSpPr>
            <a:spLocks noGrp="1"/>
          </p:cNvSpPr>
          <p:nvPr>
            <p:ph type="body" idx="1"/>
          </p:nvPr>
        </p:nvSpPr>
        <p:spPr>
          <a:xfrm>
            <a:off x="960000" y="1483200"/>
            <a:ext cx="5280000" cy="639763"/>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nl-NL"/>
              <a:t>Tekststijl van het model bewerken</a:t>
            </a:r>
          </a:p>
        </p:txBody>
      </p:sp>
      <p:sp>
        <p:nvSpPr>
          <p:cNvPr id="4" name="Content Placeholder 3"/>
          <p:cNvSpPr>
            <a:spLocks noGrp="1"/>
          </p:cNvSpPr>
          <p:nvPr>
            <p:ph sz="half" idx="2"/>
          </p:nvPr>
        </p:nvSpPr>
        <p:spPr>
          <a:xfrm>
            <a:off x="960000" y="2142381"/>
            <a:ext cx="5280000" cy="423894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5" name="Text Placeholder 4"/>
          <p:cNvSpPr>
            <a:spLocks noGrp="1"/>
          </p:cNvSpPr>
          <p:nvPr>
            <p:ph type="body" sz="quarter" idx="3"/>
          </p:nvPr>
        </p:nvSpPr>
        <p:spPr>
          <a:xfrm>
            <a:off x="6434832" y="1483200"/>
            <a:ext cx="5280000" cy="639763"/>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nl-NL"/>
              <a:t>Tekststijl van het model bewerken</a:t>
            </a:r>
          </a:p>
        </p:txBody>
      </p:sp>
      <p:sp>
        <p:nvSpPr>
          <p:cNvPr id="6" name="Content Placeholder 5"/>
          <p:cNvSpPr>
            <a:spLocks noGrp="1"/>
          </p:cNvSpPr>
          <p:nvPr>
            <p:ph sz="quarter" idx="4"/>
          </p:nvPr>
        </p:nvSpPr>
        <p:spPr>
          <a:xfrm>
            <a:off x="6434832" y="2142381"/>
            <a:ext cx="5280000" cy="423894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7" name="Date Placeholder 6"/>
          <p:cNvSpPr>
            <a:spLocks noGrp="1"/>
          </p:cNvSpPr>
          <p:nvPr>
            <p:ph type="dt" sz="half" idx="10"/>
          </p:nvPr>
        </p:nvSpPr>
        <p:spPr/>
        <p:txBody>
          <a:bodyPr/>
          <a:lstStyle>
            <a:lvl1pPr>
              <a:defRPr/>
            </a:lvl1pPr>
          </a:lstStyle>
          <a:p>
            <a:pPr>
              <a:defRPr/>
            </a:pPr>
            <a:fld id="{E708A9A3-34C6-4C5A-8506-1FA8D582CCA7}" type="datetime3">
              <a:rPr lang="nl-BE"/>
              <a:pPr>
                <a:defRPr/>
              </a:pPr>
              <a:t>11.11.19</a:t>
            </a:fld>
            <a:endParaRPr lang="en-GB"/>
          </a:p>
        </p:txBody>
      </p:sp>
      <p:sp>
        <p:nvSpPr>
          <p:cNvPr id="8" name="Footer Placeholder 7"/>
          <p:cNvSpPr>
            <a:spLocks noGrp="1"/>
          </p:cNvSpPr>
          <p:nvPr>
            <p:ph type="ftr" sz="quarter" idx="11"/>
          </p:nvPr>
        </p:nvSpPr>
        <p:spPr/>
        <p:txBody>
          <a:bodyPr/>
          <a:lstStyle>
            <a:lvl1pPr>
              <a:defRPr/>
            </a:lvl1pPr>
          </a:lstStyle>
          <a:p>
            <a:pPr>
              <a:defRPr/>
            </a:pPr>
            <a:r>
              <a:rPr lang="en-GB"/>
              <a:t>Agentschap Zorg en Gezondheid</a:t>
            </a:r>
          </a:p>
        </p:txBody>
      </p:sp>
      <p:sp>
        <p:nvSpPr>
          <p:cNvPr id="9" name="Slide Number Placeholder 8"/>
          <p:cNvSpPr>
            <a:spLocks noGrp="1"/>
          </p:cNvSpPr>
          <p:nvPr>
            <p:ph type="sldNum" sz="quarter" idx="12"/>
          </p:nvPr>
        </p:nvSpPr>
        <p:spPr/>
        <p:txBody>
          <a:bodyPr/>
          <a:lstStyle>
            <a:lvl1pPr>
              <a:defRPr/>
            </a:lvl1pPr>
          </a:lstStyle>
          <a:p>
            <a:pPr>
              <a:defRPr/>
            </a:pPr>
            <a:fld id="{595D1B97-6709-4222-B36C-FC4626EAF615}" type="slidenum">
              <a:rPr lang="en-GB"/>
              <a:pPr>
                <a:defRPr/>
              </a:pPr>
              <a:t>‹#›</a:t>
            </a:fld>
            <a:endParaRPr lang="en-GB"/>
          </a:p>
        </p:txBody>
      </p:sp>
    </p:spTree>
    <p:extLst>
      <p:ext uri="{BB962C8B-B14F-4D97-AF65-F5344CB8AC3E}">
        <p14:creationId xmlns:p14="http://schemas.microsoft.com/office/powerpoint/2010/main" val="268852087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sp>
        <p:nvSpPr>
          <p:cNvPr id="2" name="Title 1"/>
          <p:cNvSpPr>
            <a:spLocks noGrp="1"/>
          </p:cNvSpPr>
          <p:nvPr>
            <p:ph type="title"/>
          </p:nvPr>
        </p:nvSpPr>
        <p:spPr>
          <a:xfrm>
            <a:off x="963084" y="1268763"/>
            <a:ext cx="10363200" cy="1362075"/>
          </a:xfrm>
        </p:spPr>
        <p:txBody>
          <a:bodyPr anchor="b" anchorCtr="0">
            <a:normAutofit/>
          </a:bodyPr>
          <a:lstStyle>
            <a:lvl1pPr algn="l">
              <a:defRPr sz="2400" b="0" cap="all">
                <a:solidFill>
                  <a:schemeClr val="bg1"/>
                </a:solidFill>
              </a:defRPr>
            </a:lvl1pPr>
          </a:lstStyle>
          <a:p>
            <a:r>
              <a:rPr lang="nl-NL"/>
              <a:t>Klik om de stijl te bewerken</a:t>
            </a:r>
            <a:endParaRPr lang="en-GB" dirty="0"/>
          </a:p>
        </p:txBody>
      </p:sp>
      <p:sp>
        <p:nvSpPr>
          <p:cNvPr id="3" name="Text Placeholder 2"/>
          <p:cNvSpPr>
            <a:spLocks noGrp="1"/>
          </p:cNvSpPr>
          <p:nvPr>
            <p:ph type="body" idx="1"/>
          </p:nvPr>
        </p:nvSpPr>
        <p:spPr>
          <a:xfrm>
            <a:off x="963084" y="2708921"/>
            <a:ext cx="10363200" cy="1500187"/>
          </a:xfrm>
        </p:spPr>
        <p:txBody>
          <a:bodyPr anchor="t" anchorCtr="0"/>
          <a:lstStyle>
            <a:lvl1pPr marL="0" indent="0">
              <a:buClr>
                <a:schemeClr val="bg1"/>
              </a:buClr>
              <a:buFont typeface="Arial" panose="020B0604020202020204" pitchFamily="34" charset="0"/>
              <a:buNone/>
              <a:defRPr sz="1500">
                <a:solidFill>
                  <a:schemeClr val="bg1"/>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nl-NL"/>
              <a:t>Tekststijl van het model bewerken</a:t>
            </a:r>
          </a:p>
        </p:txBody>
      </p:sp>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0939" y="5121463"/>
            <a:ext cx="2601063" cy="1008000"/>
          </a:xfrm>
          <a:prstGeom prst="rect">
            <a:avLst/>
          </a:prstGeom>
        </p:spPr>
      </p:pic>
    </p:spTree>
    <p:extLst>
      <p:ext uri="{BB962C8B-B14F-4D97-AF65-F5344CB8AC3E}">
        <p14:creationId xmlns:p14="http://schemas.microsoft.com/office/powerpoint/2010/main" val="261502138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sp>
        <p:nvSpPr>
          <p:cNvPr id="2" name="Title 1"/>
          <p:cNvSpPr>
            <a:spLocks noGrp="1"/>
          </p:cNvSpPr>
          <p:nvPr>
            <p:ph type="title"/>
          </p:nvPr>
        </p:nvSpPr>
        <p:spPr>
          <a:xfrm>
            <a:off x="963084" y="1268763"/>
            <a:ext cx="10363200" cy="1362075"/>
          </a:xfrm>
        </p:spPr>
        <p:txBody>
          <a:bodyPr anchor="b" anchorCtr="0">
            <a:normAutofit/>
          </a:bodyPr>
          <a:lstStyle>
            <a:lvl1pPr algn="l">
              <a:defRPr sz="2400" b="0" cap="all">
                <a:solidFill>
                  <a:schemeClr val="bg1"/>
                </a:solidFill>
              </a:defRPr>
            </a:lvl1pPr>
          </a:lstStyle>
          <a:p>
            <a:r>
              <a:rPr lang="nl-NL"/>
              <a:t>Klik om de stijl te bewerken</a:t>
            </a:r>
            <a:endParaRPr lang="en-GB" dirty="0"/>
          </a:p>
        </p:txBody>
      </p:sp>
      <p:sp>
        <p:nvSpPr>
          <p:cNvPr id="3" name="Text Placeholder 2"/>
          <p:cNvSpPr>
            <a:spLocks noGrp="1"/>
          </p:cNvSpPr>
          <p:nvPr>
            <p:ph type="body" idx="1"/>
          </p:nvPr>
        </p:nvSpPr>
        <p:spPr>
          <a:xfrm>
            <a:off x="963084" y="2708921"/>
            <a:ext cx="10363200" cy="1500187"/>
          </a:xfrm>
        </p:spPr>
        <p:txBody>
          <a:bodyPr anchor="t" anchorCtr="0"/>
          <a:lstStyle>
            <a:lvl1pPr marL="0" indent="0">
              <a:buClr>
                <a:schemeClr val="bg1"/>
              </a:buClr>
              <a:buFont typeface="Arial" panose="020B0604020202020204" pitchFamily="34" charset="0"/>
              <a:buNone/>
              <a:defRPr sz="1500">
                <a:solidFill>
                  <a:schemeClr val="bg1"/>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nl-NL"/>
              <a:t>Tekststijl van het model bewerken</a:t>
            </a:r>
          </a:p>
        </p:txBody>
      </p:sp>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0939" y="5121463"/>
            <a:ext cx="2601063" cy="1008000"/>
          </a:xfrm>
          <a:prstGeom prst="rect">
            <a:avLst/>
          </a:prstGeom>
        </p:spPr>
      </p:pic>
    </p:spTree>
    <p:extLst>
      <p:ext uri="{BB962C8B-B14F-4D97-AF65-F5344CB8AC3E}">
        <p14:creationId xmlns:p14="http://schemas.microsoft.com/office/powerpoint/2010/main" val="318488665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sp>
        <p:nvSpPr>
          <p:cNvPr id="2" name="Title 1"/>
          <p:cNvSpPr>
            <a:spLocks noGrp="1"/>
          </p:cNvSpPr>
          <p:nvPr>
            <p:ph type="title"/>
          </p:nvPr>
        </p:nvSpPr>
        <p:spPr>
          <a:xfrm>
            <a:off x="963084" y="1268763"/>
            <a:ext cx="10363200" cy="1362075"/>
          </a:xfrm>
        </p:spPr>
        <p:txBody>
          <a:bodyPr anchor="b" anchorCtr="0">
            <a:normAutofit/>
          </a:bodyPr>
          <a:lstStyle>
            <a:lvl1pPr algn="l">
              <a:defRPr sz="2400" b="0" cap="all">
                <a:solidFill>
                  <a:schemeClr val="bg1"/>
                </a:solidFill>
              </a:defRPr>
            </a:lvl1pPr>
          </a:lstStyle>
          <a:p>
            <a:r>
              <a:rPr lang="nl-NL"/>
              <a:t>Klik om de stijl te bewerken</a:t>
            </a:r>
            <a:endParaRPr lang="en-GB" dirty="0"/>
          </a:p>
        </p:txBody>
      </p:sp>
      <p:sp>
        <p:nvSpPr>
          <p:cNvPr id="3" name="Text Placeholder 2"/>
          <p:cNvSpPr>
            <a:spLocks noGrp="1"/>
          </p:cNvSpPr>
          <p:nvPr>
            <p:ph type="body" idx="1"/>
          </p:nvPr>
        </p:nvSpPr>
        <p:spPr>
          <a:xfrm>
            <a:off x="963084" y="2708921"/>
            <a:ext cx="10363200" cy="1500187"/>
          </a:xfrm>
        </p:spPr>
        <p:txBody>
          <a:bodyPr anchor="t" anchorCtr="0"/>
          <a:lstStyle>
            <a:lvl1pPr marL="0" indent="0">
              <a:buClr>
                <a:schemeClr val="bg1"/>
              </a:buClr>
              <a:buFont typeface="Arial" panose="020B0604020202020204" pitchFamily="34" charset="0"/>
              <a:buNone/>
              <a:defRPr sz="1500">
                <a:solidFill>
                  <a:schemeClr val="bg1"/>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nl-NL"/>
              <a:t>Tekststijl van het model bewerken</a:t>
            </a:r>
          </a:p>
        </p:txBody>
      </p:sp>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0939" y="5121463"/>
            <a:ext cx="2601063" cy="1008000"/>
          </a:xfrm>
          <a:prstGeom prst="rect">
            <a:avLst/>
          </a:prstGeom>
        </p:spPr>
      </p:pic>
    </p:spTree>
    <p:extLst>
      <p:ext uri="{BB962C8B-B14F-4D97-AF65-F5344CB8AC3E}">
        <p14:creationId xmlns:p14="http://schemas.microsoft.com/office/powerpoint/2010/main" val="15505618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sp>
        <p:nvSpPr>
          <p:cNvPr id="2" name="Title 1"/>
          <p:cNvSpPr>
            <a:spLocks noGrp="1"/>
          </p:cNvSpPr>
          <p:nvPr>
            <p:ph type="title"/>
          </p:nvPr>
        </p:nvSpPr>
        <p:spPr>
          <a:xfrm>
            <a:off x="963084" y="1268763"/>
            <a:ext cx="10363200" cy="1362075"/>
          </a:xfrm>
        </p:spPr>
        <p:txBody>
          <a:bodyPr anchor="b" anchorCtr="0">
            <a:normAutofit/>
          </a:bodyPr>
          <a:lstStyle>
            <a:lvl1pPr algn="l">
              <a:defRPr sz="2400" b="0" cap="all">
                <a:solidFill>
                  <a:schemeClr val="bg1"/>
                </a:solidFill>
              </a:defRPr>
            </a:lvl1pPr>
          </a:lstStyle>
          <a:p>
            <a:r>
              <a:rPr lang="nl-NL"/>
              <a:t>Klik om de stijl te bewerken</a:t>
            </a:r>
            <a:endParaRPr lang="en-GB" dirty="0"/>
          </a:p>
        </p:txBody>
      </p:sp>
      <p:sp>
        <p:nvSpPr>
          <p:cNvPr id="3" name="Text Placeholder 2"/>
          <p:cNvSpPr>
            <a:spLocks noGrp="1"/>
          </p:cNvSpPr>
          <p:nvPr>
            <p:ph type="body" idx="1"/>
          </p:nvPr>
        </p:nvSpPr>
        <p:spPr>
          <a:xfrm>
            <a:off x="963084" y="2708921"/>
            <a:ext cx="10363200" cy="1500187"/>
          </a:xfrm>
        </p:spPr>
        <p:txBody>
          <a:bodyPr anchor="t" anchorCtr="0"/>
          <a:lstStyle>
            <a:lvl1pPr marL="0" indent="0">
              <a:buClr>
                <a:schemeClr val="bg1"/>
              </a:buClr>
              <a:buFont typeface="Arial" panose="020B0604020202020204" pitchFamily="34" charset="0"/>
              <a:buNone/>
              <a:defRPr sz="1500">
                <a:solidFill>
                  <a:schemeClr val="bg1"/>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nl-NL"/>
              <a:t>Tekststijl van het model bewerken</a:t>
            </a:r>
          </a:p>
        </p:txBody>
      </p:sp>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0939" y="5121463"/>
            <a:ext cx="2601063" cy="1008000"/>
          </a:xfrm>
          <a:prstGeom prst="rect">
            <a:avLst/>
          </a:prstGeom>
        </p:spPr>
      </p:pic>
    </p:spTree>
    <p:extLst>
      <p:ext uri="{BB962C8B-B14F-4D97-AF65-F5344CB8AC3E}">
        <p14:creationId xmlns:p14="http://schemas.microsoft.com/office/powerpoint/2010/main" val="116995043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solidFill>
                <a:schemeClr val="tx2"/>
              </a:solidFill>
            </a:endParaRPr>
          </a:p>
        </p:txBody>
      </p:sp>
      <p:sp>
        <p:nvSpPr>
          <p:cNvPr id="2" name="Title 1"/>
          <p:cNvSpPr>
            <a:spLocks noGrp="1"/>
          </p:cNvSpPr>
          <p:nvPr>
            <p:ph type="title"/>
          </p:nvPr>
        </p:nvSpPr>
        <p:spPr>
          <a:xfrm>
            <a:off x="963084" y="1268763"/>
            <a:ext cx="10363200" cy="1362075"/>
          </a:xfrm>
        </p:spPr>
        <p:txBody>
          <a:bodyPr anchor="b" anchorCtr="0">
            <a:normAutofit/>
          </a:bodyPr>
          <a:lstStyle>
            <a:lvl1pPr algn="l">
              <a:defRPr sz="2400" b="0" cap="all">
                <a:solidFill>
                  <a:schemeClr val="tx2"/>
                </a:solidFill>
              </a:defRPr>
            </a:lvl1pPr>
          </a:lstStyle>
          <a:p>
            <a:r>
              <a:rPr lang="nl-NL"/>
              <a:t>Klik om de stijl te bewerken</a:t>
            </a:r>
            <a:endParaRPr lang="en-GB" dirty="0"/>
          </a:p>
        </p:txBody>
      </p:sp>
      <p:sp>
        <p:nvSpPr>
          <p:cNvPr id="3" name="Text Placeholder 2"/>
          <p:cNvSpPr>
            <a:spLocks noGrp="1"/>
          </p:cNvSpPr>
          <p:nvPr>
            <p:ph type="body" idx="1"/>
          </p:nvPr>
        </p:nvSpPr>
        <p:spPr>
          <a:xfrm>
            <a:off x="963084" y="2708921"/>
            <a:ext cx="10363200" cy="1500187"/>
          </a:xfrm>
        </p:spPr>
        <p:txBody>
          <a:bodyPr anchor="t" anchorCtr="0"/>
          <a:lstStyle>
            <a:lvl1pPr marL="0" indent="0">
              <a:buClr>
                <a:schemeClr val="tx2"/>
              </a:buClr>
              <a:buFont typeface="Arial" panose="020B0604020202020204" pitchFamily="34" charset="0"/>
              <a:buNone/>
              <a:defRPr sz="1500">
                <a:solidFill>
                  <a:schemeClr val="tx2"/>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nl-NL"/>
              <a:t>Tekststijl van het model bewerken</a:t>
            </a:r>
          </a:p>
        </p:txBody>
      </p:sp>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0939" y="5121463"/>
            <a:ext cx="2601063" cy="1008000"/>
          </a:xfrm>
          <a:prstGeom prst="rect">
            <a:avLst/>
          </a:prstGeom>
        </p:spPr>
      </p:pic>
    </p:spTree>
    <p:extLst>
      <p:ext uri="{BB962C8B-B14F-4D97-AF65-F5344CB8AC3E}">
        <p14:creationId xmlns:p14="http://schemas.microsoft.com/office/powerpoint/2010/main" val="231679232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GB"/>
          </a:p>
        </p:txBody>
      </p:sp>
      <p:sp>
        <p:nvSpPr>
          <p:cNvPr id="3" name="Content Placeholder 2"/>
          <p:cNvSpPr>
            <a:spLocks noGrp="1"/>
          </p:cNvSpPr>
          <p:nvPr>
            <p:ph sz="half" idx="1"/>
          </p:nvPr>
        </p:nvSpPr>
        <p:spPr>
          <a:xfrm>
            <a:off x="960001" y="1483200"/>
            <a:ext cx="5280587" cy="4896000"/>
          </a:xfrm>
        </p:spPr>
        <p:txBody>
          <a:bodyPr/>
          <a:lstStyle>
            <a:lvl1pPr>
              <a:defRPr sz="1800"/>
            </a:lvl1pPr>
            <a:lvl2pPr>
              <a:defRPr sz="1500"/>
            </a:lvl2pPr>
            <a:lvl3pPr>
              <a:defRPr sz="1351"/>
            </a:lvl3pPr>
            <a:lvl4pPr>
              <a:defRPr sz="1200"/>
            </a:lvl4pPr>
            <a:lvl5pPr>
              <a:defRPr sz="1051"/>
            </a:lvl5pPr>
            <a:lvl6pPr>
              <a:defRPr sz="1351"/>
            </a:lvl6pPr>
            <a:lvl7pPr>
              <a:defRPr sz="1351"/>
            </a:lvl7pPr>
            <a:lvl8pPr>
              <a:defRPr sz="1351"/>
            </a:lvl8pPr>
            <a:lvl9pPr>
              <a:defRPr sz="1351"/>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4" name="Content Placeholder 3"/>
          <p:cNvSpPr>
            <a:spLocks noGrp="1"/>
          </p:cNvSpPr>
          <p:nvPr>
            <p:ph sz="half" idx="2"/>
          </p:nvPr>
        </p:nvSpPr>
        <p:spPr>
          <a:xfrm>
            <a:off x="6429244" y="1483200"/>
            <a:ext cx="5280587" cy="4896000"/>
          </a:xfrm>
        </p:spPr>
        <p:txBody>
          <a:bodyPr/>
          <a:lstStyle>
            <a:lvl1pPr>
              <a:defRPr sz="1800"/>
            </a:lvl1pPr>
            <a:lvl2pPr>
              <a:defRPr sz="1500"/>
            </a:lvl2pPr>
            <a:lvl3pPr>
              <a:defRPr sz="1351"/>
            </a:lvl3pPr>
            <a:lvl4pPr>
              <a:defRPr sz="1200"/>
            </a:lvl4pPr>
            <a:lvl5pPr>
              <a:defRPr sz="1051"/>
            </a:lvl5pPr>
            <a:lvl6pPr>
              <a:defRPr sz="1351"/>
            </a:lvl6pPr>
            <a:lvl7pPr>
              <a:defRPr sz="1351"/>
            </a:lvl7pPr>
            <a:lvl8pPr>
              <a:defRPr sz="1351"/>
            </a:lvl8pPr>
            <a:lvl9pPr>
              <a:defRPr sz="1351"/>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5" name="Date Placeholder 4"/>
          <p:cNvSpPr>
            <a:spLocks noGrp="1"/>
          </p:cNvSpPr>
          <p:nvPr>
            <p:ph type="dt" sz="half" idx="10"/>
          </p:nvPr>
        </p:nvSpPr>
        <p:spPr/>
        <p:txBody>
          <a:bodyPr/>
          <a:lstStyle/>
          <a:p>
            <a:fld id="{5DE27823-5D1E-411C-A9D1-687E0F640F75}" type="datetime3">
              <a:rPr lang="nl-BE" smtClean="0"/>
              <a:t>11.11.19</a:t>
            </a:fld>
            <a:endParaRPr lang="en-GB"/>
          </a:p>
        </p:txBody>
      </p:sp>
      <p:sp>
        <p:nvSpPr>
          <p:cNvPr id="6" name="Footer Placeholder 5"/>
          <p:cNvSpPr>
            <a:spLocks noGrp="1"/>
          </p:cNvSpPr>
          <p:nvPr>
            <p:ph type="ftr" sz="quarter" idx="11"/>
          </p:nvPr>
        </p:nvSpPr>
        <p:spPr/>
        <p:txBody>
          <a:bodyPr/>
          <a:lstStyle/>
          <a:p>
            <a:r>
              <a:rPr lang="en-GB"/>
              <a:t>Agentschap Zorg en Gezondheid</a:t>
            </a:r>
          </a:p>
        </p:txBody>
      </p:sp>
      <p:sp>
        <p:nvSpPr>
          <p:cNvPr id="7" name="Slide Number Placeholder 6"/>
          <p:cNvSpPr>
            <a:spLocks noGrp="1"/>
          </p:cNvSpPr>
          <p:nvPr>
            <p:ph type="sldNum" sz="quarter" idx="12"/>
          </p:nvPr>
        </p:nvSpPr>
        <p:spPr/>
        <p:txBody>
          <a:bodyPr/>
          <a:lstStyle/>
          <a:p>
            <a:fld id="{B7E07145-3DEC-4101-B6F0-96A308288BCA}" type="slidenum">
              <a:rPr lang="en-GB" smtClean="0"/>
              <a:t>‹#›</a:t>
            </a:fld>
            <a:endParaRPr lang="en-GB"/>
          </a:p>
        </p:txBody>
      </p:sp>
    </p:spTree>
    <p:extLst>
      <p:ext uri="{BB962C8B-B14F-4D97-AF65-F5344CB8AC3E}">
        <p14:creationId xmlns:p14="http://schemas.microsoft.com/office/powerpoint/2010/main" val="64308678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de stijl te bewerken</a:t>
            </a:r>
            <a:endParaRPr lang="en-GB"/>
          </a:p>
        </p:txBody>
      </p:sp>
      <p:sp>
        <p:nvSpPr>
          <p:cNvPr id="3" name="Text Placeholder 2"/>
          <p:cNvSpPr>
            <a:spLocks noGrp="1"/>
          </p:cNvSpPr>
          <p:nvPr>
            <p:ph type="body" idx="1"/>
          </p:nvPr>
        </p:nvSpPr>
        <p:spPr>
          <a:xfrm>
            <a:off x="960000" y="1483200"/>
            <a:ext cx="5280000" cy="639763"/>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nl-NL"/>
              <a:t>Tekststijl van het model bewerken</a:t>
            </a:r>
          </a:p>
        </p:txBody>
      </p:sp>
      <p:sp>
        <p:nvSpPr>
          <p:cNvPr id="4" name="Content Placeholder 3"/>
          <p:cNvSpPr>
            <a:spLocks noGrp="1"/>
          </p:cNvSpPr>
          <p:nvPr>
            <p:ph sz="half" idx="2"/>
          </p:nvPr>
        </p:nvSpPr>
        <p:spPr>
          <a:xfrm>
            <a:off x="960000" y="2142381"/>
            <a:ext cx="5280000" cy="423894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5" name="Text Placeholder 4"/>
          <p:cNvSpPr>
            <a:spLocks noGrp="1"/>
          </p:cNvSpPr>
          <p:nvPr>
            <p:ph type="body" sz="quarter" idx="3"/>
          </p:nvPr>
        </p:nvSpPr>
        <p:spPr>
          <a:xfrm>
            <a:off x="6434832" y="1483200"/>
            <a:ext cx="5280000" cy="639763"/>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nl-NL"/>
              <a:t>Tekststijl van het model bewerken</a:t>
            </a:r>
          </a:p>
        </p:txBody>
      </p:sp>
      <p:sp>
        <p:nvSpPr>
          <p:cNvPr id="6" name="Content Placeholder 5"/>
          <p:cNvSpPr>
            <a:spLocks noGrp="1"/>
          </p:cNvSpPr>
          <p:nvPr>
            <p:ph sz="quarter" idx="4"/>
          </p:nvPr>
        </p:nvSpPr>
        <p:spPr>
          <a:xfrm>
            <a:off x="6434832" y="2142381"/>
            <a:ext cx="5280000" cy="423894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7" name="Date Placeholder 6"/>
          <p:cNvSpPr>
            <a:spLocks noGrp="1"/>
          </p:cNvSpPr>
          <p:nvPr>
            <p:ph type="dt" sz="half" idx="10"/>
          </p:nvPr>
        </p:nvSpPr>
        <p:spPr/>
        <p:txBody>
          <a:bodyPr/>
          <a:lstStyle/>
          <a:p>
            <a:fld id="{E708A9A3-34C6-4C5A-8506-1FA8D582CCA7}" type="datetime3">
              <a:rPr lang="nl-BE" smtClean="0"/>
              <a:t>11.11.19</a:t>
            </a:fld>
            <a:endParaRPr lang="en-GB"/>
          </a:p>
        </p:txBody>
      </p:sp>
      <p:sp>
        <p:nvSpPr>
          <p:cNvPr id="8" name="Footer Placeholder 7"/>
          <p:cNvSpPr>
            <a:spLocks noGrp="1"/>
          </p:cNvSpPr>
          <p:nvPr>
            <p:ph type="ftr" sz="quarter" idx="11"/>
          </p:nvPr>
        </p:nvSpPr>
        <p:spPr/>
        <p:txBody>
          <a:bodyPr/>
          <a:lstStyle/>
          <a:p>
            <a:r>
              <a:rPr lang="en-GB"/>
              <a:t>Agentschap Zorg en Gezondheid</a:t>
            </a:r>
          </a:p>
        </p:txBody>
      </p:sp>
      <p:sp>
        <p:nvSpPr>
          <p:cNvPr id="9" name="Slide Number Placeholder 8"/>
          <p:cNvSpPr>
            <a:spLocks noGrp="1"/>
          </p:cNvSpPr>
          <p:nvPr>
            <p:ph type="sldNum" sz="quarter" idx="12"/>
          </p:nvPr>
        </p:nvSpPr>
        <p:spPr/>
        <p:txBody>
          <a:bodyPr/>
          <a:lstStyle/>
          <a:p>
            <a:fld id="{B7E07145-3DEC-4101-B6F0-96A308288BCA}" type="slidenum">
              <a:rPr lang="en-GB" smtClean="0"/>
              <a:t>‹#›</a:t>
            </a:fld>
            <a:endParaRPr lang="en-GB"/>
          </a:p>
        </p:txBody>
      </p:sp>
    </p:spTree>
    <p:extLst>
      <p:ext uri="{BB962C8B-B14F-4D97-AF65-F5344CB8AC3E}">
        <p14:creationId xmlns:p14="http://schemas.microsoft.com/office/powerpoint/2010/main" val="248445594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GB"/>
          </a:p>
        </p:txBody>
      </p:sp>
      <p:sp>
        <p:nvSpPr>
          <p:cNvPr id="3" name="Date Placeholder 2"/>
          <p:cNvSpPr>
            <a:spLocks noGrp="1"/>
          </p:cNvSpPr>
          <p:nvPr>
            <p:ph type="dt" sz="half" idx="10"/>
          </p:nvPr>
        </p:nvSpPr>
        <p:spPr/>
        <p:txBody>
          <a:bodyPr/>
          <a:lstStyle/>
          <a:p>
            <a:fld id="{75D67C27-B33D-46D0-825F-BBE144462DB0}" type="datetime3">
              <a:rPr lang="nl-BE" smtClean="0"/>
              <a:t>11.11.19</a:t>
            </a:fld>
            <a:endParaRPr lang="en-GB"/>
          </a:p>
        </p:txBody>
      </p:sp>
      <p:sp>
        <p:nvSpPr>
          <p:cNvPr id="4" name="Footer Placeholder 3"/>
          <p:cNvSpPr>
            <a:spLocks noGrp="1"/>
          </p:cNvSpPr>
          <p:nvPr>
            <p:ph type="ftr" sz="quarter" idx="11"/>
          </p:nvPr>
        </p:nvSpPr>
        <p:spPr/>
        <p:txBody>
          <a:bodyPr/>
          <a:lstStyle/>
          <a:p>
            <a:r>
              <a:rPr lang="en-GB"/>
              <a:t>Agentschap Zorg en Gezondheid</a:t>
            </a:r>
          </a:p>
        </p:txBody>
      </p:sp>
      <p:sp>
        <p:nvSpPr>
          <p:cNvPr id="5" name="Slide Number Placeholder 4"/>
          <p:cNvSpPr>
            <a:spLocks noGrp="1"/>
          </p:cNvSpPr>
          <p:nvPr>
            <p:ph type="sldNum" sz="quarter" idx="12"/>
          </p:nvPr>
        </p:nvSpPr>
        <p:spPr/>
        <p:txBody>
          <a:bodyPr/>
          <a:lstStyle/>
          <a:p>
            <a:fld id="{B7E07145-3DEC-4101-B6F0-96A308288BCA}" type="slidenum">
              <a:rPr lang="en-GB" smtClean="0"/>
              <a:t>‹#›</a:t>
            </a:fld>
            <a:endParaRPr lang="en-GB"/>
          </a:p>
        </p:txBody>
      </p:sp>
    </p:spTree>
    <p:extLst>
      <p:ext uri="{BB962C8B-B14F-4D97-AF65-F5344CB8AC3E}">
        <p14:creationId xmlns:p14="http://schemas.microsoft.com/office/powerpoint/2010/main" val="221244388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427A2E-0AD9-49C2-BE74-5A97ABE59752}" type="datetime3">
              <a:rPr lang="nl-BE" smtClean="0"/>
              <a:t>11.11.19</a:t>
            </a:fld>
            <a:endParaRPr lang="en-GB"/>
          </a:p>
        </p:txBody>
      </p:sp>
      <p:sp>
        <p:nvSpPr>
          <p:cNvPr id="3" name="Footer Placeholder 2"/>
          <p:cNvSpPr>
            <a:spLocks noGrp="1"/>
          </p:cNvSpPr>
          <p:nvPr>
            <p:ph type="ftr" sz="quarter" idx="11"/>
          </p:nvPr>
        </p:nvSpPr>
        <p:spPr/>
        <p:txBody>
          <a:bodyPr/>
          <a:lstStyle/>
          <a:p>
            <a:r>
              <a:rPr lang="en-GB"/>
              <a:t>Agentschap Zorg en Gezondheid</a:t>
            </a:r>
          </a:p>
        </p:txBody>
      </p:sp>
      <p:sp>
        <p:nvSpPr>
          <p:cNvPr id="4" name="Slide Number Placeholder 3"/>
          <p:cNvSpPr>
            <a:spLocks noGrp="1"/>
          </p:cNvSpPr>
          <p:nvPr>
            <p:ph type="sldNum" sz="quarter" idx="12"/>
          </p:nvPr>
        </p:nvSpPr>
        <p:spPr/>
        <p:txBody>
          <a:bodyPr/>
          <a:lstStyle/>
          <a:p>
            <a:fld id="{B7E07145-3DEC-4101-B6F0-96A308288BCA}" type="slidenum">
              <a:rPr lang="en-GB" smtClean="0"/>
              <a:t>‹#›</a:t>
            </a:fld>
            <a:endParaRPr lang="en-GB"/>
          </a:p>
        </p:txBody>
      </p:sp>
      <p:sp>
        <p:nvSpPr>
          <p:cNvPr id="5" name="Rectangle 4"/>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spTree>
    <p:extLst>
      <p:ext uri="{BB962C8B-B14F-4D97-AF65-F5344CB8AC3E}">
        <p14:creationId xmlns:p14="http://schemas.microsoft.com/office/powerpoint/2010/main" val="344390122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End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39B9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sp>
        <p:nvSpPr>
          <p:cNvPr id="2" name="Title 1"/>
          <p:cNvSpPr>
            <a:spLocks noGrp="1"/>
          </p:cNvSpPr>
          <p:nvPr>
            <p:ph type="title"/>
          </p:nvPr>
        </p:nvSpPr>
        <p:spPr>
          <a:xfrm>
            <a:off x="963084" y="1268763"/>
            <a:ext cx="10363200" cy="1362075"/>
          </a:xfrm>
        </p:spPr>
        <p:txBody>
          <a:bodyPr anchor="b" anchorCtr="0">
            <a:normAutofit/>
          </a:bodyPr>
          <a:lstStyle>
            <a:lvl1pPr algn="l">
              <a:defRPr sz="2400" b="0" cap="all">
                <a:solidFill>
                  <a:schemeClr val="bg1"/>
                </a:solidFill>
              </a:defRPr>
            </a:lvl1pPr>
          </a:lstStyle>
          <a:p>
            <a:r>
              <a:rPr lang="nl-NL"/>
              <a:t>Klik om de stijl te bewerken</a:t>
            </a:r>
            <a:endParaRPr lang="en-GB" dirty="0"/>
          </a:p>
        </p:txBody>
      </p:sp>
      <p:sp>
        <p:nvSpPr>
          <p:cNvPr id="3" name="Text Placeholder 2"/>
          <p:cNvSpPr>
            <a:spLocks noGrp="1"/>
          </p:cNvSpPr>
          <p:nvPr>
            <p:ph type="body" idx="1"/>
          </p:nvPr>
        </p:nvSpPr>
        <p:spPr>
          <a:xfrm>
            <a:off x="963084" y="2708921"/>
            <a:ext cx="10363200" cy="1500187"/>
          </a:xfrm>
        </p:spPr>
        <p:txBody>
          <a:bodyPr anchor="t" anchorCtr="0"/>
          <a:lstStyle>
            <a:lvl1pPr marL="0" indent="0">
              <a:buNone/>
              <a:defRPr sz="1500">
                <a:solidFill>
                  <a:schemeClr val="bg1"/>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nl-NL"/>
              <a:t>Tekststijl van het model bewerken</a:t>
            </a:r>
          </a:p>
        </p:txBody>
      </p:sp>
      <p:sp>
        <p:nvSpPr>
          <p:cNvPr id="8" name="TextBox 7"/>
          <p:cNvSpPr txBox="1"/>
          <p:nvPr userDrawn="1"/>
        </p:nvSpPr>
        <p:spPr>
          <a:xfrm>
            <a:off x="1007436" y="5517233"/>
            <a:ext cx="5568619" cy="369332"/>
          </a:xfrm>
          <a:prstGeom prst="rect">
            <a:avLst/>
          </a:prstGeom>
          <a:noFill/>
        </p:spPr>
        <p:txBody>
          <a:bodyPr wrap="square" lIns="0" rIns="0" rtlCol="0">
            <a:spAutoFit/>
          </a:bodyPr>
          <a:lstStyle/>
          <a:p>
            <a:r>
              <a:rPr lang="nl-BE" sz="1800" dirty="0">
                <a:solidFill>
                  <a:schemeClr val="bg1"/>
                </a:solidFill>
              </a:rPr>
              <a:t>www.zorg-en-gezondheid.be</a:t>
            </a:r>
            <a:endParaRPr lang="en-GB" sz="1800" dirty="0">
              <a:solidFill>
                <a:schemeClr val="bg1"/>
              </a:solidFill>
            </a:endParaRPr>
          </a:p>
        </p:txBody>
      </p:sp>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0939" y="5121463"/>
            <a:ext cx="2601063" cy="1008000"/>
          </a:xfrm>
          <a:prstGeom prst="rect">
            <a:avLst/>
          </a:prstGeom>
        </p:spPr>
      </p:pic>
    </p:spTree>
    <p:extLst>
      <p:ext uri="{BB962C8B-B14F-4D97-AF65-F5344CB8AC3E}">
        <p14:creationId xmlns:p14="http://schemas.microsoft.com/office/powerpoint/2010/main" val="490556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GB"/>
          </a:p>
        </p:txBody>
      </p:sp>
      <p:sp>
        <p:nvSpPr>
          <p:cNvPr id="3" name="Date Placeholder 2"/>
          <p:cNvSpPr>
            <a:spLocks noGrp="1"/>
          </p:cNvSpPr>
          <p:nvPr>
            <p:ph type="dt" sz="half" idx="10"/>
          </p:nvPr>
        </p:nvSpPr>
        <p:spPr/>
        <p:txBody>
          <a:bodyPr/>
          <a:lstStyle>
            <a:lvl1pPr>
              <a:defRPr/>
            </a:lvl1pPr>
          </a:lstStyle>
          <a:p>
            <a:pPr>
              <a:defRPr/>
            </a:pPr>
            <a:fld id="{75D67C27-B33D-46D0-825F-BBE144462DB0}" type="datetime3">
              <a:rPr lang="nl-BE"/>
              <a:pPr>
                <a:defRPr/>
              </a:pPr>
              <a:t>11.11.19</a:t>
            </a:fld>
            <a:endParaRPr lang="en-GB"/>
          </a:p>
        </p:txBody>
      </p:sp>
      <p:sp>
        <p:nvSpPr>
          <p:cNvPr id="4" name="Footer Placeholder 3"/>
          <p:cNvSpPr>
            <a:spLocks noGrp="1"/>
          </p:cNvSpPr>
          <p:nvPr>
            <p:ph type="ftr" sz="quarter" idx="11"/>
          </p:nvPr>
        </p:nvSpPr>
        <p:spPr/>
        <p:txBody>
          <a:bodyPr/>
          <a:lstStyle>
            <a:lvl1pPr>
              <a:defRPr/>
            </a:lvl1pPr>
          </a:lstStyle>
          <a:p>
            <a:pPr>
              <a:defRPr/>
            </a:pPr>
            <a:r>
              <a:rPr lang="en-GB"/>
              <a:t>Agentschap Zorg en Gezondheid</a:t>
            </a:r>
          </a:p>
        </p:txBody>
      </p:sp>
      <p:sp>
        <p:nvSpPr>
          <p:cNvPr id="5" name="Slide Number Placeholder 4"/>
          <p:cNvSpPr>
            <a:spLocks noGrp="1"/>
          </p:cNvSpPr>
          <p:nvPr>
            <p:ph type="sldNum" sz="quarter" idx="12"/>
          </p:nvPr>
        </p:nvSpPr>
        <p:spPr/>
        <p:txBody>
          <a:bodyPr/>
          <a:lstStyle>
            <a:lvl1pPr>
              <a:defRPr/>
            </a:lvl1pPr>
          </a:lstStyle>
          <a:p>
            <a:pPr>
              <a:defRPr/>
            </a:pPr>
            <a:fld id="{3D714CCA-2590-4332-BE2A-30063B37C900}" type="slidenum">
              <a:rPr lang="en-GB"/>
              <a:pPr>
                <a:defRPr/>
              </a:pPr>
              <a:t>‹#›</a:t>
            </a:fld>
            <a:endParaRPr lang="en-GB"/>
          </a:p>
        </p:txBody>
      </p:sp>
    </p:spTree>
    <p:extLst>
      <p:ext uri="{BB962C8B-B14F-4D97-AF65-F5344CB8AC3E}">
        <p14:creationId xmlns:p14="http://schemas.microsoft.com/office/powerpoint/2010/main" val="340993519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3"/>
            <a:ext cx="10363200" cy="430887"/>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2"/>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11/11/2019</a:t>
            </a:fld>
            <a:endParaRPr lang="en-US" dirty="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271583779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3"/>
            <a:ext cx="12192000" cy="6846073"/>
          </a:xfrm>
          <a:prstGeom prst="rect">
            <a:avLst/>
          </a:prstGeom>
          <a:blipFill>
            <a:blip r:embed="rId2" cstate="print"/>
            <a:stretch>
              <a:fillRect/>
            </a:stretch>
          </a:blipFill>
        </p:spPr>
        <p:txBody>
          <a:bodyPr wrap="square" lIns="0" tIns="0" rIns="0" bIns="0" rtlCol="0"/>
          <a:lstStyle/>
          <a:p>
            <a:endParaRPr sz="1690" dirty="0">
              <a:solidFill>
                <a:prstClr val="black"/>
              </a:solidFill>
            </a:endParaRPr>
          </a:p>
        </p:txBody>
      </p:sp>
      <p:sp>
        <p:nvSpPr>
          <p:cNvPr id="17" name="bk object 17"/>
          <p:cNvSpPr/>
          <p:nvPr/>
        </p:nvSpPr>
        <p:spPr>
          <a:xfrm>
            <a:off x="0" y="0"/>
            <a:ext cx="12192000" cy="3518452"/>
          </a:xfrm>
          <a:custGeom>
            <a:avLst/>
            <a:gdLst/>
            <a:ahLst/>
            <a:cxnLst/>
            <a:rect l="l" t="t" r="r" b="b"/>
            <a:pathLst>
              <a:path w="9753600" h="3746500">
                <a:moveTo>
                  <a:pt x="0" y="3746157"/>
                </a:moveTo>
                <a:lnTo>
                  <a:pt x="0" y="0"/>
                </a:lnTo>
                <a:lnTo>
                  <a:pt x="9753600" y="0"/>
                </a:lnTo>
                <a:lnTo>
                  <a:pt x="9753600" y="3746157"/>
                </a:lnTo>
                <a:lnTo>
                  <a:pt x="0" y="3746157"/>
                </a:lnTo>
                <a:close/>
              </a:path>
            </a:pathLst>
          </a:custGeom>
          <a:solidFill>
            <a:srgbClr val="4889C8">
              <a:alpha val="84698"/>
            </a:srgbClr>
          </a:solidFill>
        </p:spPr>
        <p:txBody>
          <a:bodyPr wrap="square" lIns="0" tIns="0" rIns="0" bIns="0" rtlCol="0"/>
          <a:lstStyle/>
          <a:p>
            <a:endParaRPr sz="1690" dirty="0">
              <a:solidFill>
                <a:prstClr val="black"/>
              </a:solidFill>
            </a:endParaRPr>
          </a:p>
        </p:txBody>
      </p:sp>
      <p:sp>
        <p:nvSpPr>
          <p:cNvPr id="18" name="bk object 18"/>
          <p:cNvSpPr/>
          <p:nvPr/>
        </p:nvSpPr>
        <p:spPr>
          <a:xfrm>
            <a:off x="1389340" y="277373"/>
            <a:ext cx="487363" cy="407902"/>
          </a:xfrm>
          <a:custGeom>
            <a:avLst/>
            <a:gdLst/>
            <a:ahLst/>
            <a:cxnLst/>
            <a:rect l="l" t="t" r="r" b="b"/>
            <a:pathLst>
              <a:path w="389890" h="434340">
                <a:moveTo>
                  <a:pt x="225736" y="0"/>
                </a:moveTo>
                <a:lnTo>
                  <a:pt x="179580" y="4271"/>
                </a:lnTo>
                <a:lnTo>
                  <a:pt x="136896" y="16571"/>
                </a:lnTo>
                <a:lnTo>
                  <a:pt x="98511" y="36133"/>
                </a:lnTo>
                <a:lnTo>
                  <a:pt x="65251" y="62185"/>
                </a:lnTo>
                <a:lnTo>
                  <a:pt x="37944" y="93960"/>
                </a:lnTo>
                <a:lnTo>
                  <a:pt x="17415" y="130687"/>
                </a:lnTo>
                <a:lnTo>
                  <a:pt x="4491" y="171599"/>
                </a:lnTo>
                <a:lnTo>
                  <a:pt x="0" y="215925"/>
                </a:lnTo>
                <a:lnTo>
                  <a:pt x="4436" y="260706"/>
                </a:lnTo>
                <a:lnTo>
                  <a:pt x="17204" y="302060"/>
                </a:lnTo>
                <a:lnTo>
                  <a:pt x="37491" y="339201"/>
                </a:lnTo>
                <a:lnTo>
                  <a:pt x="64485" y="371348"/>
                </a:lnTo>
                <a:lnTo>
                  <a:pt x="97373" y="397714"/>
                </a:lnTo>
                <a:lnTo>
                  <a:pt x="135344" y="417518"/>
                </a:lnTo>
                <a:lnTo>
                  <a:pt x="177585" y="429975"/>
                </a:lnTo>
                <a:lnTo>
                  <a:pt x="223285" y="434301"/>
                </a:lnTo>
                <a:lnTo>
                  <a:pt x="268750" y="429316"/>
                </a:lnTo>
                <a:lnTo>
                  <a:pt x="312839" y="415129"/>
                </a:lnTo>
                <a:lnTo>
                  <a:pt x="353708" y="392891"/>
                </a:lnTo>
                <a:lnTo>
                  <a:pt x="385738" y="366826"/>
                </a:lnTo>
                <a:lnTo>
                  <a:pt x="226955" y="366826"/>
                </a:lnTo>
                <a:lnTo>
                  <a:pt x="178032" y="359195"/>
                </a:lnTo>
                <a:lnTo>
                  <a:pt x="135881" y="337872"/>
                </a:lnTo>
                <a:lnTo>
                  <a:pt x="102856" y="305211"/>
                </a:lnTo>
                <a:lnTo>
                  <a:pt x="81313" y="263570"/>
                </a:lnTo>
                <a:lnTo>
                  <a:pt x="73609" y="215303"/>
                </a:lnTo>
                <a:lnTo>
                  <a:pt x="81313" y="167106"/>
                </a:lnTo>
                <a:lnTo>
                  <a:pt x="102856" y="125623"/>
                </a:lnTo>
                <a:lnTo>
                  <a:pt x="135881" y="93149"/>
                </a:lnTo>
                <a:lnTo>
                  <a:pt x="178032" y="71980"/>
                </a:lnTo>
                <a:lnTo>
                  <a:pt x="226955" y="64414"/>
                </a:lnTo>
                <a:lnTo>
                  <a:pt x="386608" y="64414"/>
                </a:lnTo>
                <a:lnTo>
                  <a:pt x="354350" y="38560"/>
                </a:lnTo>
                <a:lnTo>
                  <a:pt x="314450" y="17711"/>
                </a:lnTo>
                <a:lnTo>
                  <a:pt x="270985" y="4571"/>
                </a:lnTo>
                <a:lnTo>
                  <a:pt x="225736" y="0"/>
                </a:lnTo>
                <a:close/>
              </a:path>
              <a:path w="389890" h="434340">
                <a:moveTo>
                  <a:pt x="346576" y="315912"/>
                </a:moveTo>
                <a:lnTo>
                  <a:pt x="320209" y="337064"/>
                </a:lnTo>
                <a:lnTo>
                  <a:pt x="290680" y="353099"/>
                </a:lnTo>
                <a:lnTo>
                  <a:pt x="259194" y="363270"/>
                </a:lnTo>
                <a:lnTo>
                  <a:pt x="226955" y="366826"/>
                </a:lnTo>
                <a:lnTo>
                  <a:pt x="385738" y="366826"/>
                </a:lnTo>
                <a:lnTo>
                  <a:pt x="389515" y="363753"/>
                </a:lnTo>
                <a:lnTo>
                  <a:pt x="346576" y="315912"/>
                </a:lnTo>
                <a:close/>
              </a:path>
              <a:path w="389890" h="434340">
                <a:moveTo>
                  <a:pt x="386608" y="64414"/>
                </a:moveTo>
                <a:lnTo>
                  <a:pt x="226955" y="64414"/>
                </a:lnTo>
                <a:lnTo>
                  <a:pt x="259624" y="68199"/>
                </a:lnTo>
                <a:lnTo>
                  <a:pt x="291371" y="79057"/>
                </a:lnTo>
                <a:lnTo>
                  <a:pt x="320815" y="96239"/>
                </a:lnTo>
                <a:lnTo>
                  <a:pt x="346576" y="118999"/>
                </a:lnTo>
                <a:lnTo>
                  <a:pt x="388905" y="66255"/>
                </a:lnTo>
                <a:lnTo>
                  <a:pt x="386608" y="64414"/>
                </a:lnTo>
                <a:close/>
              </a:path>
            </a:pathLst>
          </a:custGeom>
          <a:solidFill>
            <a:srgbClr val="FFFFFF"/>
          </a:solidFill>
        </p:spPr>
        <p:txBody>
          <a:bodyPr wrap="square" lIns="0" tIns="0" rIns="0" bIns="0" rtlCol="0"/>
          <a:lstStyle/>
          <a:p>
            <a:endParaRPr sz="1690" dirty="0">
              <a:solidFill>
                <a:prstClr val="black"/>
              </a:solidFill>
            </a:endParaRPr>
          </a:p>
        </p:txBody>
      </p:sp>
      <p:sp>
        <p:nvSpPr>
          <p:cNvPr id="19" name="bk object 19"/>
          <p:cNvSpPr/>
          <p:nvPr/>
        </p:nvSpPr>
        <p:spPr>
          <a:xfrm>
            <a:off x="1923706" y="277373"/>
            <a:ext cx="569119" cy="407902"/>
          </a:xfrm>
          <a:custGeom>
            <a:avLst/>
            <a:gdLst/>
            <a:ahLst/>
            <a:cxnLst/>
            <a:rect l="l" t="t" r="r" b="b"/>
            <a:pathLst>
              <a:path w="455294" h="434340">
                <a:moveTo>
                  <a:pt x="227571" y="0"/>
                </a:moveTo>
                <a:lnTo>
                  <a:pt x="180983" y="4247"/>
                </a:lnTo>
                <a:lnTo>
                  <a:pt x="137926" y="16495"/>
                </a:lnTo>
                <a:lnTo>
                  <a:pt x="99225" y="36004"/>
                </a:lnTo>
                <a:lnTo>
                  <a:pt x="65708" y="62033"/>
                </a:lnTo>
                <a:lnTo>
                  <a:pt x="38200" y="93841"/>
                </a:lnTo>
                <a:lnTo>
                  <a:pt x="17528" y="130687"/>
                </a:lnTo>
                <a:lnTo>
                  <a:pt x="4519" y="171832"/>
                </a:lnTo>
                <a:lnTo>
                  <a:pt x="0" y="216535"/>
                </a:lnTo>
                <a:lnTo>
                  <a:pt x="4519" y="261115"/>
                </a:lnTo>
                <a:lnTo>
                  <a:pt x="17528" y="302317"/>
                </a:lnTo>
                <a:lnTo>
                  <a:pt x="38200" y="339350"/>
                </a:lnTo>
                <a:lnTo>
                  <a:pt x="65708" y="371424"/>
                </a:lnTo>
                <a:lnTo>
                  <a:pt x="99225" y="397746"/>
                </a:lnTo>
                <a:lnTo>
                  <a:pt x="137926" y="417527"/>
                </a:lnTo>
                <a:lnTo>
                  <a:pt x="180983" y="429976"/>
                </a:lnTo>
                <a:lnTo>
                  <a:pt x="227571" y="434301"/>
                </a:lnTo>
                <a:lnTo>
                  <a:pt x="274159" y="429976"/>
                </a:lnTo>
                <a:lnTo>
                  <a:pt x="317216" y="417527"/>
                </a:lnTo>
                <a:lnTo>
                  <a:pt x="355917" y="397746"/>
                </a:lnTo>
                <a:lnTo>
                  <a:pt x="389434" y="371424"/>
                </a:lnTo>
                <a:lnTo>
                  <a:pt x="391275" y="369277"/>
                </a:lnTo>
                <a:lnTo>
                  <a:pt x="228180" y="369277"/>
                </a:lnTo>
                <a:lnTo>
                  <a:pt x="179835" y="361578"/>
                </a:lnTo>
                <a:lnTo>
                  <a:pt x="137468" y="340069"/>
                </a:lnTo>
                <a:lnTo>
                  <a:pt x="103816" y="307136"/>
                </a:lnTo>
                <a:lnTo>
                  <a:pt x="81617" y="265163"/>
                </a:lnTo>
                <a:lnTo>
                  <a:pt x="73609" y="216535"/>
                </a:lnTo>
                <a:lnTo>
                  <a:pt x="81558" y="168035"/>
                </a:lnTo>
                <a:lnTo>
                  <a:pt x="103640" y="126367"/>
                </a:lnTo>
                <a:lnTo>
                  <a:pt x="137204" y="93798"/>
                </a:lnTo>
                <a:lnTo>
                  <a:pt x="179601" y="72595"/>
                </a:lnTo>
                <a:lnTo>
                  <a:pt x="228180" y="65024"/>
                </a:lnTo>
                <a:lnTo>
                  <a:pt x="391820" y="65024"/>
                </a:lnTo>
                <a:lnTo>
                  <a:pt x="389434" y="62261"/>
                </a:lnTo>
                <a:lnTo>
                  <a:pt x="355917" y="36165"/>
                </a:lnTo>
                <a:lnTo>
                  <a:pt x="317216" y="16581"/>
                </a:lnTo>
                <a:lnTo>
                  <a:pt x="274159" y="4272"/>
                </a:lnTo>
                <a:lnTo>
                  <a:pt x="227571" y="0"/>
                </a:lnTo>
                <a:close/>
              </a:path>
              <a:path w="455294" h="434340">
                <a:moveTo>
                  <a:pt x="391820" y="65024"/>
                </a:moveTo>
                <a:lnTo>
                  <a:pt x="228180" y="65024"/>
                </a:lnTo>
                <a:lnTo>
                  <a:pt x="276335" y="72595"/>
                </a:lnTo>
                <a:lnTo>
                  <a:pt x="318249" y="93798"/>
                </a:lnTo>
                <a:lnTo>
                  <a:pt x="351360" y="126367"/>
                </a:lnTo>
                <a:lnTo>
                  <a:pt x="373105" y="168035"/>
                </a:lnTo>
                <a:lnTo>
                  <a:pt x="380923" y="216535"/>
                </a:lnTo>
                <a:lnTo>
                  <a:pt x="373105" y="265163"/>
                </a:lnTo>
                <a:lnTo>
                  <a:pt x="351360" y="307136"/>
                </a:lnTo>
                <a:lnTo>
                  <a:pt x="318249" y="340069"/>
                </a:lnTo>
                <a:lnTo>
                  <a:pt x="276335" y="361578"/>
                </a:lnTo>
                <a:lnTo>
                  <a:pt x="228180" y="369277"/>
                </a:lnTo>
                <a:lnTo>
                  <a:pt x="391275" y="369277"/>
                </a:lnTo>
                <a:lnTo>
                  <a:pt x="416942" y="339350"/>
                </a:lnTo>
                <a:lnTo>
                  <a:pt x="437613" y="302317"/>
                </a:lnTo>
                <a:lnTo>
                  <a:pt x="450622" y="261115"/>
                </a:lnTo>
                <a:lnTo>
                  <a:pt x="455142" y="216535"/>
                </a:lnTo>
                <a:lnTo>
                  <a:pt x="450622" y="172007"/>
                </a:lnTo>
                <a:lnTo>
                  <a:pt x="437613" y="130944"/>
                </a:lnTo>
                <a:lnTo>
                  <a:pt x="416942" y="94108"/>
                </a:lnTo>
                <a:lnTo>
                  <a:pt x="391820" y="65024"/>
                </a:lnTo>
                <a:close/>
              </a:path>
            </a:pathLst>
          </a:custGeom>
          <a:solidFill>
            <a:srgbClr val="FFFFFF"/>
          </a:solidFill>
        </p:spPr>
        <p:txBody>
          <a:bodyPr wrap="square" lIns="0" tIns="0" rIns="0" bIns="0" rtlCol="0"/>
          <a:lstStyle/>
          <a:p>
            <a:endParaRPr sz="1690" dirty="0">
              <a:solidFill>
                <a:prstClr val="black"/>
              </a:solidFill>
            </a:endParaRPr>
          </a:p>
        </p:txBody>
      </p:sp>
      <p:sp>
        <p:nvSpPr>
          <p:cNvPr id="20" name="bk object 20"/>
          <p:cNvSpPr/>
          <p:nvPr/>
        </p:nvSpPr>
        <p:spPr>
          <a:xfrm>
            <a:off x="2589166" y="279106"/>
            <a:ext cx="465931" cy="403727"/>
          </a:xfrm>
          <a:custGeom>
            <a:avLst/>
            <a:gdLst/>
            <a:ahLst/>
            <a:cxnLst/>
            <a:rect l="l" t="t" r="r" b="b"/>
            <a:pathLst>
              <a:path w="372744" h="429895">
                <a:moveTo>
                  <a:pt x="71145" y="0"/>
                </a:moveTo>
                <a:lnTo>
                  <a:pt x="0" y="0"/>
                </a:lnTo>
                <a:lnTo>
                  <a:pt x="0" y="429387"/>
                </a:lnTo>
                <a:lnTo>
                  <a:pt x="72377" y="429387"/>
                </a:lnTo>
                <a:lnTo>
                  <a:pt x="72377" y="121450"/>
                </a:lnTo>
                <a:lnTo>
                  <a:pt x="161691" y="121450"/>
                </a:lnTo>
                <a:lnTo>
                  <a:pt x="71145" y="0"/>
                </a:lnTo>
                <a:close/>
              </a:path>
              <a:path w="372744" h="429895">
                <a:moveTo>
                  <a:pt x="161691" y="121450"/>
                </a:moveTo>
                <a:lnTo>
                  <a:pt x="72377" y="121450"/>
                </a:lnTo>
                <a:lnTo>
                  <a:pt x="301180" y="429387"/>
                </a:lnTo>
                <a:lnTo>
                  <a:pt x="372338" y="429387"/>
                </a:lnTo>
                <a:lnTo>
                  <a:pt x="372338" y="308546"/>
                </a:lnTo>
                <a:lnTo>
                  <a:pt x="301180" y="308546"/>
                </a:lnTo>
                <a:lnTo>
                  <a:pt x="161691" y="121450"/>
                </a:lnTo>
                <a:close/>
              </a:path>
              <a:path w="372744" h="429895">
                <a:moveTo>
                  <a:pt x="372338" y="0"/>
                </a:moveTo>
                <a:lnTo>
                  <a:pt x="301180" y="0"/>
                </a:lnTo>
                <a:lnTo>
                  <a:pt x="301180" y="308546"/>
                </a:lnTo>
                <a:lnTo>
                  <a:pt x="372338" y="308546"/>
                </a:lnTo>
                <a:lnTo>
                  <a:pt x="372338" y="0"/>
                </a:lnTo>
                <a:close/>
              </a:path>
            </a:pathLst>
          </a:custGeom>
          <a:solidFill>
            <a:srgbClr val="FFFFFF"/>
          </a:solidFill>
        </p:spPr>
        <p:txBody>
          <a:bodyPr wrap="square" lIns="0" tIns="0" rIns="0" bIns="0" rtlCol="0"/>
          <a:lstStyle/>
          <a:p>
            <a:endParaRPr sz="1690" dirty="0">
              <a:solidFill>
                <a:prstClr val="black"/>
              </a:solidFill>
            </a:endParaRPr>
          </a:p>
        </p:txBody>
      </p:sp>
      <p:sp>
        <p:nvSpPr>
          <p:cNvPr id="21" name="bk object 21"/>
          <p:cNvSpPr/>
          <p:nvPr/>
        </p:nvSpPr>
        <p:spPr>
          <a:xfrm>
            <a:off x="3302157" y="340168"/>
            <a:ext cx="90488" cy="342304"/>
          </a:xfrm>
          <a:custGeom>
            <a:avLst/>
            <a:gdLst/>
            <a:ahLst/>
            <a:cxnLst/>
            <a:rect l="l" t="t" r="r" b="b"/>
            <a:pathLst>
              <a:path w="72389" h="364490">
                <a:moveTo>
                  <a:pt x="72377" y="0"/>
                </a:moveTo>
                <a:lnTo>
                  <a:pt x="0" y="0"/>
                </a:lnTo>
                <a:lnTo>
                  <a:pt x="0" y="364363"/>
                </a:lnTo>
                <a:lnTo>
                  <a:pt x="72377" y="364363"/>
                </a:lnTo>
                <a:lnTo>
                  <a:pt x="72377" y="0"/>
                </a:lnTo>
                <a:close/>
              </a:path>
            </a:pathLst>
          </a:custGeom>
          <a:solidFill>
            <a:srgbClr val="FFFFFF"/>
          </a:solidFill>
        </p:spPr>
        <p:txBody>
          <a:bodyPr wrap="square" lIns="0" tIns="0" rIns="0" bIns="0" rtlCol="0"/>
          <a:lstStyle/>
          <a:p>
            <a:endParaRPr sz="1690" dirty="0">
              <a:solidFill>
                <a:prstClr val="black"/>
              </a:solidFill>
            </a:endParaRPr>
          </a:p>
        </p:txBody>
      </p:sp>
      <p:sp>
        <p:nvSpPr>
          <p:cNvPr id="22" name="bk object 22"/>
          <p:cNvSpPr/>
          <p:nvPr/>
        </p:nvSpPr>
        <p:spPr>
          <a:xfrm>
            <a:off x="3132712" y="279102"/>
            <a:ext cx="430213" cy="61424"/>
          </a:xfrm>
          <a:custGeom>
            <a:avLst/>
            <a:gdLst/>
            <a:ahLst/>
            <a:cxnLst/>
            <a:rect l="l" t="t" r="r" b="b"/>
            <a:pathLst>
              <a:path w="344169" h="65404">
                <a:moveTo>
                  <a:pt x="344119" y="0"/>
                </a:moveTo>
                <a:lnTo>
                  <a:pt x="0" y="0"/>
                </a:lnTo>
                <a:lnTo>
                  <a:pt x="0" y="65024"/>
                </a:lnTo>
                <a:lnTo>
                  <a:pt x="344119" y="65024"/>
                </a:lnTo>
                <a:lnTo>
                  <a:pt x="344119" y="0"/>
                </a:lnTo>
                <a:close/>
              </a:path>
            </a:pathLst>
          </a:custGeom>
          <a:solidFill>
            <a:srgbClr val="FFFFFF"/>
          </a:solidFill>
        </p:spPr>
        <p:txBody>
          <a:bodyPr wrap="square" lIns="0" tIns="0" rIns="0" bIns="0" rtlCol="0"/>
          <a:lstStyle/>
          <a:p>
            <a:endParaRPr sz="1690" dirty="0">
              <a:solidFill>
                <a:prstClr val="black"/>
              </a:solidFill>
            </a:endParaRPr>
          </a:p>
        </p:txBody>
      </p:sp>
      <p:sp>
        <p:nvSpPr>
          <p:cNvPr id="23" name="bk object 23"/>
          <p:cNvSpPr/>
          <p:nvPr/>
        </p:nvSpPr>
        <p:spPr>
          <a:xfrm>
            <a:off x="3570461" y="279106"/>
            <a:ext cx="564355" cy="403727"/>
          </a:xfrm>
          <a:custGeom>
            <a:avLst/>
            <a:gdLst/>
            <a:ahLst/>
            <a:cxnLst/>
            <a:rect l="l" t="t" r="r" b="b"/>
            <a:pathLst>
              <a:path w="451485" h="429895">
                <a:moveTo>
                  <a:pt x="263766" y="0"/>
                </a:moveTo>
                <a:lnTo>
                  <a:pt x="189547" y="0"/>
                </a:lnTo>
                <a:lnTo>
                  <a:pt x="0" y="429387"/>
                </a:lnTo>
                <a:lnTo>
                  <a:pt x="75450" y="429387"/>
                </a:lnTo>
                <a:lnTo>
                  <a:pt x="116547" y="332473"/>
                </a:lnTo>
                <a:lnTo>
                  <a:pt x="409106" y="332473"/>
                </a:lnTo>
                <a:lnTo>
                  <a:pt x="380947" y="268058"/>
                </a:lnTo>
                <a:lnTo>
                  <a:pt x="143535" y="268058"/>
                </a:lnTo>
                <a:lnTo>
                  <a:pt x="224510" y="77292"/>
                </a:lnTo>
                <a:lnTo>
                  <a:pt x="297554" y="77292"/>
                </a:lnTo>
                <a:lnTo>
                  <a:pt x="263766" y="0"/>
                </a:lnTo>
                <a:close/>
              </a:path>
              <a:path w="451485" h="429895">
                <a:moveTo>
                  <a:pt x="409106" y="332473"/>
                </a:moveTo>
                <a:lnTo>
                  <a:pt x="333082" y="332473"/>
                </a:lnTo>
                <a:lnTo>
                  <a:pt x="374180" y="429387"/>
                </a:lnTo>
                <a:lnTo>
                  <a:pt x="451472" y="429387"/>
                </a:lnTo>
                <a:lnTo>
                  <a:pt x="409106" y="332473"/>
                </a:lnTo>
                <a:close/>
              </a:path>
              <a:path w="451485" h="429895">
                <a:moveTo>
                  <a:pt x="297554" y="77292"/>
                </a:moveTo>
                <a:lnTo>
                  <a:pt x="224510" y="77292"/>
                </a:lnTo>
                <a:lnTo>
                  <a:pt x="305473" y="268058"/>
                </a:lnTo>
                <a:lnTo>
                  <a:pt x="380947" y="268058"/>
                </a:lnTo>
                <a:lnTo>
                  <a:pt x="297554" y="77292"/>
                </a:lnTo>
                <a:close/>
              </a:path>
            </a:pathLst>
          </a:custGeom>
          <a:solidFill>
            <a:srgbClr val="FFFFFF"/>
          </a:solidFill>
        </p:spPr>
        <p:txBody>
          <a:bodyPr wrap="square" lIns="0" tIns="0" rIns="0" bIns="0" rtlCol="0"/>
          <a:lstStyle/>
          <a:p>
            <a:endParaRPr sz="1690" dirty="0">
              <a:solidFill>
                <a:prstClr val="black"/>
              </a:solidFill>
            </a:endParaRPr>
          </a:p>
        </p:txBody>
      </p:sp>
      <p:sp>
        <p:nvSpPr>
          <p:cNvPr id="24" name="bk object 24"/>
          <p:cNvSpPr/>
          <p:nvPr/>
        </p:nvSpPr>
        <p:spPr>
          <a:xfrm>
            <a:off x="4161551" y="277373"/>
            <a:ext cx="487363" cy="407902"/>
          </a:xfrm>
          <a:custGeom>
            <a:avLst/>
            <a:gdLst/>
            <a:ahLst/>
            <a:cxnLst/>
            <a:rect l="l" t="t" r="r" b="b"/>
            <a:pathLst>
              <a:path w="389889" h="434340">
                <a:moveTo>
                  <a:pt x="225729" y="0"/>
                </a:moveTo>
                <a:lnTo>
                  <a:pt x="179574" y="4271"/>
                </a:lnTo>
                <a:lnTo>
                  <a:pt x="136892" y="16571"/>
                </a:lnTo>
                <a:lnTo>
                  <a:pt x="98508" y="36133"/>
                </a:lnTo>
                <a:lnTo>
                  <a:pt x="65249" y="62185"/>
                </a:lnTo>
                <a:lnTo>
                  <a:pt x="37942" y="93960"/>
                </a:lnTo>
                <a:lnTo>
                  <a:pt x="17414" y="130687"/>
                </a:lnTo>
                <a:lnTo>
                  <a:pt x="4491" y="171599"/>
                </a:lnTo>
                <a:lnTo>
                  <a:pt x="0" y="215925"/>
                </a:lnTo>
                <a:lnTo>
                  <a:pt x="4436" y="260706"/>
                </a:lnTo>
                <a:lnTo>
                  <a:pt x="17204" y="302060"/>
                </a:lnTo>
                <a:lnTo>
                  <a:pt x="37491" y="339201"/>
                </a:lnTo>
                <a:lnTo>
                  <a:pt x="64485" y="371348"/>
                </a:lnTo>
                <a:lnTo>
                  <a:pt x="97373" y="397714"/>
                </a:lnTo>
                <a:lnTo>
                  <a:pt x="135343" y="417518"/>
                </a:lnTo>
                <a:lnTo>
                  <a:pt x="177582" y="429975"/>
                </a:lnTo>
                <a:lnTo>
                  <a:pt x="223278" y="434301"/>
                </a:lnTo>
                <a:lnTo>
                  <a:pt x="268749" y="429316"/>
                </a:lnTo>
                <a:lnTo>
                  <a:pt x="312837" y="415129"/>
                </a:lnTo>
                <a:lnTo>
                  <a:pt x="353703" y="392891"/>
                </a:lnTo>
                <a:lnTo>
                  <a:pt x="385732" y="366826"/>
                </a:lnTo>
                <a:lnTo>
                  <a:pt x="226961" y="366826"/>
                </a:lnTo>
                <a:lnTo>
                  <a:pt x="178036" y="359195"/>
                </a:lnTo>
                <a:lnTo>
                  <a:pt x="135882" y="337872"/>
                </a:lnTo>
                <a:lnTo>
                  <a:pt x="102856" y="305211"/>
                </a:lnTo>
                <a:lnTo>
                  <a:pt x="81313" y="263570"/>
                </a:lnTo>
                <a:lnTo>
                  <a:pt x="73609" y="215303"/>
                </a:lnTo>
                <a:lnTo>
                  <a:pt x="81313" y="167106"/>
                </a:lnTo>
                <a:lnTo>
                  <a:pt x="102856" y="125623"/>
                </a:lnTo>
                <a:lnTo>
                  <a:pt x="135882" y="93149"/>
                </a:lnTo>
                <a:lnTo>
                  <a:pt x="178036" y="71980"/>
                </a:lnTo>
                <a:lnTo>
                  <a:pt x="226961" y="64414"/>
                </a:lnTo>
                <a:lnTo>
                  <a:pt x="386602" y="64414"/>
                </a:lnTo>
                <a:lnTo>
                  <a:pt x="354349" y="38560"/>
                </a:lnTo>
                <a:lnTo>
                  <a:pt x="314448" y="17711"/>
                </a:lnTo>
                <a:lnTo>
                  <a:pt x="270981" y="4571"/>
                </a:lnTo>
                <a:lnTo>
                  <a:pt x="225729" y="0"/>
                </a:lnTo>
                <a:close/>
              </a:path>
              <a:path w="389889" h="434340">
                <a:moveTo>
                  <a:pt x="346570" y="315912"/>
                </a:moveTo>
                <a:lnTo>
                  <a:pt x="320209" y="337064"/>
                </a:lnTo>
                <a:lnTo>
                  <a:pt x="290680" y="353099"/>
                </a:lnTo>
                <a:lnTo>
                  <a:pt x="259195" y="363270"/>
                </a:lnTo>
                <a:lnTo>
                  <a:pt x="226961" y="366826"/>
                </a:lnTo>
                <a:lnTo>
                  <a:pt x="385732" y="366826"/>
                </a:lnTo>
                <a:lnTo>
                  <a:pt x="389509" y="363753"/>
                </a:lnTo>
                <a:lnTo>
                  <a:pt x="346570" y="315912"/>
                </a:lnTo>
                <a:close/>
              </a:path>
              <a:path w="389889" h="434340">
                <a:moveTo>
                  <a:pt x="386602" y="64414"/>
                </a:moveTo>
                <a:lnTo>
                  <a:pt x="226961" y="64414"/>
                </a:lnTo>
                <a:lnTo>
                  <a:pt x="259623" y="68199"/>
                </a:lnTo>
                <a:lnTo>
                  <a:pt x="291366" y="79057"/>
                </a:lnTo>
                <a:lnTo>
                  <a:pt x="320809" y="96239"/>
                </a:lnTo>
                <a:lnTo>
                  <a:pt x="346570" y="118999"/>
                </a:lnTo>
                <a:lnTo>
                  <a:pt x="388899" y="66255"/>
                </a:lnTo>
                <a:lnTo>
                  <a:pt x="386602" y="64414"/>
                </a:lnTo>
                <a:close/>
              </a:path>
            </a:pathLst>
          </a:custGeom>
          <a:solidFill>
            <a:srgbClr val="FFFFFF"/>
          </a:solidFill>
        </p:spPr>
        <p:txBody>
          <a:bodyPr wrap="square" lIns="0" tIns="0" rIns="0" bIns="0" rtlCol="0"/>
          <a:lstStyle/>
          <a:p>
            <a:endParaRPr sz="1690" dirty="0">
              <a:solidFill>
                <a:prstClr val="black"/>
              </a:solidFill>
            </a:endParaRPr>
          </a:p>
        </p:txBody>
      </p:sp>
      <p:sp>
        <p:nvSpPr>
          <p:cNvPr id="25" name="bk object 25"/>
          <p:cNvSpPr/>
          <p:nvPr/>
        </p:nvSpPr>
        <p:spPr>
          <a:xfrm>
            <a:off x="4846192" y="340168"/>
            <a:ext cx="90488" cy="342304"/>
          </a:xfrm>
          <a:custGeom>
            <a:avLst/>
            <a:gdLst/>
            <a:ahLst/>
            <a:cxnLst/>
            <a:rect l="l" t="t" r="r" b="b"/>
            <a:pathLst>
              <a:path w="72389" h="364490">
                <a:moveTo>
                  <a:pt x="72377" y="0"/>
                </a:moveTo>
                <a:lnTo>
                  <a:pt x="0" y="0"/>
                </a:lnTo>
                <a:lnTo>
                  <a:pt x="0" y="364363"/>
                </a:lnTo>
                <a:lnTo>
                  <a:pt x="72377" y="364363"/>
                </a:lnTo>
                <a:lnTo>
                  <a:pt x="72377" y="0"/>
                </a:lnTo>
                <a:close/>
              </a:path>
            </a:pathLst>
          </a:custGeom>
          <a:solidFill>
            <a:srgbClr val="FFFFFF"/>
          </a:solidFill>
        </p:spPr>
        <p:txBody>
          <a:bodyPr wrap="square" lIns="0" tIns="0" rIns="0" bIns="0" rtlCol="0"/>
          <a:lstStyle/>
          <a:p>
            <a:endParaRPr sz="1690" dirty="0">
              <a:solidFill>
                <a:prstClr val="black"/>
              </a:solidFill>
            </a:endParaRPr>
          </a:p>
        </p:txBody>
      </p:sp>
      <p:sp>
        <p:nvSpPr>
          <p:cNvPr id="26" name="bk object 26"/>
          <p:cNvSpPr/>
          <p:nvPr/>
        </p:nvSpPr>
        <p:spPr>
          <a:xfrm>
            <a:off x="4676742" y="279102"/>
            <a:ext cx="430213" cy="61424"/>
          </a:xfrm>
          <a:custGeom>
            <a:avLst/>
            <a:gdLst/>
            <a:ahLst/>
            <a:cxnLst/>
            <a:rect l="l" t="t" r="r" b="b"/>
            <a:pathLst>
              <a:path w="344170" h="65404">
                <a:moveTo>
                  <a:pt x="344119" y="0"/>
                </a:moveTo>
                <a:lnTo>
                  <a:pt x="0" y="0"/>
                </a:lnTo>
                <a:lnTo>
                  <a:pt x="0" y="65024"/>
                </a:lnTo>
                <a:lnTo>
                  <a:pt x="344119" y="65024"/>
                </a:lnTo>
                <a:lnTo>
                  <a:pt x="344119" y="0"/>
                </a:lnTo>
                <a:close/>
              </a:path>
            </a:pathLst>
          </a:custGeom>
          <a:solidFill>
            <a:srgbClr val="FFFFFF"/>
          </a:solidFill>
        </p:spPr>
        <p:txBody>
          <a:bodyPr wrap="square" lIns="0" tIns="0" rIns="0" bIns="0" rtlCol="0"/>
          <a:lstStyle/>
          <a:p>
            <a:endParaRPr sz="1690" dirty="0">
              <a:solidFill>
                <a:prstClr val="black"/>
              </a:solidFill>
            </a:endParaRPr>
          </a:p>
        </p:txBody>
      </p:sp>
      <p:sp>
        <p:nvSpPr>
          <p:cNvPr id="2" name="Holder 2"/>
          <p:cNvSpPr>
            <a:spLocks noGrp="1"/>
          </p:cNvSpPr>
          <p:nvPr>
            <p:ph type="title"/>
          </p:nvPr>
        </p:nvSpPr>
        <p:spPr>
          <a:xfrm>
            <a:off x="614939" y="960600"/>
            <a:ext cx="10962120" cy="404659"/>
          </a:xfrm>
        </p:spPr>
        <p:txBody>
          <a:bodyPr lIns="0" tIns="0" rIns="0" bIns="0"/>
          <a:lstStyle>
            <a:lvl1pPr>
              <a:defRPr sz="2629" b="0" i="0">
                <a:solidFill>
                  <a:schemeClr val="bg1"/>
                </a:solidFill>
                <a:latin typeface="Lucida Sans"/>
                <a:cs typeface="Lucida San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11/11/2019</a:t>
            </a:fld>
            <a:endParaRPr lang="en-US" dirty="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57045614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14939" y="960600"/>
            <a:ext cx="10962120" cy="404659"/>
          </a:xfrm>
        </p:spPr>
        <p:txBody>
          <a:bodyPr lIns="0" tIns="0" rIns="0" bIns="0"/>
          <a:lstStyle>
            <a:lvl1pPr>
              <a:defRPr sz="2629" b="0" i="0">
                <a:solidFill>
                  <a:schemeClr val="bg1"/>
                </a:solidFill>
                <a:latin typeface="Lucida Sans"/>
                <a:cs typeface="Lucida Sans"/>
              </a:defRPr>
            </a:lvl1pPr>
          </a:lstStyle>
          <a:p>
            <a:endParaRPr/>
          </a:p>
        </p:txBody>
      </p:sp>
      <p:sp>
        <p:nvSpPr>
          <p:cNvPr id="3" name="Holder 3"/>
          <p:cNvSpPr>
            <a:spLocks noGrp="1"/>
          </p:cNvSpPr>
          <p:nvPr>
            <p:ph sz="half" idx="2"/>
          </p:nvPr>
        </p:nvSpPr>
        <p:spPr>
          <a:xfrm>
            <a:off x="609600" y="1577342"/>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2"/>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11/11/2019</a:t>
            </a:fld>
            <a:endParaRPr lang="en-US" dirty="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55148597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614939" y="960600"/>
            <a:ext cx="10962120" cy="404659"/>
          </a:xfrm>
        </p:spPr>
        <p:txBody>
          <a:bodyPr lIns="0" tIns="0" rIns="0" bIns="0"/>
          <a:lstStyle>
            <a:lvl1pPr>
              <a:defRPr sz="2629" b="0" i="0">
                <a:solidFill>
                  <a:schemeClr val="bg1"/>
                </a:solidFill>
                <a:latin typeface="Lucida Sans"/>
                <a:cs typeface="Lucida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11/11/2019</a:t>
            </a:fld>
            <a:endParaRPr lang="en-US" dirty="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230104165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11/11/2019</a:t>
            </a:fld>
            <a:endParaRPr lang="en-US" dirty="0">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75747903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47416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38"/>
            <a:ext cx="10363200" cy="1470025"/>
          </a:xfrm>
        </p:spPr>
        <p:txBody>
          <a:bodyPr/>
          <a:lstStyle/>
          <a:p>
            <a:r>
              <a:rPr lang="nl-NL"/>
              <a:t>Klik om de stijl te bewerken</a:t>
            </a:r>
            <a:endParaRPr lang="nl-BE"/>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het opmaakprofiel van de modelondertitel te bewerken</a:t>
            </a:r>
            <a:endParaRPr lang="nl-BE"/>
          </a:p>
        </p:txBody>
      </p:sp>
    </p:spTree>
    <p:extLst>
      <p:ext uri="{BB962C8B-B14F-4D97-AF65-F5344CB8AC3E}">
        <p14:creationId xmlns:p14="http://schemas.microsoft.com/office/powerpoint/2010/main" val="3539888002"/>
      </p:ext>
    </p:extLst>
  </p:cSld>
  <p:clrMapOvr>
    <a:masterClrMapping/>
  </p:clrMapOvr>
  <p:transition>
    <p:wipe dir="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97820329"/>
      </p:ext>
    </p:extLst>
  </p:cSld>
  <p:clrMapOvr>
    <a:masterClrMapping/>
  </p:clrMapOvr>
  <p:transition>
    <p:wipe dir="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13"/>
            <a:ext cx="103632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Tree>
    <p:extLst>
      <p:ext uri="{BB962C8B-B14F-4D97-AF65-F5344CB8AC3E}">
        <p14:creationId xmlns:p14="http://schemas.microsoft.com/office/powerpoint/2010/main" val="3872818460"/>
      </p:ext>
    </p:extLst>
  </p:cSld>
  <p:clrMapOvr>
    <a:masterClrMapping/>
  </p:clrMapOvr>
  <p:transition>
    <p:wipe dir="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036285719"/>
      </p:ext>
    </p:extLst>
  </p:cSld>
  <p:clrMapOvr>
    <a:masterClrMapping/>
  </p:clrMapOvr>
  <p:transition>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1"/>
          </a:p>
        </p:txBody>
      </p:sp>
      <p:sp>
        <p:nvSpPr>
          <p:cNvPr id="3" name="Date Placeholder 1"/>
          <p:cNvSpPr>
            <a:spLocks noGrp="1"/>
          </p:cNvSpPr>
          <p:nvPr>
            <p:ph type="dt" sz="half" idx="10"/>
          </p:nvPr>
        </p:nvSpPr>
        <p:spPr/>
        <p:txBody>
          <a:bodyPr/>
          <a:lstStyle>
            <a:lvl1pPr>
              <a:defRPr/>
            </a:lvl1pPr>
          </a:lstStyle>
          <a:p>
            <a:pPr>
              <a:defRPr/>
            </a:pPr>
            <a:fld id="{A3427A2E-0AD9-49C2-BE74-5A97ABE59752}" type="datetime3">
              <a:rPr lang="nl-BE"/>
              <a:pPr>
                <a:defRPr/>
              </a:pPr>
              <a:t>11.11.19</a:t>
            </a:fld>
            <a:endParaRPr lang="en-GB"/>
          </a:p>
        </p:txBody>
      </p:sp>
      <p:sp>
        <p:nvSpPr>
          <p:cNvPr id="4" name="Footer Placeholder 2"/>
          <p:cNvSpPr>
            <a:spLocks noGrp="1"/>
          </p:cNvSpPr>
          <p:nvPr>
            <p:ph type="ftr" sz="quarter" idx="11"/>
          </p:nvPr>
        </p:nvSpPr>
        <p:spPr/>
        <p:txBody>
          <a:bodyPr/>
          <a:lstStyle>
            <a:lvl1pPr>
              <a:defRPr/>
            </a:lvl1pPr>
          </a:lstStyle>
          <a:p>
            <a:pPr>
              <a:defRPr/>
            </a:pPr>
            <a:r>
              <a:rPr lang="en-GB"/>
              <a:t>Agentschap Zorg en Gezondheid</a:t>
            </a:r>
          </a:p>
        </p:txBody>
      </p:sp>
      <p:sp>
        <p:nvSpPr>
          <p:cNvPr id="5" name="Slide Number Placeholder 3"/>
          <p:cNvSpPr>
            <a:spLocks noGrp="1"/>
          </p:cNvSpPr>
          <p:nvPr>
            <p:ph type="sldNum" sz="quarter" idx="12"/>
          </p:nvPr>
        </p:nvSpPr>
        <p:spPr/>
        <p:txBody>
          <a:bodyPr/>
          <a:lstStyle>
            <a:lvl1pPr>
              <a:defRPr/>
            </a:lvl1pPr>
          </a:lstStyle>
          <a:p>
            <a:pPr>
              <a:defRPr/>
            </a:pPr>
            <a:fld id="{8A936068-BBC2-4234-A99F-908C3B26831B}" type="slidenum">
              <a:rPr lang="en-GB"/>
              <a:pPr>
                <a:defRPr/>
              </a:pPr>
              <a:t>‹#›</a:t>
            </a:fld>
            <a:endParaRPr lang="en-GB"/>
          </a:p>
        </p:txBody>
      </p:sp>
    </p:spTree>
    <p:extLst>
      <p:ext uri="{BB962C8B-B14F-4D97-AF65-F5344CB8AC3E}">
        <p14:creationId xmlns:p14="http://schemas.microsoft.com/office/powerpoint/2010/main" val="243716061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9337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992635569"/>
      </p:ext>
    </p:extLst>
  </p:cSld>
  <p:clrMapOvr>
    <a:masterClrMapping/>
  </p:clrMapOvr>
  <p:transition>
    <p:wipe dir="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Tree>
    <p:extLst>
      <p:ext uri="{BB962C8B-B14F-4D97-AF65-F5344CB8AC3E}">
        <p14:creationId xmlns:p14="http://schemas.microsoft.com/office/powerpoint/2010/main" val="3178346151"/>
      </p:ext>
    </p:extLst>
  </p:cSld>
  <p:clrMapOvr>
    <a:masterClrMapping/>
  </p:clrMapOvr>
  <p:transition>
    <p:wipe dir="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464903"/>
      </p:ext>
    </p:extLst>
  </p:cSld>
  <p:clrMapOvr>
    <a:masterClrMapping/>
  </p:clrMapOvr>
  <p:transition>
    <p:wipe dir="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50"/>
            <a:ext cx="4011084"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1625502497"/>
      </p:ext>
    </p:extLst>
  </p:cSld>
  <p:clrMapOvr>
    <a:masterClrMapping/>
  </p:clrMapOvr>
  <p:transition>
    <p:wipe dir="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BE"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2575678524"/>
      </p:ext>
    </p:extLst>
  </p:cSld>
  <p:clrMapOvr>
    <a:masterClrMapping/>
  </p:clrMapOvr>
  <p:transition>
    <p:wipe dir="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610460806"/>
      </p:ext>
    </p:extLst>
  </p:cSld>
  <p:clrMapOvr>
    <a:masterClrMapping/>
  </p:clrMapOvr>
  <p:transition>
    <p:wipe dir="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663517" y="0"/>
            <a:ext cx="2614083" cy="6096000"/>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814917" y="0"/>
            <a:ext cx="7645400" cy="60960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588281980"/>
      </p:ext>
    </p:extLst>
  </p:cSld>
  <p:clrMapOvr>
    <a:masterClrMapping/>
  </p:clrMapOvr>
  <p:transition>
    <p:wipe dir="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4" name="Line 7"/>
          <p:cNvSpPr>
            <a:spLocks noChangeShapeType="1"/>
          </p:cNvSpPr>
          <p:nvPr/>
        </p:nvSpPr>
        <p:spPr bwMode="auto">
          <a:xfrm>
            <a:off x="1930400" y="6172200"/>
            <a:ext cx="9753600" cy="0"/>
          </a:xfrm>
          <a:prstGeom prst="line">
            <a:avLst/>
          </a:prstGeom>
          <a:noFill/>
          <a:ln w="19050">
            <a:solidFill>
              <a:srgbClr val="0A1E60"/>
            </a:solidFill>
            <a:round/>
            <a:headEnd/>
            <a:tailEnd/>
          </a:ln>
          <a:extLst>
            <a:ext uri="{909E8E84-426E-40DD-AFC4-6F175D3DCCD1}">
              <a14:hiddenFill xmlns:a14="http://schemas.microsoft.com/office/drawing/2010/main">
                <a:noFill/>
              </a14:hiddenFill>
            </a:ext>
          </a:extLst>
        </p:spPr>
        <p:txBody>
          <a:bodyPr/>
          <a:lstStyle/>
          <a:p>
            <a:endParaRPr lang="nl-BE" sz="1800"/>
          </a:p>
        </p:txBody>
      </p:sp>
      <p:pic>
        <p:nvPicPr>
          <p:cNvPr id="5" name="Picture 12" desc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867" y="333375"/>
            <a:ext cx="11493500"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Rectangle 2"/>
          <p:cNvSpPr>
            <a:spLocks noGrp="1" noChangeArrowheads="1"/>
          </p:cNvSpPr>
          <p:nvPr>
            <p:ph type="ctrTitle"/>
          </p:nvPr>
        </p:nvSpPr>
        <p:spPr>
          <a:xfrm>
            <a:off x="1930400" y="2286000"/>
            <a:ext cx="9753600" cy="1143000"/>
          </a:xfrm>
        </p:spPr>
        <p:txBody>
          <a:bodyPr/>
          <a:lstStyle>
            <a:lvl1pPr>
              <a:defRPr/>
            </a:lvl1pPr>
          </a:lstStyle>
          <a:p>
            <a:r>
              <a:rPr lang="nl-NL"/>
              <a:t>KLIK OM HET OPMAAKPROFIEL VAN DE MODELTITEL</a:t>
            </a:r>
          </a:p>
        </p:txBody>
      </p:sp>
      <p:sp>
        <p:nvSpPr>
          <p:cNvPr id="6147" name="Rectangle 3"/>
          <p:cNvSpPr>
            <a:spLocks noGrp="1" noChangeArrowheads="1"/>
          </p:cNvSpPr>
          <p:nvPr>
            <p:ph type="subTitle" idx="1"/>
          </p:nvPr>
        </p:nvSpPr>
        <p:spPr>
          <a:xfrm>
            <a:off x="1930400" y="3429000"/>
            <a:ext cx="9753600" cy="2209800"/>
          </a:xfrm>
        </p:spPr>
        <p:txBody>
          <a:bodyPr/>
          <a:lstStyle>
            <a:lvl1pPr>
              <a:defRPr/>
            </a:lvl1pPr>
          </a:lstStyle>
          <a:p>
            <a:endParaRPr lang="nl-NL"/>
          </a:p>
          <a:p>
            <a:r>
              <a:rPr lang="nl-NL"/>
              <a:t>Klik om het opmaakprofiel van de modelondertitel te bewerken</a:t>
            </a:r>
          </a:p>
        </p:txBody>
      </p:sp>
      <p:sp>
        <p:nvSpPr>
          <p:cNvPr id="6" name="Rectangle 6"/>
          <p:cNvSpPr>
            <a:spLocks noGrp="1" noChangeArrowheads="1"/>
          </p:cNvSpPr>
          <p:nvPr>
            <p:ph type="sldNum" sz="quarter" idx="10"/>
          </p:nvPr>
        </p:nvSpPr>
        <p:spPr>
          <a:xfrm>
            <a:off x="8737600" y="6248400"/>
            <a:ext cx="2946400" cy="457200"/>
          </a:xfrm>
          <a:prstGeom prst="rect">
            <a:avLst/>
          </a:prstGeom>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anose="02020603050405020304" pitchFamily="18" charset="0"/>
              </a:defRPr>
            </a:lvl1pPr>
          </a:lstStyle>
          <a:p>
            <a:pPr>
              <a:defRPr/>
            </a:pPr>
            <a:r>
              <a:rPr lang="nl-NL" altLang="nl-BE"/>
              <a:t>pag. </a:t>
            </a:r>
            <a:fld id="{6E089026-71B8-4947-A6D6-A9072F321455}" type="slidenum">
              <a:rPr lang="nl-NL" altLang="nl-BE"/>
              <a:pPr>
                <a:defRPr/>
              </a:pPr>
              <a:t>‹#›</a:t>
            </a:fld>
            <a:r>
              <a:rPr lang="nl-NL" altLang="nl-BE"/>
              <a:t> </a:t>
            </a:r>
          </a:p>
        </p:txBody>
      </p:sp>
      <p:sp>
        <p:nvSpPr>
          <p:cNvPr id="7" name="Rectangle 8"/>
          <p:cNvSpPr>
            <a:spLocks noGrp="1" noChangeArrowheads="1"/>
          </p:cNvSpPr>
          <p:nvPr>
            <p:ph type="ftr" sz="quarter" idx="11"/>
          </p:nvPr>
        </p:nvSpPr>
        <p:spPr>
          <a:xfrm>
            <a:off x="1930400" y="6248400"/>
            <a:ext cx="6096000" cy="457200"/>
          </a:xfrm>
        </p:spPr>
        <p:txBody>
          <a:bodyPr/>
          <a:lstStyle>
            <a:lvl1pPr eaLnBrk="0" hangingPunct="0">
              <a:defRPr sz="1200">
                <a:cs typeface="+mn-cs"/>
              </a:defRPr>
            </a:lvl1pPr>
          </a:lstStyle>
          <a:p>
            <a:pPr>
              <a:defRPr/>
            </a:pPr>
            <a:r>
              <a:rPr lang="nl-BE"/>
              <a:t>Naam presentatie – Naam maker en/of presentator - </a:t>
            </a:r>
            <a:r>
              <a:rPr lang="en-GB"/>
              <a:t>12/09/2005</a:t>
            </a:r>
          </a:p>
          <a:p>
            <a:pPr>
              <a:defRPr/>
            </a:pPr>
            <a:r>
              <a:rPr lang="en-GB"/>
              <a:t>Faculteit </a:t>
            </a:r>
            <a:r>
              <a:rPr lang="en-GB" b="1"/>
              <a:t>Naam Faculteit </a:t>
            </a:r>
            <a:r>
              <a:rPr lang="en-GB"/>
              <a:t>– Dienst of Vakgroep (optioneel)</a:t>
            </a:r>
            <a:endParaRPr lang="nl-NL"/>
          </a:p>
        </p:txBody>
      </p:sp>
    </p:spTree>
    <p:extLst>
      <p:ext uri="{BB962C8B-B14F-4D97-AF65-F5344CB8AC3E}">
        <p14:creationId xmlns:p14="http://schemas.microsoft.com/office/powerpoint/2010/main" val="124593470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voettekst 3"/>
          <p:cNvSpPr>
            <a:spLocks noGrp="1"/>
          </p:cNvSpPr>
          <p:nvPr>
            <p:ph type="ftr" sz="quarter" idx="10"/>
          </p:nvPr>
        </p:nvSpPr>
        <p:spPr/>
        <p:txBody>
          <a:bodyPr/>
          <a:lstStyle>
            <a:lvl1pPr eaLnBrk="0" hangingPunct="0">
              <a:defRPr>
                <a:cs typeface="+mn-cs"/>
              </a:defRPr>
            </a:lvl1pPr>
          </a:lstStyle>
          <a:p>
            <a:pPr>
              <a:defRPr/>
            </a:pPr>
            <a:r>
              <a:rPr lang="en-GB"/>
              <a:t>Faculteit Geneeskunde en Gezondheidswetenschappen – Commissie Wetenschappelijk Onderzoek  - vergadering 31-08-2010</a:t>
            </a:r>
            <a:endParaRPr lang="nl-NL"/>
          </a:p>
        </p:txBody>
      </p:sp>
      <p:sp>
        <p:nvSpPr>
          <p:cNvPr id="5" name="Tijdelijke aanduiding voor dianummer 4"/>
          <p:cNvSpPr>
            <a:spLocks noGrp="1"/>
          </p:cNvSpPr>
          <p:nvPr>
            <p:ph type="sldNum" sz="quarter" idx="11"/>
          </p:nvPr>
        </p:nvSpPr>
        <p:spPr>
          <a:xfrm>
            <a:off x="10223503" y="6308738"/>
            <a:ext cx="1460500" cy="396875"/>
          </a:xfrm>
          <a:prstGeom prst="rect">
            <a:avLst/>
          </a:prstGeom>
        </p:spPr>
        <p:txBody>
          <a:bodyPr/>
          <a:lstStyle>
            <a:lvl1pPr algn="l" eaLnBrk="1" hangingPunct="1">
              <a:defRPr>
                <a:solidFill>
                  <a:srgbClr val="000000"/>
                </a:solidFill>
                <a:latin typeface="Times New Roman" pitchFamily="18" charset="0"/>
                <a:cs typeface="+mn-cs"/>
              </a:defRPr>
            </a:lvl1pPr>
          </a:lstStyle>
          <a:p>
            <a:pPr>
              <a:defRPr/>
            </a:pPr>
            <a:r>
              <a:rPr lang="nl-NL"/>
              <a:t>1</a:t>
            </a:r>
            <a:r>
              <a:rPr lang="nl-NL" sz="1400"/>
              <a:t> </a:t>
            </a:r>
          </a:p>
        </p:txBody>
      </p:sp>
    </p:spTree>
    <p:extLst>
      <p:ext uri="{BB962C8B-B14F-4D97-AF65-F5344CB8AC3E}">
        <p14:creationId xmlns:p14="http://schemas.microsoft.com/office/powerpoint/2010/main" val="268830958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13"/>
            <a:ext cx="103632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Tijdelijke aanduiding voor voettekst 3"/>
          <p:cNvSpPr>
            <a:spLocks noGrp="1"/>
          </p:cNvSpPr>
          <p:nvPr>
            <p:ph type="ftr" sz="quarter" idx="10"/>
          </p:nvPr>
        </p:nvSpPr>
        <p:spPr/>
        <p:txBody>
          <a:bodyPr/>
          <a:lstStyle>
            <a:lvl1pPr eaLnBrk="0" hangingPunct="0">
              <a:defRPr>
                <a:cs typeface="+mn-cs"/>
              </a:defRPr>
            </a:lvl1pPr>
          </a:lstStyle>
          <a:p>
            <a:pPr>
              <a:defRPr/>
            </a:pPr>
            <a:r>
              <a:rPr lang="en-GB"/>
              <a:t>Faculteit Geneeskunde en Gezondheidswetenschappen – Commissie Wetenschappelijk Onderzoek  - vergadering 31-08-2010</a:t>
            </a:r>
            <a:endParaRPr lang="nl-NL"/>
          </a:p>
        </p:txBody>
      </p:sp>
      <p:sp>
        <p:nvSpPr>
          <p:cNvPr id="5" name="Tijdelijke aanduiding voor dianummer 4"/>
          <p:cNvSpPr>
            <a:spLocks noGrp="1"/>
          </p:cNvSpPr>
          <p:nvPr>
            <p:ph type="sldNum" sz="quarter" idx="11"/>
          </p:nvPr>
        </p:nvSpPr>
        <p:spPr>
          <a:xfrm>
            <a:off x="10223503" y="6308738"/>
            <a:ext cx="1460500" cy="396875"/>
          </a:xfrm>
          <a:prstGeom prst="rect">
            <a:avLst/>
          </a:prstGeom>
        </p:spPr>
        <p:txBody>
          <a:bodyPr/>
          <a:lstStyle>
            <a:lvl1pPr algn="l" eaLnBrk="1" hangingPunct="1">
              <a:defRPr>
                <a:solidFill>
                  <a:srgbClr val="000000"/>
                </a:solidFill>
                <a:latin typeface="Times New Roman" pitchFamily="18" charset="0"/>
                <a:cs typeface="+mn-cs"/>
              </a:defRPr>
            </a:lvl1pPr>
          </a:lstStyle>
          <a:p>
            <a:pPr>
              <a:defRPr/>
            </a:pPr>
            <a:r>
              <a:rPr lang="nl-NL"/>
              <a:t>1</a:t>
            </a:r>
            <a:r>
              <a:rPr lang="nl-NL" sz="1400"/>
              <a:t> </a:t>
            </a:r>
          </a:p>
        </p:txBody>
      </p:sp>
    </p:spTree>
    <p:extLst>
      <p:ext uri="{BB962C8B-B14F-4D97-AF65-F5344CB8AC3E}">
        <p14:creationId xmlns:p14="http://schemas.microsoft.com/office/powerpoint/2010/main" val="14127390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End Slide">
    <p:spTree>
      <p:nvGrpSpPr>
        <p:cNvPr id="1" name=""/>
        <p:cNvGrpSpPr/>
        <p:nvPr/>
      </p:nvGrpSpPr>
      <p:grpSpPr>
        <a:xfrm>
          <a:off x="0" y="0"/>
          <a:ext cx="0" cy="0"/>
          <a:chOff x="0" y="0"/>
          <a:chExt cx="0" cy="0"/>
        </a:xfrm>
      </p:grpSpPr>
      <p:sp>
        <p:nvSpPr>
          <p:cNvPr id="4" name="Rectangle 6"/>
          <p:cNvSpPr/>
          <p:nvPr userDrawn="1"/>
        </p:nvSpPr>
        <p:spPr>
          <a:xfrm>
            <a:off x="0" y="0"/>
            <a:ext cx="12192000" cy="6858000"/>
          </a:xfrm>
          <a:prstGeom prst="rect">
            <a:avLst/>
          </a:prstGeom>
          <a:solidFill>
            <a:srgbClr val="39B9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1"/>
          </a:p>
        </p:txBody>
      </p:sp>
      <p:sp>
        <p:nvSpPr>
          <p:cNvPr id="5" name="TextBox 7"/>
          <p:cNvSpPr txBox="1">
            <a:spLocks noChangeArrowheads="1"/>
          </p:cNvSpPr>
          <p:nvPr userDrawn="1"/>
        </p:nvSpPr>
        <p:spPr bwMode="auto">
          <a:xfrm>
            <a:off x="1007535" y="5516563"/>
            <a:ext cx="55689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a:defRPr/>
            </a:pPr>
            <a:r>
              <a:rPr lang="nl-BE" altLang="nl-BE" sz="1800">
                <a:solidFill>
                  <a:schemeClr val="bg1"/>
                </a:solidFill>
              </a:rPr>
              <a:t>www.zorg-en-gezondheid.be</a:t>
            </a:r>
            <a:endParaRPr lang="en-GB" altLang="nl-BE" sz="1800">
              <a:solidFill>
                <a:schemeClr val="bg1"/>
              </a:solidFill>
            </a:endParaRPr>
          </a:p>
        </p:txBody>
      </p:sp>
      <p:pic>
        <p:nvPicPr>
          <p:cNvPr id="6" name="Afbeelding 2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90619" y="5121277"/>
            <a:ext cx="2601383"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4" y="1268763"/>
            <a:ext cx="10363200" cy="1362075"/>
          </a:xfrm>
        </p:spPr>
        <p:txBody>
          <a:bodyPr anchor="b" anchorCtr="0"/>
          <a:lstStyle>
            <a:lvl1pPr algn="l">
              <a:defRPr sz="2400" b="0" cap="all">
                <a:solidFill>
                  <a:schemeClr val="bg1"/>
                </a:solidFill>
              </a:defRPr>
            </a:lvl1pPr>
          </a:lstStyle>
          <a:p>
            <a:r>
              <a:rPr lang="nl-NL"/>
              <a:t>Klik om de stijl te bewerken</a:t>
            </a:r>
            <a:endParaRPr lang="en-GB" dirty="0"/>
          </a:p>
        </p:txBody>
      </p:sp>
      <p:sp>
        <p:nvSpPr>
          <p:cNvPr id="3" name="Text Placeholder 2"/>
          <p:cNvSpPr>
            <a:spLocks noGrp="1"/>
          </p:cNvSpPr>
          <p:nvPr>
            <p:ph type="body" idx="1"/>
          </p:nvPr>
        </p:nvSpPr>
        <p:spPr>
          <a:xfrm>
            <a:off x="963084" y="2708921"/>
            <a:ext cx="10363200" cy="1500187"/>
          </a:xfrm>
        </p:spPr>
        <p:txBody>
          <a:bodyPr/>
          <a:lstStyle>
            <a:lvl1pPr marL="0" indent="0">
              <a:buNone/>
              <a:defRPr sz="1500">
                <a:solidFill>
                  <a:schemeClr val="bg1"/>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nl-NL"/>
              <a:t>Tekststijl van het model bewerken</a:t>
            </a:r>
          </a:p>
        </p:txBody>
      </p:sp>
    </p:spTree>
    <p:extLst>
      <p:ext uri="{BB962C8B-B14F-4D97-AF65-F5344CB8AC3E}">
        <p14:creationId xmlns:p14="http://schemas.microsoft.com/office/powerpoint/2010/main" val="64927602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1200151" y="3213100"/>
            <a:ext cx="5158316" cy="281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561676" y="3213100"/>
            <a:ext cx="5160433" cy="281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voettekst 4"/>
          <p:cNvSpPr>
            <a:spLocks noGrp="1"/>
          </p:cNvSpPr>
          <p:nvPr>
            <p:ph type="ftr" sz="quarter" idx="10"/>
          </p:nvPr>
        </p:nvSpPr>
        <p:spPr/>
        <p:txBody>
          <a:bodyPr/>
          <a:lstStyle>
            <a:lvl1pPr eaLnBrk="0" hangingPunct="0">
              <a:defRPr>
                <a:cs typeface="+mn-cs"/>
              </a:defRPr>
            </a:lvl1pPr>
          </a:lstStyle>
          <a:p>
            <a:pPr>
              <a:defRPr/>
            </a:pPr>
            <a:r>
              <a:rPr lang="en-GB"/>
              <a:t>Faculteit Geneeskunde en Gezondheidswetenschappen – Commissie Wetenschappelijk Onderzoek  - vergadering 31-08-2010</a:t>
            </a:r>
            <a:endParaRPr lang="nl-NL"/>
          </a:p>
        </p:txBody>
      </p:sp>
      <p:sp>
        <p:nvSpPr>
          <p:cNvPr id="6" name="Tijdelijke aanduiding voor dianummer 5"/>
          <p:cNvSpPr>
            <a:spLocks noGrp="1"/>
          </p:cNvSpPr>
          <p:nvPr>
            <p:ph type="sldNum" sz="quarter" idx="11"/>
          </p:nvPr>
        </p:nvSpPr>
        <p:spPr>
          <a:xfrm>
            <a:off x="10223503" y="6308738"/>
            <a:ext cx="1460500" cy="396875"/>
          </a:xfrm>
          <a:prstGeom prst="rect">
            <a:avLst/>
          </a:prstGeom>
        </p:spPr>
        <p:txBody>
          <a:bodyPr/>
          <a:lstStyle>
            <a:lvl1pPr algn="l" eaLnBrk="1" hangingPunct="1">
              <a:defRPr>
                <a:solidFill>
                  <a:srgbClr val="000000"/>
                </a:solidFill>
                <a:latin typeface="Times New Roman" pitchFamily="18" charset="0"/>
                <a:cs typeface="+mn-cs"/>
              </a:defRPr>
            </a:lvl1pPr>
          </a:lstStyle>
          <a:p>
            <a:pPr>
              <a:defRPr/>
            </a:pPr>
            <a:r>
              <a:rPr lang="nl-NL"/>
              <a:t>1</a:t>
            </a:r>
            <a:r>
              <a:rPr lang="nl-NL" sz="1400"/>
              <a:t> </a:t>
            </a:r>
          </a:p>
        </p:txBody>
      </p:sp>
    </p:spTree>
    <p:extLst>
      <p:ext uri="{BB962C8B-B14F-4D97-AF65-F5344CB8AC3E}">
        <p14:creationId xmlns:p14="http://schemas.microsoft.com/office/powerpoint/2010/main" val="123769184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9337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voettekst 6"/>
          <p:cNvSpPr>
            <a:spLocks noGrp="1"/>
          </p:cNvSpPr>
          <p:nvPr>
            <p:ph type="ftr" sz="quarter" idx="10"/>
          </p:nvPr>
        </p:nvSpPr>
        <p:spPr/>
        <p:txBody>
          <a:bodyPr/>
          <a:lstStyle>
            <a:lvl1pPr eaLnBrk="0" hangingPunct="0">
              <a:defRPr>
                <a:cs typeface="+mn-cs"/>
              </a:defRPr>
            </a:lvl1pPr>
          </a:lstStyle>
          <a:p>
            <a:pPr>
              <a:defRPr/>
            </a:pPr>
            <a:r>
              <a:rPr lang="en-GB"/>
              <a:t>Faculteit Geneeskunde en Gezondheidswetenschappen – Commissie Wetenschappelijk Onderzoek  - vergadering 31-08-2010</a:t>
            </a:r>
            <a:endParaRPr lang="nl-NL"/>
          </a:p>
        </p:txBody>
      </p:sp>
      <p:sp>
        <p:nvSpPr>
          <p:cNvPr id="8" name="Tijdelijke aanduiding voor dianummer 7"/>
          <p:cNvSpPr>
            <a:spLocks noGrp="1"/>
          </p:cNvSpPr>
          <p:nvPr>
            <p:ph type="sldNum" sz="quarter" idx="11"/>
          </p:nvPr>
        </p:nvSpPr>
        <p:spPr>
          <a:xfrm>
            <a:off x="10223503" y="6308738"/>
            <a:ext cx="1460500" cy="396875"/>
          </a:xfrm>
          <a:prstGeom prst="rect">
            <a:avLst/>
          </a:prstGeom>
        </p:spPr>
        <p:txBody>
          <a:bodyPr/>
          <a:lstStyle>
            <a:lvl1pPr algn="l" eaLnBrk="1" hangingPunct="1">
              <a:defRPr>
                <a:solidFill>
                  <a:srgbClr val="000000"/>
                </a:solidFill>
                <a:latin typeface="Times New Roman" pitchFamily="18" charset="0"/>
                <a:cs typeface="+mn-cs"/>
              </a:defRPr>
            </a:lvl1pPr>
          </a:lstStyle>
          <a:p>
            <a:pPr>
              <a:defRPr/>
            </a:pPr>
            <a:r>
              <a:rPr lang="nl-NL"/>
              <a:t>1</a:t>
            </a:r>
            <a:r>
              <a:rPr lang="nl-NL" sz="1400"/>
              <a:t> </a:t>
            </a:r>
          </a:p>
        </p:txBody>
      </p:sp>
    </p:spTree>
    <p:extLst>
      <p:ext uri="{BB962C8B-B14F-4D97-AF65-F5344CB8AC3E}">
        <p14:creationId xmlns:p14="http://schemas.microsoft.com/office/powerpoint/2010/main" val="182296120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oettekst 2"/>
          <p:cNvSpPr>
            <a:spLocks noGrp="1"/>
          </p:cNvSpPr>
          <p:nvPr>
            <p:ph type="ftr" sz="quarter" idx="10"/>
          </p:nvPr>
        </p:nvSpPr>
        <p:spPr/>
        <p:txBody>
          <a:bodyPr/>
          <a:lstStyle>
            <a:lvl1pPr eaLnBrk="0" hangingPunct="0">
              <a:defRPr>
                <a:cs typeface="+mn-cs"/>
              </a:defRPr>
            </a:lvl1pPr>
          </a:lstStyle>
          <a:p>
            <a:pPr>
              <a:defRPr/>
            </a:pPr>
            <a:r>
              <a:rPr lang="en-GB"/>
              <a:t>Faculteit Geneeskunde en Gezondheidswetenschappen – Commissie Wetenschappelijk Onderzoek  - vergadering 31-08-2010</a:t>
            </a:r>
            <a:endParaRPr lang="nl-NL"/>
          </a:p>
        </p:txBody>
      </p:sp>
      <p:sp>
        <p:nvSpPr>
          <p:cNvPr id="4" name="Tijdelijke aanduiding voor dianummer 3"/>
          <p:cNvSpPr>
            <a:spLocks noGrp="1"/>
          </p:cNvSpPr>
          <p:nvPr>
            <p:ph type="sldNum" sz="quarter" idx="11"/>
          </p:nvPr>
        </p:nvSpPr>
        <p:spPr>
          <a:xfrm>
            <a:off x="10223503" y="6308738"/>
            <a:ext cx="1460500" cy="396875"/>
          </a:xfrm>
          <a:prstGeom prst="rect">
            <a:avLst/>
          </a:prstGeom>
        </p:spPr>
        <p:txBody>
          <a:bodyPr/>
          <a:lstStyle>
            <a:lvl1pPr algn="l" eaLnBrk="1" hangingPunct="1">
              <a:defRPr>
                <a:solidFill>
                  <a:srgbClr val="000000"/>
                </a:solidFill>
                <a:latin typeface="Times New Roman" pitchFamily="18" charset="0"/>
                <a:cs typeface="+mn-cs"/>
              </a:defRPr>
            </a:lvl1pPr>
          </a:lstStyle>
          <a:p>
            <a:pPr>
              <a:defRPr/>
            </a:pPr>
            <a:r>
              <a:rPr lang="nl-NL"/>
              <a:t>1</a:t>
            </a:r>
            <a:r>
              <a:rPr lang="nl-NL" sz="1400"/>
              <a:t> </a:t>
            </a:r>
          </a:p>
        </p:txBody>
      </p:sp>
    </p:spTree>
    <p:extLst>
      <p:ext uri="{BB962C8B-B14F-4D97-AF65-F5344CB8AC3E}">
        <p14:creationId xmlns:p14="http://schemas.microsoft.com/office/powerpoint/2010/main" val="103054009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voettekst 1"/>
          <p:cNvSpPr>
            <a:spLocks noGrp="1"/>
          </p:cNvSpPr>
          <p:nvPr>
            <p:ph type="ftr" sz="quarter" idx="10"/>
          </p:nvPr>
        </p:nvSpPr>
        <p:spPr/>
        <p:txBody>
          <a:bodyPr/>
          <a:lstStyle>
            <a:lvl1pPr eaLnBrk="0" hangingPunct="0">
              <a:defRPr>
                <a:cs typeface="+mn-cs"/>
              </a:defRPr>
            </a:lvl1pPr>
          </a:lstStyle>
          <a:p>
            <a:pPr>
              <a:defRPr/>
            </a:pPr>
            <a:r>
              <a:rPr lang="en-GB"/>
              <a:t>Faculteit Geneeskunde en Gezondheidswetenschappen – Commissie Wetenschappelijk Onderzoek  - vergadering 31-08-2010</a:t>
            </a:r>
            <a:endParaRPr lang="nl-NL"/>
          </a:p>
        </p:txBody>
      </p:sp>
      <p:sp>
        <p:nvSpPr>
          <p:cNvPr id="3" name="Tijdelijke aanduiding voor dianummer 2"/>
          <p:cNvSpPr>
            <a:spLocks noGrp="1"/>
          </p:cNvSpPr>
          <p:nvPr>
            <p:ph type="sldNum" sz="quarter" idx="11"/>
          </p:nvPr>
        </p:nvSpPr>
        <p:spPr>
          <a:xfrm>
            <a:off x="10223503" y="6308738"/>
            <a:ext cx="1460500" cy="396875"/>
          </a:xfrm>
          <a:prstGeom prst="rect">
            <a:avLst/>
          </a:prstGeom>
        </p:spPr>
        <p:txBody>
          <a:bodyPr/>
          <a:lstStyle>
            <a:lvl1pPr algn="l" eaLnBrk="1" hangingPunct="1">
              <a:defRPr>
                <a:solidFill>
                  <a:srgbClr val="000000"/>
                </a:solidFill>
                <a:latin typeface="Times New Roman" pitchFamily="18" charset="0"/>
                <a:cs typeface="+mn-cs"/>
              </a:defRPr>
            </a:lvl1pPr>
          </a:lstStyle>
          <a:p>
            <a:pPr>
              <a:defRPr/>
            </a:pPr>
            <a:r>
              <a:rPr lang="nl-NL"/>
              <a:t>1</a:t>
            </a:r>
            <a:r>
              <a:rPr lang="nl-NL" sz="1400"/>
              <a:t> </a:t>
            </a:r>
          </a:p>
        </p:txBody>
      </p:sp>
    </p:spTree>
    <p:extLst>
      <p:ext uri="{BB962C8B-B14F-4D97-AF65-F5344CB8AC3E}">
        <p14:creationId xmlns:p14="http://schemas.microsoft.com/office/powerpoint/2010/main" val="343077651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50"/>
            <a:ext cx="4011084"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voettekst 4"/>
          <p:cNvSpPr>
            <a:spLocks noGrp="1"/>
          </p:cNvSpPr>
          <p:nvPr>
            <p:ph type="ftr" sz="quarter" idx="10"/>
          </p:nvPr>
        </p:nvSpPr>
        <p:spPr/>
        <p:txBody>
          <a:bodyPr/>
          <a:lstStyle>
            <a:lvl1pPr eaLnBrk="0" hangingPunct="0">
              <a:defRPr>
                <a:cs typeface="+mn-cs"/>
              </a:defRPr>
            </a:lvl1pPr>
          </a:lstStyle>
          <a:p>
            <a:pPr>
              <a:defRPr/>
            </a:pPr>
            <a:r>
              <a:rPr lang="en-GB"/>
              <a:t>Faculteit Geneeskunde en Gezondheidswetenschappen – Commissie Wetenschappelijk Onderzoek  - vergadering 31-08-2010</a:t>
            </a:r>
            <a:endParaRPr lang="nl-NL"/>
          </a:p>
        </p:txBody>
      </p:sp>
      <p:sp>
        <p:nvSpPr>
          <p:cNvPr id="6" name="Tijdelijke aanduiding voor dianummer 5"/>
          <p:cNvSpPr>
            <a:spLocks noGrp="1"/>
          </p:cNvSpPr>
          <p:nvPr>
            <p:ph type="sldNum" sz="quarter" idx="11"/>
          </p:nvPr>
        </p:nvSpPr>
        <p:spPr>
          <a:xfrm>
            <a:off x="10223503" y="6308738"/>
            <a:ext cx="1460500" cy="396875"/>
          </a:xfrm>
          <a:prstGeom prst="rect">
            <a:avLst/>
          </a:prstGeom>
        </p:spPr>
        <p:txBody>
          <a:bodyPr/>
          <a:lstStyle>
            <a:lvl1pPr algn="l" eaLnBrk="1" hangingPunct="1">
              <a:defRPr>
                <a:solidFill>
                  <a:srgbClr val="000000"/>
                </a:solidFill>
                <a:latin typeface="Times New Roman" pitchFamily="18" charset="0"/>
                <a:cs typeface="+mn-cs"/>
              </a:defRPr>
            </a:lvl1pPr>
          </a:lstStyle>
          <a:p>
            <a:pPr>
              <a:defRPr/>
            </a:pPr>
            <a:r>
              <a:rPr lang="nl-NL"/>
              <a:t>1</a:t>
            </a:r>
            <a:r>
              <a:rPr lang="nl-NL" sz="1400"/>
              <a:t> </a:t>
            </a:r>
          </a:p>
        </p:txBody>
      </p:sp>
    </p:spTree>
    <p:extLst>
      <p:ext uri="{BB962C8B-B14F-4D97-AF65-F5344CB8AC3E}">
        <p14:creationId xmlns:p14="http://schemas.microsoft.com/office/powerpoint/2010/main" val="358042010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BE"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voettekst 4"/>
          <p:cNvSpPr>
            <a:spLocks noGrp="1"/>
          </p:cNvSpPr>
          <p:nvPr>
            <p:ph type="ftr" sz="quarter" idx="10"/>
          </p:nvPr>
        </p:nvSpPr>
        <p:spPr/>
        <p:txBody>
          <a:bodyPr/>
          <a:lstStyle>
            <a:lvl1pPr eaLnBrk="0" hangingPunct="0">
              <a:defRPr>
                <a:cs typeface="+mn-cs"/>
              </a:defRPr>
            </a:lvl1pPr>
          </a:lstStyle>
          <a:p>
            <a:pPr>
              <a:defRPr/>
            </a:pPr>
            <a:r>
              <a:rPr lang="en-GB"/>
              <a:t>Faculteit Geneeskunde en Gezondheidswetenschappen – Commissie Wetenschappelijk Onderzoek  - vergadering 31-08-2010</a:t>
            </a:r>
            <a:endParaRPr lang="nl-NL"/>
          </a:p>
        </p:txBody>
      </p:sp>
      <p:sp>
        <p:nvSpPr>
          <p:cNvPr id="6" name="Tijdelijke aanduiding voor dianummer 5"/>
          <p:cNvSpPr>
            <a:spLocks noGrp="1"/>
          </p:cNvSpPr>
          <p:nvPr>
            <p:ph type="sldNum" sz="quarter" idx="11"/>
          </p:nvPr>
        </p:nvSpPr>
        <p:spPr>
          <a:xfrm>
            <a:off x="10223503" y="6308738"/>
            <a:ext cx="1460500" cy="396875"/>
          </a:xfrm>
          <a:prstGeom prst="rect">
            <a:avLst/>
          </a:prstGeom>
        </p:spPr>
        <p:txBody>
          <a:bodyPr/>
          <a:lstStyle>
            <a:lvl1pPr algn="l" eaLnBrk="1" hangingPunct="1">
              <a:defRPr>
                <a:solidFill>
                  <a:srgbClr val="000000"/>
                </a:solidFill>
                <a:latin typeface="Times New Roman" pitchFamily="18" charset="0"/>
                <a:cs typeface="+mn-cs"/>
              </a:defRPr>
            </a:lvl1pPr>
          </a:lstStyle>
          <a:p>
            <a:pPr>
              <a:defRPr/>
            </a:pPr>
            <a:r>
              <a:rPr lang="nl-NL"/>
              <a:t>1</a:t>
            </a:r>
            <a:r>
              <a:rPr lang="nl-NL" sz="1400"/>
              <a:t> </a:t>
            </a:r>
          </a:p>
        </p:txBody>
      </p:sp>
    </p:spTree>
    <p:extLst>
      <p:ext uri="{BB962C8B-B14F-4D97-AF65-F5344CB8AC3E}">
        <p14:creationId xmlns:p14="http://schemas.microsoft.com/office/powerpoint/2010/main" val="51483885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voettekst 3"/>
          <p:cNvSpPr>
            <a:spLocks noGrp="1"/>
          </p:cNvSpPr>
          <p:nvPr>
            <p:ph type="ftr" sz="quarter" idx="10"/>
          </p:nvPr>
        </p:nvSpPr>
        <p:spPr/>
        <p:txBody>
          <a:bodyPr/>
          <a:lstStyle>
            <a:lvl1pPr eaLnBrk="0" hangingPunct="0">
              <a:defRPr>
                <a:cs typeface="+mn-cs"/>
              </a:defRPr>
            </a:lvl1pPr>
          </a:lstStyle>
          <a:p>
            <a:pPr>
              <a:defRPr/>
            </a:pPr>
            <a:r>
              <a:rPr lang="en-GB"/>
              <a:t>Faculteit Geneeskunde en Gezondheidswetenschappen – Commissie Wetenschappelijk Onderzoek  - vergadering 31-08-2010</a:t>
            </a:r>
            <a:endParaRPr lang="nl-NL"/>
          </a:p>
        </p:txBody>
      </p:sp>
      <p:sp>
        <p:nvSpPr>
          <p:cNvPr id="5" name="Tijdelijke aanduiding voor dianummer 4"/>
          <p:cNvSpPr>
            <a:spLocks noGrp="1"/>
          </p:cNvSpPr>
          <p:nvPr>
            <p:ph type="sldNum" sz="quarter" idx="11"/>
          </p:nvPr>
        </p:nvSpPr>
        <p:spPr>
          <a:xfrm>
            <a:off x="10223503" y="6308738"/>
            <a:ext cx="1460500" cy="396875"/>
          </a:xfrm>
          <a:prstGeom prst="rect">
            <a:avLst/>
          </a:prstGeom>
        </p:spPr>
        <p:txBody>
          <a:bodyPr/>
          <a:lstStyle>
            <a:lvl1pPr algn="l" eaLnBrk="1" hangingPunct="1">
              <a:defRPr>
                <a:solidFill>
                  <a:srgbClr val="000000"/>
                </a:solidFill>
                <a:latin typeface="Times New Roman" pitchFamily="18" charset="0"/>
                <a:cs typeface="+mn-cs"/>
              </a:defRPr>
            </a:lvl1pPr>
          </a:lstStyle>
          <a:p>
            <a:pPr>
              <a:defRPr/>
            </a:pPr>
            <a:r>
              <a:rPr lang="nl-NL"/>
              <a:t>1</a:t>
            </a:r>
            <a:r>
              <a:rPr lang="nl-NL" sz="1400"/>
              <a:t> </a:t>
            </a:r>
          </a:p>
        </p:txBody>
      </p:sp>
    </p:spTree>
    <p:extLst>
      <p:ext uri="{BB962C8B-B14F-4D97-AF65-F5344CB8AC3E}">
        <p14:creationId xmlns:p14="http://schemas.microsoft.com/office/powerpoint/2010/main" val="199540702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9093203" y="2060582"/>
            <a:ext cx="2628900" cy="39719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1200160" y="2060582"/>
            <a:ext cx="7689849" cy="39719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voettekst 3"/>
          <p:cNvSpPr>
            <a:spLocks noGrp="1"/>
          </p:cNvSpPr>
          <p:nvPr>
            <p:ph type="ftr" sz="quarter" idx="10"/>
          </p:nvPr>
        </p:nvSpPr>
        <p:spPr/>
        <p:txBody>
          <a:bodyPr/>
          <a:lstStyle>
            <a:lvl1pPr eaLnBrk="0" hangingPunct="0">
              <a:defRPr>
                <a:cs typeface="+mn-cs"/>
              </a:defRPr>
            </a:lvl1pPr>
          </a:lstStyle>
          <a:p>
            <a:pPr>
              <a:defRPr/>
            </a:pPr>
            <a:r>
              <a:rPr lang="en-GB"/>
              <a:t>Faculteit Geneeskunde en Gezondheidswetenschappen – Commissie Wetenschappelijk Onderzoek  - vergadering 31-08-2010</a:t>
            </a:r>
            <a:endParaRPr lang="nl-NL"/>
          </a:p>
        </p:txBody>
      </p:sp>
      <p:sp>
        <p:nvSpPr>
          <p:cNvPr id="5" name="Tijdelijke aanduiding voor dianummer 4"/>
          <p:cNvSpPr>
            <a:spLocks noGrp="1"/>
          </p:cNvSpPr>
          <p:nvPr>
            <p:ph type="sldNum" sz="quarter" idx="11"/>
          </p:nvPr>
        </p:nvSpPr>
        <p:spPr>
          <a:xfrm>
            <a:off x="10223503" y="6308738"/>
            <a:ext cx="1460500" cy="396875"/>
          </a:xfrm>
          <a:prstGeom prst="rect">
            <a:avLst/>
          </a:prstGeom>
        </p:spPr>
        <p:txBody>
          <a:bodyPr/>
          <a:lstStyle>
            <a:lvl1pPr algn="l" eaLnBrk="1" hangingPunct="1">
              <a:defRPr>
                <a:solidFill>
                  <a:srgbClr val="000000"/>
                </a:solidFill>
                <a:latin typeface="Times New Roman" pitchFamily="18" charset="0"/>
                <a:cs typeface="+mn-cs"/>
              </a:defRPr>
            </a:lvl1pPr>
          </a:lstStyle>
          <a:p>
            <a:pPr>
              <a:defRPr/>
            </a:pPr>
            <a:r>
              <a:rPr lang="nl-NL"/>
              <a:t>1</a:t>
            </a:r>
            <a:r>
              <a:rPr lang="nl-NL" sz="1400"/>
              <a:t> </a:t>
            </a:r>
          </a:p>
        </p:txBody>
      </p:sp>
    </p:spTree>
    <p:extLst>
      <p:ext uri="{BB962C8B-B14F-4D97-AF65-F5344CB8AC3E}">
        <p14:creationId xmlns:p14="http://schemas.microsoft.com/office/powerpoint/2010/main" val="49968390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xAndObj" preserve="1">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1200151" y="2060575"/>
            <a:ext cx="10464800" cy="1143000"/>
          </a:xfrm>
        </p:spPr>
        <p:txBody>
          <a:bodyPr/>
          <a:lstStyle/>
          <a:p>
            <a:r>
              <a:rPr lang="nl-NL"/>
              <a:t>Klik om de stijl te bewerken</a:t>
            </a:r>
            <a:endParaRPr lang="nl-BE"/>
          </a:p>
        </p:txBody>
      </p:sp>
      <p:sp>
        <p:nvSpPr>
          <p:cNvPr id="3" name="Tijdelijke aanduiding voor tekst 2"/>
          <p:cNvSpPr>
            <a:spLocks noGrp="1"/>
          </p:cNvSpPr>
          <p:nvPr>
            <p:ph type="body" sz="half" idx="1"/>
          </p:nvPr>
        </p:nvSpPr>
        <p:spPr>
          <a:xfrm>
            <a:off x="1200151" y="3213100"/>
            <a:ext cx="5158316" cy="28194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561676" y="3213100"/>
            <a:ext cx="5160433" cy="28194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voettekst 4"/>
          <p:cNvSpPr>
            <a:spLocks noGrp="1"/>
          </p:cNvSpPr>
          <p:nvPr>
            <p:ph type="ftr" sz="quarter" idx="10"/>
          </p:nvPr>
        </p:nvSpPr>
        <p:spPr>
          <a:xfrm>
            <a:off x="1295401" y="6308738"/>
            <a:ext cx="9889067" cy="396875"/>
          </a:xfrm>
        </p:spPr>
        <p:txBody>
          <a:bodyPr/>
          <a:lstStyle>
            <a:lvl1pPr eaLnBrk="0" hangingPunct="0">
              <a:defRPr>
                <a:cs typeface="+mn-cs"/>
              </a:defRPr>
            </a:lvl1pPr>
          </a:lstStyle>
          <a:p>
            <a:pPr>
              <a:defRPr/>
            </a:pPr>
            <a:r>
              <a:rPr lang="en-GB"/>
              <a:t>Faculteit Geneeskunde en Gezondheidswetenschappen – Commissie Wetenschappelijk Onderzoek  - vergadering 31-08-2010</a:t>
            </a:r>
            <a:endParaRPr lang="nl-NL"/>
          </a:p>
        </p:txBody>
      </p:sp>
      <p:sp>
        <p:nvSpPr>
          <p:cNvPr id="6" name="Tijdelijke aanduiding voor dianummer 5"/>
          <p:cNvSpPr>
            <a:spLocks noGrp="1"/>
          </p:cNvSpPr>
          <p:nvPr>
            <p:ph type="sldNum" sz="quarter" idx="11"/>
          </p:nvPr>
        </p:nvSpPr>
        <p:spPr>
          <a:xfrm>
            <a:off x="10223503" y="6381750"/>
            <a:ext cx="1460500" cy="323850"/>
          </a:xfrm>
          <a:prstGeom prst="rect">
            <a:avLst/>
          </a:prstGeom>
        </p:spPr>
        <p:txBody>
          <a:bodyPr/>
          <a:lstStyle>
            <a:lvl1pPr algn="l" eaLnBrk="1" hangingPunct="1">
              <a:defRPr>
                <a:solidFill>
                  <a:srgbClr val="000000"/>
                </a:solidFill>
                <a:latin typeface="Times New Roman" pitchFamily="18" charset="0"/>
                <a:cs typeface="+mn-cs"/>
              </a:defRPr>
            </a:lvl1pPr>
          </a:lstStyle>
          <a:p>
            <a:pPr>
              <a:defRPr/>
            </a:pPr>
            <a:r>
              <a:rPr lang="nl-NL"/>
              <a:t>1</a:t>
            </a:r>
            <a:r>
              <a:rPr lang="nl-NL" sz="1400"/>
              <a:t> </a:t>
            </a:r>
          </a:p>
        </p:txBody>
      </p:sp>
    </p:spTree>
    <p:extLst>
      <p:ext uri="{BB962C8B-B14F-4D97-AF65-F5344CB8AC3E}">
        <p14:creationId xmlns:p14="http://schemas.microsoft.com/office/powerpoint/2010/main" val="105800336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Only" preserve="1">
  <p:cSld name="Object">
    <p:spTree>
      <p:nvGrpSpPr>
        <p:cNvPr id="1" name=""/>
        <p:cNvGrpSpPr/>
        <p:nvPr/>
      </p:nvGrpSpPr>
      <p:grpSpPr>
        <a:xfrm>
          <a:off x="0" y="0"/>
          <a:ext cx="0" cy="0"/>
          <a:chOff x="0" y="0"/>
          <a:chExt cx="0" cy="0"/>
        </a:xfrm>
      </p:grpSpPr>
      <p:sp>
        <p:nvSpPr>
          <p:cNvPr id="2" name="Tijdelijke aanduiding voor inhoud 1"/>
          <p:cNvSpPr>
            <a:spLocks noGrp="1"/>
          </p:cNvSpPr>
          <p:nvPr>
            <p:ph/>
          </p:nvPr>
        </p:nvSpPr>
        <p:spPr>
          <a:xfrm>
            <a:off x="1200152" y="2060582"/>
            <a:ext cx="10521949" cy="3971925"/>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3" name="Tijdelijke aanduiding voor voettekst 2"/>
          <p:cNvSpPr>
            <a:spLocks noGrp="1"/>
          </p:cNvSpPr>
          <p:nvPr>
            <p:ph type="ftr" sz="quarter" idx="10"/>
          </p:nvPr>
        </p:nvSpPr>
        <p:spPr>
          <a:xfrm>
            <a:off x="1295401" y="6308738"/>
            <a:ext cx="9889067" cy="396875"/>
          </a:xfrm>
        </p:spPr>
        <p:txBody>
          <a:bodyPr/>
          <a:lstStyle>
            <a:lvl1pPr eaLnBrk="0" hangingPunct="0">
              <a:defRPr>
                <a:cs typeface="+mn-cs"/>
              </a:defRPr>
            </a:lvl1pPr>
          </a:lstStyle>
          <a:p>
            <a:pPr>
              <a:defRPr/>
            </a:pPr>
            <a:r>
              <a:rPr lang="en-GB"/>
              <a:t>Faculteit Geneeskunde en Gezondheidswetenschappen – Commissie Wetenschappelijk Onderzoek  - vergadering 31-08-2010</a:t>
            </a:r>
            <a:endParaRPr lang="nl-NL"/>
          </a:p>
        </p:txBody>
      </p:sp>
      <p:sp>
        <p:nvSpPr>
          <p:cNvPr id="4" name="Tijdelijke aanduiding voor dianummer 3"/>
          <p:cNvSpPr>
            <a:spLocks noGrp="1"/>
          </p:cNvSpPr>
          <p:nvPr>
            <p:ph type="sldNum" sz="quarter" idx="11"/>
          </p:nvPr>
        </p:nvSpPr>
        <p:spPr>
          <a:xfrm>
            <a:off x="10223503" y="6381750"/>
            <a:ext cx="1460500" cy="323850"/>
          </a:xfrm>
          <a:prstGeom prst="rect">
            <a:avLst/>
          </a:prstGeom>
        </p:spPr>
        <p:txBody>
          <a:bodyPr/>
          <a:lstStyle>
            <a:lvl1pPr algn="l" eaLnBrk="1" hangingPunct="1">
              <a:defRPr>
                <a:solidFill>
                  <a:srgbClr val="000000"/>
                </a:solidFill>
                <a:latin typeface="Times New Roman" pitchFamily="18" charset="0"/>
                <a:cs typeface="+mn-cs"/>
              </a:defRPr>
            </a:lvl1pPr>
          </a:lstStyle>
          <a:p>
            <a:pPr>
              <a:defRPr/>
            </a:pPr>
            <a:r>
              <a:rPr lang="nl-NL"/>
              <a:t>1</a:t>
            </a:r>
            <a:r>
              <a:rPr lang="nl-NL" sz="1400"/>
              <a:t> </a:t>
            </a:r>
          </a:p>
        </p:txBody>
      </p:sp>
    </p:spTree>
    <p:extLst>
      <p:ext uri="{BB962C8B-B14F-4D97-AF65-F5344CB8AC3E}">
        <p14:creationId xmlns:p14="http://schemas.microsoft.com/office/powerpoint/2010/main" val="2315584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37"/>
            <a:ext cx="10363200" cy="1470025"/>
          </a:xfrm>
        </p:spPr>
        <p:txBody>
          <a:bodyPr/>
          <a:lstStyle/>
          <a:p>
            <a:r>
              <a:rPr lang="nl-NL"/>
              <a:t>Klik om de stijl te bewerken</a:t>
            </a:r>
            <a:endParaRPr lang="nl-BE"/>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22041" indent="0" algn="ctr">
              <a:buNone/>
              <a:defRPr/>
            </a:lvl2pPr>
            <a:lvl3pPr marL="844083" indent="0" algn="ctr">
              <a:buNone/>
              <a:defRPr/>
            </a:lvl3pPr>
            <a:lvl4pPr marL="1266124" indent="0" algn="ctr">
              <a:buNone/>
              <a:defRPr/>
            </a:lvl4pPr>
            <a:lvl5pPr marL="1688165" indent="0" algn="ctr">
              <a:buNone/>
              <a:defRPr/>
            </a:lvl5pPr>
            <a:lvl6pPr marL="2110207" indent="0" algn="ctr">
              <a:buNone/>
              <a:defRPr/>
            </a:lvl6pPr>
            <a:lvl7pPr marL="2532248" indent="0" algn="ctr">
              <a:buNone/>
              <a:defRPr/>
            </a:lvl7pPr>
            <a:lvl8pPr marL="2954289" indent="0" algn="ctr">
              <a:buNone/>
              <a:defRPr/>
            </a:lvl8pPr>
            <a:lvl9pPr marL="3376331" indent="0" algn="ctr">
              <a:buNone/>
              <a:defRPr/>
            </a:lvl9pPr>
          </a:lstStyle>
          <a:p>
            <a:r>
              <a:rPr lang="nl-NL"/>
              <a:t>Klik om de ondertitelstijl van het model te bewerken</a:t>
            </a:r>
            <a:endParaRPr lang="nl-BE"/>
          </a:p>
        </p:txBody>
      </p:sp>
    </p:spTree>
    <p:extLst>
      <p:ext uri="{BB962C8B-B14F-4D97-AF65-F5344CB8AC3E}">
        <p14:creationId xmlns:p14="http://schemas.microsoft.com/office/powerpoint/2010/main" val="3117808"/>
      </p:ext>
    </p:extLst>
  </p:cSld>
  <p:clrMapOvr>
    <a:masterClrMapping/>
  </p:clrMapOvr>
  <p:transition spd="med">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890889572"/>
      </p:ext>
    </p:extLst>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A69E6-1AE6-4F4A-A00B-302110C08A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BE"/>
          </a:p>
        </p:txBody>
      </p:sp>
      <p:sp>
        <p:nvSpPr>
          <p:cNvPr id="3" name="Text Placeholder 2">
            <a:extLst>
              <a:ext uri="{FF2B5EF4-FFF2-40B4-BE49-F238E27FC236}">
                <a16:creationId xmlns:a16="http://schemas.microsoft.com/office/drawing/2014/main" id="{4B0A5906-95D9-4CA6-B84F-D814DA1D3E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0FE165-EC8A-4E7F-8863-1E7A0F33E0D5}"/>
              </a:ext>
            </a:extLst>
          </p:cNvPr>
          <p:cNvSpPr>
            <a:spLocks noGrp="1"/>
          </p:cNvSpPr>
          <p:nvPr>
            <p:ph type="dt" sz="half" idx="10"/>
          </p:nvPr>
        </p:nvSpPr>
        <p:spPr/>
        <p:txBody>
          <a:bodyPr/>
          <a:lstStyle/>
          <a:p>
            <a:fld id="{0322AEB0-70DA-4EAE-9733-BE4919F2C4AC}" type="datetimeFigureOut">
              <a:rPr lang="en-BE" smtClean="0"/>
              <a:t>11/11/2019</a:t>
            </a:fld>
            <a:endParaRPr lang="en-BE"/>
          </a:p>
        </p:txBody>
      </p:sp>
      <p:sp>
        <p:nvSpPr>
          <p:cNvPr id="5" name="Footer Placeholder 4">
            <a:extLst>
              <a:ext uri="{FF2B5EF4-FFF2-40B4-BE49-F238E27FC236}">
                <a16:creationId xmlns:a16="http://schemas.microsoft.com/office/drawing/2014/main" id="{1E8AEEB5-D84D-42D5-8AF3-96E7258CACE2}"/>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234C793D-CC5E-418B-8940-E9BCAD6EBAFE}"/>
              </a:ext>
            </a:extLst>
          </p:cNvPr>
          <p:cNvSpPr>
            <a:spLocks noGrp="1"/>
          </p:cNvSpPr>
          <p:nvPr>
            <p:ph type="sldNum" sz="quarter" idx="12"/>
          </p:nvPr>
        </p:nvSpPr>
        <p:spPr/>
        <p:txBody>
          <a:bodyPr/>
          <a:lstStyle/>
          <a:p>
            <a:fld id="{F770C55B-A746-4BA3-95A3-EA51DE1379E1}" type="slidenum">
              <a:rPr lang="en-BE" smtClean="0"/>
              <a:t>‹#›</a:t>
            </a:fld>
            <a:endParaRPr lang="en-BE"/>
          </a:p>
        </p:txBody>
      </p:sp>
    </p:spTree>
    <p:extLst>
      <p:ext uri="{BB962C8B-B14F-4D97-AF65-F5344CB8AC3E}">
        <p14:creationId xmlns:p14="http://schemas.microsoft.com/office/powerpoint/2010/main" val="39783660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247" y="4406912"/>
            <a:ext cx="10363200" cy="1362075"/>
          </a:xfrm>
        </p:spPr>
        <p:txBody>
          <a:bodyPr anchor="t"/>
          <a:lstStyle>
            <a:lvl1pPr algn="l">
              <a:defRPr sz="3692" b="1" cap="all"/>
            </a:lvl1pPr>
          </a:lstStyle>
          <a:p>
            <a:r>
              <a:rPr lang="nl-NL"/>
              <a:t>Klik om de stijl te bewerken</a:t>
            </a:r>
            <a:endParaRPr lang="nl-BE"/>
          </a:p>
        </p:txBody>
      </p:sp>
      <p:sp>
        <p:nvSpPr>
          <p:cNvPr id="3" name="Tijdelijke aanduiding voor tekst 2"/>
          <p:cNvSpPr>
            <a:spLocks noGrp="1"/>
          </p:cNvSpPr>
          <p:nvPr>
            <p:ph type="body" idx="1"/>
          </p:nvPr>
        </p:nvSpPr>
        <p:spPr>
          <a:xfrm>
            <a:off x="963247" y="2906713"/>
            <a:ext cx="10363200" cy="1500187"/>
          </a:xfrm>
        </p:spPr>
        <p:txBody>
          <a:bodyPr anchor="b"/>
          <a:lstStyle>
            <a:lvl1pPr marL="0" indent="0">
              <a:buNone/>
              <a:defRPr sz="1846"/>
            </a:lvl1pPr>
            <a:lvl2pPr marL="422041" indent="0">
              <a:buNone/>
              <a:defRPr sz="1662"/>
            </a:lvl2pPr>
            <a:lvl3pPr marL="844083" indent="0">
              <a:buNone/>
              <a:defRPr sz="1477"/>
            </a:lvl3pPr>
            <a:lvl4pPr marL="1266124" indent="0">
              <a:buNone/>
              <a:defRPr sz="1292"/>
            </a:lvl4pPr>
            <a:lvl5pPr marL="1688165" indent="0">
              <a:buNone/>
              <a:defRPr sz="1292"/>
            </a:lvl5pPr>
            <a:lvl6pPr marL="2110207" indent="0">
              <a:buNone/>
              <a:defRPr sz="1292"/>
            </a:lvl6pPr>
            <a:lvl7pPr marL="2532248" indent="0">
              <a:buNone/>
              <a:defRPr sz="1292"/>
            </a:lvl7pPr>
            <a:lvl8pPr marL="2954289" indent="0">
              <a:buNone/>
              <a:defRPr sz="1292"/>
            </a:lvl8pPr>
            <a:lvl9pPr marL="3376331" indent="0">
              <a:buNone/>
              <a:defRPr sz="1292"/>
            </a:lvl9pPr>
          </a:lstStyle>
          <a:p>
            <a:pPr lvl="0"/>
            <a:r>
              <a:rPr lang="nl-NL"/>
              <a:t>Klik om de modelstijlen te bewerken</a:t>
            </a:r>
          </a:p>
        </p:txBody>
      </p:sp>
    </p:spTree>
    <p:extLst>
      <p:ext uri="{BB962C8B-B14F-4D97-AF65-F5344CB8AC3E}">
        <p14:creationId xmlns:p14="http://schemas.microsoft.com/office/powerpoint/2010/main" val="3844187053"/>
      </p:ext>
    </p:extLst>
  </p:cSld>
  <p:clrMapOvr>
    <a:masterClrMapping/>
  </p:clrMapOvr>
  <p:transition spd="med">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914404" y="1981200"/>
            <a:ext cx="5392616" cy="4267200"/>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494584" y="1981200"/>
            <a:ext cx="5392616" cy="4267200"/>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534357152"/>
      </p:ext>
    </p:extLst>
  </p:cSld>
  <p:clrMapOvr>
    <a:masterClrMapping/>
  </p:clrMapOvr>
  <p:transition spd="med">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609600" y="1535113"/>
            <a:ext cx="5386755"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755"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93701" y="1535113"/>
            <a:ext cx="5388708"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nl-NL"/>
              <a:t>Klik om de modelstijlen te bewerken</a:t>
            </a:r>
          </a:p>
        </p:txBody>
      </p:sp>
      <p:sp>
        <p:nvSpPr>
          <p:cNvPr id="6" name="Tijdelijke aanduiding voor inhoud 5"/>
          <p:cNvSpPr>
            <a:spLocks noGrp="1"/>
          </p:cNvSpPr>
          <p:nvPr>
            <p:ph sz="quarter" idx="4"/>
          </p:nvPr>
        </p:nvSpPr>
        <p:spPr>
          <a:xfrm>
            <a:off x="6193701" y="2174875"/>
            <a:ext cx="5388708"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267845307"/>
      </p:ext>
    </p:extLst>
  </p:cSld>
  <p:clrMapOvr>
    <a:masterClrMapping/>
  </p:clrMapOvr>
  <p:transition spd="med">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Tree>
    <p:extLst>
      <p:ext uri="{BB962C8B-B14F-4D97-AF65-F5344CB8AC3E}">
        <p14:creationId xmlns:p14="http://schemas.microsoft.com/office/powerpoint/2010/main" val="2130547865"/>
      </p:ext>
    </p:extLst>
  </p:cSld>
  <p:clrMapOvr>
    <a:masterClrMapping/>
  </p:clrMapOvr>
  <p:transition spd="med">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6152168"/>
      </p:ext>
    </p:extLst>
  </p:cSld>
  <p:clrMapOvr>
    <a:masterClrMapping/>
  </p:clrMapOvr>
  <p:transition spd="med">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247" cy="1162050"/>
          </a:xfrm>
        </p:spPr>
        <p:txBody>
          <a:bodyPr anchor="b"/>
          <a:lstStyle>
            <a:lvl1pPr algn="l">
              <a:defRPr sz="1846" b="1"/>
            </a:lvl1pPr>
          </a:lstStyle>
          <a:p>
            <a:r>
              <a:rPr lang="nl-NL"/>
              <a:t>Klik om de stijl te bewerken</a:t>
            </a:r>
            <a:endParaRPr lang="nl-BE"/>
          </a:p>
        </p:txBody>
      </p:sp>
      <p:sp>
        <p:nvSpPr>
          <p:cNvPr id="3" name="Tijdelijke aanduiding voor inhoud 2"/>
          <p:cNvSpPr>
            <a:spLocks noGrp="1"/>
          </p:cNvSpPr>
          <p:nvPr>
            <p:ph idx="1"/>
          </p:nvPr>
        </p:nvSpPr>
        <p:spPr>
          <a:xfrm>
            <a:off x="4767384" y="273054"/>
            <a:ext cx="6815016"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609601" y="1435103"/>
            <a:ext cx="4011247"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nl-NL"/>
              <a:t>Klik om de modelstijlen te bewerken</a:t>
            </a:r>
          </a:p>
        </p:txBody>
      </p:sp>
    </p:spTree>
    <p:extLst>
      <p:ext uri="{BB962C8B-B14F-4D97-AF65-F5344CB8AC3E}">
        <p14:creationId xmlns:p14="http://schemas.microsoft.com/office/powerpoint/2010/main" val="853323507"/>
      </p:ext>
    </p:extLst>
  </p:cSld>
  <p:clrMapOvr>
    <a:masterClrMapping/>
  </p:clrMapOvr>
  <p:transition spd="med">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555" y="4800600"/>
            <a:ext cx="7315200" cy="566738"/>
          </a:xfrm>
        </p:spPr>
        <p:txBody>
          <a:bodyPr anchor="b"/>
          <a:lstStyle>
            <a:lvl1pPr algn="l">
              <a:defRPr sz="1846" b="1"/>
            </a:lvl1pPr>
          </a:lstStyle>
          <a:p>
            <a:r>
              <a:rPr lang="nl-NL"/>
              <a:t>Klik om de stijl te bewerken</a:t>
            </a:r>
            <a:endParaRPr lang="nl-BE"/>
          </a:p>
        </p:txBody>
      </p:sp>
      <p:sp>
        <p:nvSpPr>
          <p:cNvPr id="3" name="Tijdelijke aanduiding voor afbeelding 2"/>
          <p:cNvSpPr>
            <a:spLocks noGrp="1"/>
          </p:cNvSpPr>
          <p:nvPr>
            <p:ph type="pic" idx="1"/>
          </p:nvPr>
        </p:nvSpPr>
        <p:spPr>
          <a:xfrm>
            <a:off x="2389555" y="612775"/>
            <a:ext cx="73152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endParaRPr lang="nl-BE" noProof="0"/>
          </a:p>
        </p:txBody>
      </p:sp>
      <p:sp>
        <p:nvSpPr>
          <p:cNvPr id="4" name="Tijdelijke aanduiding voor tekst 3"/>
          <p:cNvSpPr>
            <a:spLocks noGrp="1"/>
          </p:cNvSpPr>
          <p:nvPr>
            <p:ph type="body" sz="half" idx="2"/>
          </p:nvPr>
        </p:nvSpPr>
        <p:spPr>
          <a:xfrm>
            <a:off x="2389555" y="5367338"/>
            <a:ext cx="73152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nl-NL"/>
              <a:t>Klik om de modelstijlen te bewerken</a:t>
            </a:r>
          </a:p>
        </p:txBody>
      </p:sp>
    </p:spTree>
    <p:extLst>
      <p:ext uri="{BB962C8B-B14F-4D97-AF65-F5344CB8AC3E}">
        <p14:creationId xmlns:p14="http://schemas.microsoft.com/office/powerpoint/2010/main" val="2042030874"/>
      </p:ext>
    </p:extLst>
  </p:cSld>
  <p:clrMapOvr>
    <a:masterClrMapping/>
  </p:clrMapOvr>
  <p:transition spd="med">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506702763"/>
      </p:ext>
    </p:extLst>
  </p:cSld>
  <p:clrMapOvr>
    <a:masterClrMapping/>
  </p:clrMapOvr>
  <p:transition spd="med">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9144000" y="304800"/>
            <a:ext cx="2743200" cy="5943600"/>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914407" y="304800"/>
            <a:ext cx="8042031" cy="59436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778574998"/>
      </p:ext>
    </p:extLst>
  </p:cSld>
  <p:clrMapOvr>
    <a:masterClrMapping/>
  </p:clrMapOvr>
  <p:transition spd="med">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3251200" y="304800"/>
            <a:ext cx="8636000" cy="1752600"/>
          </a:xfrm>
        </p:spPr>
        <p:txBody>
          <a:bodyPr/>
          <a:lstStyle/>
          <a:p>
            <a:r>
              <a:rPr lang="nl-NL"/>
              <a:t>Klik om de stijl te bewerken</a:t>
            </a:r>
            <a:endParaRPr lang="nl-BE"/>
          </a:p>
        </p:txBody>
      </p:sp>
      <p:sp>
        <p:nvSpPr>
          <p:cNvPr id="3" name="Tijdelijke aanduiding voor tekst 2"/>
          <p:cNvSpPr>
            <a:spLocks noGrp="1"/>
          </p:cNvSpPr>
          <p:nvPr>
            <p:ph type="body" sz="half" idx="1"/>
          </p:nvPr>
        </p:nvSpPr>
        <p:spPr>
          <a:xfrm>
            <a:off x="914404" y="1981200"/>
            <a:ext cx="5392616" cy="42672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494584" y="1981200"/>
            <a:ext cx="5392616" cy="42672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518388940"/>
      </p:ext>
    </p:extLst>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7CF74-C40B-4FDE-A79F-C9EEA50635CE}"/>
              </a:ext>
            </a:extLst>
          </p:cNvPr>
          <p:cNvSpPr>
            <a:spLocks noGrp="1"/>
          </p:cNvSpPr>
          <p:nvPr>
            <p:ph type="title"/>
          </p:nvPr>
        </p:nvSpPr>
        <p:spPr/>
        <p:txBody>
          <a:bodyPr/>
          <a:lstStyle/>
          <a:p>
            <a:r>
              <a:rPr lang="en-US"/>
              <a:t>Click to edit Master title style</a:t>
            </a:r>
            <a:endParaRPr lang="en-BE"/>
          </a:p>
        </p:txBody>
      </p:sp>
      <p:sp>
        <p:nvSpPr>
          <p:cNvPr id="3" name="Content Placeholder 2">
            <a:extLst>
              <a:ext uri="{FF2B5EF4-FFF2-40B4-BE49-F238E27FC236}">
                <a16:creationId xmlns:a16="http://schemas.microsoft.com/office/drawing/2014/main" id="{7B60987E-E4A8-4648-AE75-118D873D9B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Content Placeholder 3">
            <a:extLst>
              <a:ext uri="{FF2B5EF4-FFF2-40B4-BE49-F238E27FC236}">
                <a16:creationId xmlns:a16="http://schemas.microsoft.com/office/drawing/2014/main" id="{0621DF9B-899D-4AFD-985F-18F2F44DD9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5" name="Date Placeholder 4">
            <a:extLst>
              <a:ext uri="{FF2B5EF4-FFF2-40B4-BE49-F238E27FC236}">
                <a16:creationId xmlns:a16="http://schemas.microsoft.com/office/drawing/2014/main" id="{4E57C8FA-2132-4990-96D6-6844FA8F610C}"/>
              </a:ext>
            </a:extLst>
          </p:cNvPr>
          <p:cNvSpPr>
            <a:spLocks noGrp="1"/>
          </p:cNvSpPr>
          <p:nvPr>
            <p:ph type="dt" sz="half" idx="10"/>
          </p:nvPr>
        </p:nvSpPr>
        <p:spPr/>
        <p:txBody>
          <a:bodyPr/>
          <a:lstStyle/>
          <a:p>
            <a:fld id="{0322AEB0-70DA-4EAE-9733-BE4919F2C4AC}" type="datetimeFigureOut">
              <a:rPr lang="en-BE" smtClean="0"/>
              <a:t>11/11/2019</a:t>
            </a:fld>
            <a:endParaRPr lang="en-BE"/>
          </a:p>
        </p:txBody>
      </p:sp>
      <p:sp>
        <p:nvSpPr>
          <p:cNvPr id="6" name="Footer Placeholder 5">
            <a:extLst>
              <a:ext uri="{FF2B5EF4-FFF2-40B4-BE49-F238E27FC236}">
                <a16:creationId xmlns:a16="http://schemas.microsoft.com/office/drawing/2014/main" id="{B15E0777-5860-4774-B0E4-A9CA37247340}"/>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0DBBD4E9-2F0F-418A-9D09-0BED1B30737C}"/>
              </a:ext>
            </a:extLst>
          </p:cNvPr>
          <p:cNvSpPr>
            <a:spLocks noGrp="1"/>
          </p:cNvSpPr>
          <p:nvPr>
            <p:ph type="sldNum" sz="quarter" idx="12"/>
          </p:nvPr>
        </p:nvSpPr>
        <p:spPr/>
        <p:txBody>
          <a:bodyPr/>
          <a:lstStyle/>
          <a:p>
            <a:fld id="{F770C55B-A746-4BA3-95A3-EA51DE1379E1}" type="slidenum">
              <a:rPr lang="en-BE" smtClean="0"/>
              <a:t>‹#›</a:t>
            </a:fld>
            <a:endParaRPr lang="en-BE"/>
          </a:p>
        </p:txBody>
      </p:sp>
    </p:spTree>
    <p:extLst>
      <p:ext uri="{BB962C8B-B14F-4D97-AF65-F5344CB8AC3E}">
        <p14:creationId xmlns:p14="http://schemas.microsoft.com/office/powerpoint/2010/main" val="37616881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a:t>Klik om de stijl te bewerken</a:t>
            </a:r>
            <a:endParaRPr lang="nl-BE"/>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het opmaakprofiel van de modelondertitel te bewerken</a:t>
            </a:r>
            <a:endParaRPr lang="nl-BE"/>
          </a:p>
        </p:txBody>
      </p:sp>
    </p:spTree>
    <p:extLst>
      <p:ext uri="{BB962C8B-B14F-4D97-AF65-F5344CB8AC3E}">
        <p14:creationId xmlns:p14="http://schemas.microsoft.com/office/powerpoint/2010/main" val="2314134089"/>
      </p:ext>
    </p:extLst>
  </p:cSld>
  <p:clrMapOvr>
    <a:masterClrMapping/>
  </p:clrMapOvr>
  <p:transition>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84800102"/>
      </p:ext>
    </p:extLst>
  </p:cSld>
  <p:clrMapOvr>
    <a:masterClrMapping/>
  </p:clrMapOvr>
  <p:transition>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Tree>
    <p:extLst>
      <p:ext uri="{BB962C8B-B14F-4D97-AF65-F5344CB8AC3E}">
        <p14:creationId xmlns:p14="http://schemas.microsoft.com/office/powerpoint/2010/main" val="2462335839"/>
      </p:ext>
    </p:extLst>
  </p:cSld>
  <p:clrMapOvr>
    <a:masterClrMapping/>
  </p:clrMapOvr>
  <p:transition>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81858069"/>
      </p:ext>
    </p:extLst>
  </p:cSld>
  <p:clrMapOvr>
    <a:masterClrMapping/>
  </p:clrMapOvr>
  <p:transition>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2119583"/>
      </p:ext>
    </p:extLst>
  </p:cSld>
  <p:clrMapOvr>
    <a:masterClrMapping/>
  </p:clrMapOvr>
  <p:transition>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Tree>
    <p:extLst>
      <p:ext uri="{BB962C8B-B14F-4D97-AF65-F5344CB8AC3E}">
        <p14:creationId xmlns:p14="http://schemas.microsoft.com/office/powerpoint/2010/main" val="1470955447"/>
      </p:ext>
    </p:extLst>
  </p:cSld>
  <p:clrMapOvr>
    <a:masterClrMapping/>
  </p:clrMapOvr>
  <p:transition>
    <p:wipe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5691716"/>
      </p:ext>
    </p:extLst>
  </p:cSld>
  <p:clrMapOvr>
    <a:masterClrMapping/>
  </p:clrMapOvr>
  <p:transition>
    <p:wipe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3385923249"/>
      </p:ext>
    </p:extLst>
  </p:cSld>
  <p:clrMapOvr>
    <a:masterClrMapping/>
  </p:clrMapOvr>
  <p:transition>
    <p:wipe dir="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BE"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2450534050"/>
      </p:ext>
    </p:extLst>
  </p:cSld>
  <p:clrMapOvr>
    <a:masterClrMapping/>
  </p:clrMapOvr>
  <p:transition>
    <p:wipe dir="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325849959"/>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0C41-F3B6-449E-8A98-6FB01544C91E}"/>
              </a:ext>
            </a:extLst>
          </p:cNvPr>
          <p:cNvSpPr>
            <a:spLocks noGrp="1"/>
          </p:cNvSpPr>
          <p:nvPr>
            <p:ph type="title"/>
          </p:nvPr>
        </p:nvSpPr>
        <p:spPr>
          <a:xfrm>
            <a:off x="839788" y="365125"/>
            <a:ext cx="10515600" cy="1325563"/>
          </a:xfrm>
        </p:spPr>
        <p:txBody>
          <a:bodyPr/>
          <a:lstStyle/>
          <a:p>
            <a:r>
              <a:rPr lang="en-US"/>
              <a:t>Click to edit Master title style</a:t>
            </a:r>
            <a:endParaRPr lang="en-BE"/>
          </a:p>
        </p:txBody>
      </p:sp>
      <p:sp>
        <p:nvSpPr>
          <p:cNvPr id="3" name="Text Placeholder 2">
            <a:extLst>
              <a:ext uri="{FF2B5EF4-FFF2-40B4-BE49-F238E27FC236}">
                <a16:creationId xmlns:a16="http://schemas.microsoft.com/office/drawing/2014/main" id="{B4AF420B-FEFD-4986-A7E1-77E88D675B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BDBCAC-A413-4A5B-A48B-411B4954B7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5" name="Text Placeholder 4">
            <a:extLst>
              <a:ext uri="{FF2B5EF4-FFF2-40B4-BE49-F238E27FC236}">
                <a16:creationId xmlns:a16="http://schemas.microsoft.com/office/drawing/2014/main" id="{C7A4DECF-8999-4A1B-97DC-436FEE5BF3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579594-5F4D-4F39-AEF7-2579C3CC0A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7" name="Date Placeholder 6">
            <a:extLst>
              <a:ext uri="{FF2B5EF4-FFF2-40B4-BE49-F238E27FC236}">
                <a16:creationId xmlns:a16="http://schemas.microsoft.com/office/drawing/2014/main" id="{DEC2D22B-9D7F-4494-B285-B716981FB0CD}"/>
              </a:ext>
            </a:extLst>
          </p:cNvPr>
          <p:cNvSpPr>
            <a:spLocks noGrp="1"/>
          </p:cNvSpPr>
          <p:nvPr>
            <p:ph type="dt" sz="half" idx="10"/>
          </p:nvPr>
        </p:nvSpPr>
        <p:spPr/>
        <p:txBody>
          <a:bodyPr/>
          <a:lstStyle/>
          <a:p>
            <a:fld id="{0322AEB0-70DA-4EAE-9733-BE4919F2C4AC}" type="datetimeFigureOut">
              <a:rPr lang="en-BE" smtClean="0"/>
              <a:t>11/11/2019</a:t>
            </a:fld>
            <a:endParaRPr lang="en-BE"/>
          </a:p>
        </p:txBody>
      </p:sp>
      <p:sp>
        <p:nvSpPr>
          <p:cNvPr id="8" name="Footer Placeholder 7">
            <a:extLst>
              <a:ext uri="{FF2B5EF4-FFF2-40B4-BE49-F238E27FC236}">
                <a16:creationId xmlns:a16="http://schemas.microsoft.com/office/drawing/2014/main" id="{CA7F1FEF-BA34-4D4A-B41C-45093D11F030}"/>
              </a:ext>
            </a:extLst>
          </p:cNvPr>
          <p:cNvSpPr>
            <a:spLocks noGrp="1"/>
          </p:cNvSpPr>
          <p:nvPr>
            <p:ph type="ftr" sz="quarter" idx="11"/>
          </p:nvPr>
        </p:nvSpPr>
        <p:spPr/>
        <p:txBody>
          <a:bodyPr/>
          <a:lstStyle/>
          <a:p>
            <a:endParaRPr lang="en-BE"/>
          </a:p>
        </p:txBody>
      </p:sp>
      <p:sp>
        <p:nvSpPr>
          <p:cNvPr id="9" name="Slide Number Placeholder 8">
            <a:extLst>
              <a:ext uri="{FF2B5EF4-FFF2-40B4-BE49-F238E27FC236}">
                <a16:creationId xmlns:a16="http://schemas.microsoft.com/office/drawing/2014/main" id="{E65FC663-0D19-46E2-900D-FB2CD535B5AE}"/>
              </a:ext>
            </a:extLst>
          </p:cNvPr>
          <p:cNvSpPr>
            <a:spLocks noGrp="1"/>
          </p:cNvSpPr>
          <p:nvPr>
            <p:ph type="sldNum" sz="quarter" idx="12"/>
          </p:nvPr>
        </p:nvSpPr>
        <p:spPr/>
        <p:txBody>
          <a:bodyPr/>
          <a:lstStyle/>
          <a:p>
            <a:fld id="{F770C55B-A746-4BA3-95A3-EA51DE1379E1}" type="slidenum">
              <a:rPr lang="en-BE" smtClean="0"/>
              <a:t>‹#›</a:t>
            </a:fld>
            <a:endParaRPr lang="en-BE"/>
          </a:p>
        </p:txBody>
      </p:sp>
    </p:spTree>
    <p:extLst>
      <p:ext uri="{BB962C8B-B14F-4D97-AF65-F5344CB8AC3E}">
        <p14:creationId xmlns:p14="http://schemas.microsoft.com/office/powerpoint/2010/main" val="25042877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663517" y="0"/>
            <a:ext cx="2614083" cy="6096000"/>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814917" y="0"/>
            <a:ext cx="7645400" cy="60960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296082288"/>
      </p:ext>
    </p:extLst>
  </p:cSld>
  <p:clrMapOvr>
    <a:masterClrMapping/>
  </p:clrMapOvr>
  <p:transition>
    <p:wipe dir="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bl">
  <p:cSld name="Titel en tabel">
    <p:spTree>
      <p:nvGrpSpPr>
        <p:cNvPr id="1" name=""/>
        <p:cNvGrpSpPr/>
        <p:nvPr/>
      </p:nvGrpSpPr>
      <p:grpSpPr>
        <a:xfrm>
          <a:off x="0" y="0"/>
          <a:ext cx="0" cy="0"/>
          <a:chOff x="0" y="0"/>
          <a:chExt cx="0" cy="0"/>
        </a:xfrm>
      </p:grpSpPr>
      <p:sp>
        <p:nvSpPr>
          <p:cNvPr id="2" name="Titel 1"/>
          <p:cNvSpPr>
            <a:spLocks noGrp="1"/>
          </p:cNvSpPr>
          <p:nvPr>
            <p:ph type="title"/>
          </p:nvPr>
        </p:nvSpPr>
        <p:spPr>
          <a:xfrm>
            <a:off x="719667" y="1"/>
            <a:ext cx="10363200" cy="836613"/>
          </a:xfrm>
        </p:spPr>
        <p:txBody>
          <a:bodyPr/>
          <a:lstStyle/>
          <a:p>
            <a:r>
              <a:rPr lang="nl-NL"/>
              <a:t>Klik om de stijl te bewerken</a:t>
            </a:r>
            <a:endParaRPr lang="nl-BE"/>
          </a:p>
        </p:txBody>
      </p:sp>
      <p:sp>
        <p:nvSpPr>
          <p:cNvPr id="3" name="Tijdelijke aanduiding voor tabel 2"/>
          <p:cNvSpPr>
            <a:spLocks noGrp="1"/>
          </p:cNvSpPr>
          <p:nvPr>
            <p:ph type="tbl" idx="1"/>
          </p:nvPr>
        </p:nvSpPr>
        <p:spPr>
          <a:xfrm>
            <a:off x="719667" y="1628775"/>
            <a:ext cx="10363200" cy="4114800"/>
          </a:xfrm>
        </p:spPr>
        <p:txBody>
          <a:bodyPr/>
          <a:lstStyle/>
          <a:p>
            <a:pPr lvl="0"/>
            <a:endParaRPr lang="nl-BE" noProof="0"/>
          </a:p>
        </p:txBody>
      </p:sp>
    </p:spTree>
    <p:extLst>
      <p:ext uri="{BB962C8B-B14F-4D97-AF65-F5344CB8AC3E}">
        <p14:creationId xmlns:p14="http://schemas.microsoft.com/office/powerpoint/2010/main" val="2093818115"/>
      </p:ext>
    </p:extLst>
  </p:cSld>
  <p:clrMapOvr>
    <a:masterClrMapping/>
  </p:clrMapOvr>
  <p:transition>
    <p:wipe dir="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endParaRPr lang="nl-NL"/>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Rectangle 40"/>
          <p:cNvSpPr>
            <a:spLocks noGrp="1" noChangeArrowheads="1"/>
          </p:cNvSpPr>
          <p:nvPr>
            <p:ph type="dt" sz="half" idx="10"/>
          </p:nvPr>
        </p:nvSpPr>
        <p:spPr>
          <a:xfrm>
            <a:off x="609600" y="6243638"/>
            <a:ext cx="2844800" cy="457200"/>
          </a:xfrm>
          <a:prstGeom prst="rect">
            <a:avLst/>
          </a:prstGeom>
        </p:spPr>
        <p:txBody>
          <a:bodyPr/>
          <a:lstStyle>
            <a:lvl1pPr algn="ctr">
              <a:defRPr>
                <a:solidFill>
                  <a:srgbClr val="FFCC00"/>
                </a:solidFill>
                <a:latin typeface="Arial" charset="0"/>
              </a:defRPr>
            </a:lvl1pPr>
          </a:lstStyle>
          <a:p>
            <a:pPr>
              <a:defRPr/>
            </a:pPr>
            <a:endParaRPr lang="nl-NL"/>
          </a:p>
        </p:txBody>
      </p:sp>
      <p:sp>
        <p:nvSpPr>
          <p:cNvPr id="6" name="Rectangle 41"/>
          <p:cNvSpPr>
            <a:spLocks noGrp="1" noChangeArrowheads="1"/>
          </p:cNvSpPr>
          <p:nvPr>
            <p:ph type="ftr" sz="quarter" idx="11"/>
          </p:nvPr>
        </p:nvSpPr>
        <p:spPr>
          <a:xfrm>
            <a:off x="4165600" y="6248400"/>
            <a:ext cx="3860800" cy="457200"/>
          </a:xfrm>
          <a:prstGeom prst="rect">
            <a:avLst/>
          </a:prstGeom>
        </p:spPr>
        <p:txBody>
          <a:bodyPr/>
          <a:lstStyle>
            <a:lvl1pPr algn="ctr">
              <a:defRPr>
                <a:solidFill>
                  <a:srgbClr val="FFCC00"/>
                </a:solidFill>
                <a:latin typeface="Arial" charset="0"/>
              </a:defRPr>
            </a:lvl1pPr>
          </a:lstStyle>
          <a:p>
            <a:pPr>
              <a:defRPr/>
            </a:pPr>
            <a:endParaRPr lang="nl-NL"/>
          </a:p>
        </p:txBody>
      </p:sp>
      <p:sp>
        <p:nvSpPr>
          <p:cNvPr id="7" name="Rectangle 42"/>
          <p:cNvSpPr>
            <a:spLocks noGrp="1" noChangeArrowheads="1"/>
          </p:cNvSpPr>
          <p:nvPr>
            <p:ph type="sldNum" sz="quarter" idx="12"/>
          </p:nvPr>
        </p:nvSpPr>
        <p:spPr>
          <a:xfrm>
            <a:off x="8737600" y="6243638"/>
            <a:ext cx="28448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CC00"/>
                </a:solidFill>
              </a:defRPr>
            </a:lvl1pPr>
          </a:lstStyle>
          <a:p>
            <a:pPr>
              <a:defRPr/>
            </a:pPr>
            <a:fld id="{B055DFC2-3026-4627-B9C2-5F524CA1E3F6}" type="slidenum">
              <a:rPr lang="nl-NL" altLang="nl-BE"/>
              <a:pPr>
                <a:defRPr/>
              </a:pPr>
              <a:t>‹#›</a:t>
            </a:fld>
            <a:endParaRPr lang="nl-NL" altLang="nl-BE"/>
          </a:p>
        </p:txBody>
      </p:sp>
    </p:spTree>
    <p:extLst>
      <p:ext uri="{BB962C8B-B14F-4D97-AF65-F5344CB8AC3E}">
        <p14:creationId xmlns:p14="http://schemas.microsoft.com/office/powerpoint/2010/main" val="36430052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53"/>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623FEEE5-84EB-42D6-B299-26A6FD505C04}" type="datetimeFigureOut">
              <a:rPr lang="nl-NL"/>
              <a:pPr>
                <a:defRPr/>
              </a:pPr>
              <a:t>11-11-2019</a:t>
            </a:fld>
            <a:endParaRPr lang="nl-NL"/>
          </a:p>
        </p:txBody>
      </p:sp>
      <p:sp>
        <p:nvSpPr>
          <p:cNvPr id="5" name="Tijdelijke aanduiding voor voettekst 4"/>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nl-NL"/>
          </a:p>
        </p:txBody>
      </p:sp>
      <p:sp>
        <p:nvSpPr>
          <p:cNvPr id="6" name="Tijdelijke aanduiding voor dianumm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D12B7F8-9DA3-470F-AF7F-DC033167EABE}" type="slidenum">
              <a:rPr lang="nl-NL" altLang="nl-BE"/>
              <a:pPr>
                <a:defRPr/>
              </a:pPr>
              <a:t>‹#›</a:t>
            </a:fld>
            <a:endParaRPr lang="nl-NL" altLang="nl-BE"/>
          </a:p>
        </p:txBody>
      </p:sp>
    </p:spTree>
    <p:extLst>
      <p:ext uri="{BB962C8B-B14F-4D97-AF65-F5344CB8AC3E}">
        <p14:creationId xmlns:p14="http://schemas.microsoft.com/office/powerpoint/2010/main" val="18418586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373D3AFA-EF5A-44FF-AD0D-587EB2272EDF}" type="datetimeFigureOut">
              <a:rPr lang="nl-NL"/>
              <a:pPr>
                <a:defRPr/>
              </a:pPr>
              <a:t>11-11-2019</a:t>
            </a:fld>
            <a:endParaRPr lang="nl-NL"/>
          </a:p>
        </p:txBody>
      </p:sp>
      <p:sp>
        <p:nvSpPr>
          <p:cNvPr id="5" name="Tijdelijke aanduiding voor voettekst 4"/>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nl-NL"/>
          </a:p>
        </p:txBody>
      </p:sp>
      <p:sp>
        <p:nvSpPr>
          <p:cNvPr id="6" name="Tijdelijke aanduiding voor dianumm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900BBF8F-3811-49FB-9BA1-C9DC4065AC5D}" type="slidenum">
              <a:rPr lang="nl-NL" altLang="nl-BE"/>
              <a:pPr>
                <a:defRPr/>
              </a:pPr>
              <a:t>‹#›</a:t>
            </a:fld>
            <a:endParaRPr lang="nl-NL" altLang="nl-BE"/>
          </a:p>
        </p:txBody>
      </p:sp>
    </p:spTree>
    <p:extLst>
      <p:ext uri="{BB962C8B-B14F-4D97-AF65-F5344CB8AC3E}">
        <p14:creationId xmlns:p14="http://schemas.microsoft.com/office/powerpoint/2010/main" val="19994098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27"/>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435FA048-28A0-42F9-9CDA-4FEDEC5667D6}" type="datetimeFigureOut">
              <a:rPr lang="nl-NL"/>
              <a:pPr>
                <a:defRPr/>
              </a:pPr>
              <a:t>11-11-2019</a:t>
            </a:fld>
            <a:endParaRPr lang="nl-NL"/>
          </a:p>
        </p:txBody>
      </p:sp>
      <p:sp>
        <p:nvSpPr>
          <p:cNvPr id="5" name="Tijdelijke aanduiding voor voettekst 4"/>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nl-NL"/>
          </a:p>
        </p:txBody>
      </p:sp>
      <p:sp>
        <p:nvSpPr>
          <p:cNvPr id="6" name="Tijdelijke aanduiding voor dianumm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BBD9E327-A4F1-48FB-8317-B1144F312EDA}" type="slidenum">
              <a:rPr lang="nl-NL" altLang="nl-BE"/>
              <a:pPr>
                <a:defRPr/>
              </a:pPr>
              <a:t>‹#›</a:t>
            </a:fld>
            <a:endParaRPr lang="nl-NL" altLang="nl-BE"/>
          </a:p>
        </p:txBody>
      </p:sp>
    </p:spTree>
    <p:extLst>
      <p:ext uri="{BB962C8B-B14F-4D97-AF65-F5344CB8AC3E}">
        <p14:creationId xmlns:p14="http://schemas.microsoft.com/office/powerpoint/2010/main" val="15397480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6F4F7646-964F-464A-A0DB-CEEB493831BA}" type="datetimeFigureOut">
              <a:rPr lang="nl-NL"/>
              <a:pPr>
                <a:defRPr/>
              </a:pPr>
              <a:t>11-11-2019</a:t>
            </a:fld>
            <a:endParaRPr lang="nl-NL"/>
          </a:p>
        </p:txBody>
      </p:sp>
      <p:sp>
        <p:nvSpPr>
          <p:cNvPr id="6" name="Tijdelijke aanduiding voor voettekst 5"/>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nl-NL"/>
          </a:p>
        </p:txBody>
      </p:sp>
      <p:sp>
        <p:nvSpPr>
          <p:cNvPr id="7" name="Tijdelijke aanduiding voor dianumm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B230359E-E485-49B9-A68B-105460B9B236}" type="slidenum">
              <a:rPr lang="nl-NL" altLang="nl-BE"/>
              <a:pPr>
                <a:defRPr/>
              </a:pPr>
              <a:t>‹#›</a:t>
            </a:fld>
            <a:endParaRPr lang="nl-NL" altLang="nl-BE"/>
          </a:p>
        </p:txBody>
      </p:sp>
    </p:spTree>
    <p:extLst>
      <p:ext uri="{BB962C8B-B14F-4D97-AF65-F5344CB8AC3E}">
        <p14:creationId xmlns:p14="http://schemas.microsoft.com/office/powerpoint/2010/main" val="36049839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86"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8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7D854861-740B-4E2F-A018-9B439A9BF8C8}" type="datetimeFigureOut">
              <a:rPr lang="nl-NL"/>
              <a:pPr>
                <a:defRPr/>
              </a:pPr>
              <a:t>11-11-2019</a:t>
            </a:fld>
            <a:endParaRPr lang="nl-NL"/>
          </a:p>
        </p:txBody>
      </p:sp>
      <p:sp>
        <p:nvSpPr>
          <p:cNvPr id="8" name="Tijdelijke aanduiding voor voettekst 7"/>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nl-NL"/>
          </a:p>
        </p:txBody>
      </p:sp>
      <p:sp>
        <p:nvSpPr>
          <p:cNvPr id="9" name="Tijdelijke aanduiding voor dianummer 8"/>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94BD89A8-6527-455F-B219-AF1FCA7EC852}" type="slidenum">
              <a:rPr lang="nl-NL" altLang="nl-BE"/>
              <a:pPr>
                <a:defRPr/>
              </a:pPr>
              <a:t>‹#›</a:t>
            </a:fld>
            <a:endParaRPr lang="nl-NL" altLang="nl-BE"/>
          </a:p>
        </p:txBody>
      </p:sp>
    </p:spTree>
    <p:extLst>
      <p:ext uri="{BB962C8B-B14F-4D97-AF65-F5344CB8AC3E}">
        <p14:creationId xmlns:p14="http://schemas.microsoft.com/office/powerpoint/2010/main" val="24845646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5DF9698D-D172-454C-A5AD-40DC8ED14E33}" type="datetimeFigureOut">
              <a:rPr lang="nl-NL"/>
              <a:pPr>
                <a:defRPr/>
              </a:pPr>
              <a:t>11-11-2019</a:t>
            </a:fld>
            <a:endParaRPr lang="nl-NL"/>
          </a:p>
        </p:txBody>
      </p:sp>
      <p:sp>
        <p:nvSpPr>
          <p:cNvPr id="4" name="Tijdelijke aanduiding voor voettekst 3"/>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nl-NL"/>
          </a:p>
        </p:txBody>
      </p:sp>
      <p:sp>
        <p:nvSpPr>
          <p:cNvPr id="5" name="Tijdelijke aanduiding voor dianummer 4"/>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C2FECCB-4624-4895-9869-C5A77DDCA7D0}" type="slidenum">
              <a:rPr lang="nl-NL" altLang="nl-BE"/>
              <a:pPr>
                <a:defRPr/>
              </a:pPr>
              <a:t>‹#›</a:t>
            </a:fld>
            <a:endParaRPr lang="nl-NL" altLang="nl-BE"/>
          </a:p>
        </p:txBody>
      </p:sp>
    </p:spTree>
    <p:extLst>
      <p:ext uri="{BB962C8B-B14F-4D97-AF65-F5344CB8AC3E}">
        <p14:creationId xmlns:p14="http://schemas.microsoft.com/office/powerpoint/2010/main" val="7578176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62A885E0-54D8-47CB-9C4C-F9F957B5D0A2}" type="datetimeFigureOut">
              <a:rPr lang="nl-NL"/>
              <a:pPr>
                <a:defRPr/>
              </a:pPr>
              <a:t>11-11-2019</a:t>
            </a:fld>
            <a:endParaRPr lang="nl-NL"/>
          </a:p>
        </p:txBody>
      </p:sp>
      <p:sp>
        <p:nvSpPr>
          <p:cNvPr id="3" name="Tijdelijke aanduiding voor voettekst 2"/>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nl-NL"/>
          </a:p>
        </p:txBody>
      </p:sp>
      <p:sp>
        <p:nvSpPr>
          <p:cNvPr id="4" name="Tijdelijke aanduiding voor dianummer 3"/>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5FA4AD20-C8E5-4082-9D17-016A57D0A3D9}" type="slidenum">
              <a:rPr lang="nl-NL" altLang="nl-BE"/>
              <a:pPr>
                <a:defRPr/>
              </a:pPr>
              <a:t>‹#›</a:t>
            </a:fld>
            <a:endParaRPr lang="nl-NL" altLang="nl-BE"/>
          </a:p>
        </p:txBody>
      </p:sp>
    </p:spTree>
    <p:extLst>
      <p:ext uri="{BB962C8B-B14F-4D97-AF65-F5344CB8AC3E}">
        <p14:creationId xmlns:p14="http://schemas.microsoft.com/office/powerpoint/2010/main" val="529594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4436A-5DC1-4C53-92F3-0544161934ED}"/>
              </a:ext>
            </a:extLst>
          </p:cNvPr>
          <p:cNvSpPr>
            <a:spLocks noGrp="1"/>
          </p:cNvSpPr>
          <p:nvPr>
            <p:ph type="title"/>
          </p:nvPr>
        </p:nvSpPr>
        <p:spPr/>
        <p:txBody>
          <a:bodyPr/>
          <a:lstStyle/>
          <a:p>
            <a:r>
              <a:rPr lang="en-US"/>
              <a:t>Click to edit Master title style</a:t>
            </a:r>
            <a:endParaRPr lang="en-BE"/>
          </a:p>
        </p:txBody>
      </p:sp>
      <p:sp>
        <p:nvSpPr>
          <p:cNvPr id="3" name="Date Placeholder 2">
            <a:extLst>
              <a:ext uri="{FF2B5EF4-FFF2-40B4-BE49-F238E27FC236}">
                <a16:creationId xmlns:a16="http://schemas.microsoft.com/office/drawing/2014/main" id="{65CC37A5-E99A-40F3-AE2B-8355AA835BE1}"/>
              </a:ext>
            </a:extLst>
          </p:cNvPr>
          <p:cNvSpPr>
            <a:spLocks noGrp="1"/>
          </p:cNvSpPr>
          <p:nvPr>
            <p:ph type="dt" sz="half" idx="10"/>
          </p:nvPr>
        </p:nvSpPr>
        <p:spPr/>
        <p:txBody>
          <a:bodyPr/>
          <a:lstStyle/>
          <a:p>
            <a:fld id="{0322AEB0-70DA-4EAE-9733-BE4919F2C4AC}" type="datetimeFigureOut">
              <a:rPr lang="en-BE" smtClean="0"/>
              <a:t>11/11/2019</a:t>
            </a:fld>
            <a:endParaRPr lang="en-BE"/>
          </a:p>
        </p:txBody>
      </p:sp>
      <p:sp>
        <p:nvSpPr>
          <p:cNvPr id="4" name="Footer Placeholder 3">
            <a:extLst>
              <a:ext uri="{FF2B5EF4-FFF2-40B4-BE49-F238E27FC236}">
                <a16:creationId xmlns:a16="http://schemas.microsoft.com/office/drawing/2014/main" id="{ED635BFE-EC13-400B-9910-493A322AAD94}"/>
              </a:ext>
            </a:extLst>
          </p:cNvPr>
          <p:cNvSpPr>
            <a:spLocks noGrp="1"/>
          </p:cNvSpPr>
          <p:nvPr>
            <p:ph type="ftr" sz="quarter" idx="11"/>
          </p:nvPr>
        </p:nvSpPr>
        <p:spPr/>
        <p:txBody>
          <a:bodyPr/>
          <a:lstStyle/>
          <a:p>
            <a:endParaRPr lang="en-BE"/>
          </a:p>
        </p:txBody>
      </p:sp>
      <p:sp>
        <p:nvSpPr>
          <p:cNvPr id="5" name="Slide Number Placeholder 4">
            <a:extLst>
              <a:ext uri="{FF2B5EF4-FFF2-40B4-BE49-F238E27FC236}">
                <a16:creationId xmlns:a16="http://schemas.microsoft.com/office/drawing/2014/main" id="{C093F6DD-A2AF-49CD-8CEA-EB27A94AFBE5}"/>
              </a:ext>
            </a:extLst>
          </p:cNvPr>
          <p:cNvSpPr>
            <a:spLocks noGrp="1"/>
          </p:cNvSpPr>
          <p:nvPr>
            <p:ph type="sldNum" sz="quarter" idx="12"/>
          </p:nvPr>
        </p:nvSpPr>
        <p:spPr/>
        <p:txBody>
          <a:bodyPr/>
          <a:lstStyle/>
          <a:p>
            <a:fld id="{F770C55B-A746-4BA3-95A3-EA51DE1379E1}" type="slidenum">
              <a:rPr lang="en-BE" smtClean="0"/>
              <a:t>‹#›</a:t>
            </a:fld>
            <a:endParaRPr lang="en-BE"/>
          </a:p>
        </p:txBody>
      </p:sp>
    </p:spTree>
    <p:extLst>
      <p:ext uri="{BB962C8B-B14F-4D97-AF65-F5344CB8AC3E}">
        <p14:creationId xmlns:p14="http://schemas.microsoft.com/office/powerpoint/2010/main" val="31913786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5" y="273049"/>
            <a:ext cx="4011084" cy="1162051"/>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7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5" y="1435104"/>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1053C054-6F6C-427E-B3D0-224565D1B178}" type="datetimeFigureOut">
              <a:rPr lang="nl-NL"/>
              <a:pPr>
                <a:defRPr/>
              </a:pPr>
              <a:t>11-11-2019</a:t>
            </a:fld>
            <a:endParaRPr lang="nl-NL"/>
          </a:p>
        </p:txBody>
      </p:sp>
      <p:sp>
        <p:nvSpPr>
          <p:cNvPr id="6" name="Tijdelijke aanduiding voor voettekst 5"/>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nl-NL"/>
          </a:p>
        </p:txBody>
      </p:sp>
      <p:sp>
        <p:nvSpPr>
          <p:cNvPr id="7" name="Tijdelijke aanduiding voor dianumm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326FC2CF-EB03-4FF8-A5AA-4A54B72AAC3D}" type="slidenum">
              <a:rPr lang="nl-NL" altLang="nl-BE"/>
              <a:pPr>
                <a:defRPr/>
              </a:pPr>
              <a:t>‹#›</a:t>
            </a:fld>
            <a:endParaRPr lang="nl-NL" altLang="nl-BE"/>
          </a:p>
        </p:txBody>
      </p:sp>
    </p:spTree>
    <p:extLst>
      <p:ext uri="{BB962C8B-B14F-4D97-AF65-F5344CB8AC3E}">
        <p14:creationId xmlns:p14="http://schemas.microsoft.com/office/powerpoint/2010/main" val="42674576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9"/>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7988D71D-924B-4CC5-B1CD-B24A324E659B}" type="datetimeFigureOut">
              <a:rPr lang="nl-NL"/>
              <a:pPr>
                <a:defRPr/>
              </a:pPr>
              <a:t>11-11-2019</a:t>
            </a:fld>
            <a:endParaRPr lang="nl-NL"/>
          </a:p>
        </p:txBody>
      </p:sp>
      <p:sp>
        <p:nvSpPr>
          <p:cNvPr id="6" name="Tijdelijke aanduiding voor voettekst 5"/>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nl-NL"/>
          </a:p>
        </p:txBody>
      </p:sp>
      <p:sp>
        <p:nvSpPr>
          <p:cNvPr id="7" name="Tijdelijke aanduiding voor dianumm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A42F7B19-276E-416C-ABE3-6EDABA503C9B}" type="slidenum">
              <a:rPr lang="nl-NL" altLang="nl-BE"/>
              <a:pPr>
                <a:defRPr/>
              </a:pPr>
              <a:t>‹#›</a:t>
            </a:fld>
            <a:endParaRPr lang="nl-NL" altLang="nl-BE"/>
          </a:p>
        </p:txBody>
      </p:sp>
    </p:spTree>
    <p:extLst>
      <p:ext uri="{BB962C8B-B14F-4D97-AF65-F5344CB8AC3E}">
        <p14:creationId xmlns:p14="http://schemas.microsoft.com/office/powerpoint/2010/main" val="38696002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98324E9D-2598-491E-8572-30D88C8A53DD}" type="datetimeFigureOut">
              <a:rPr lang="nl-NL"/>
              <a:pPr>
                <a:defRPr/>
              </a:pPr>
              <a:t>11-11-2019</a:t>
            </a:fld>
            <a:endParaRPr lang="nl-NL"/>
          </a:p>
        </p:txBody>
      </p:sp>
      <p:sp>
        <p:nvSpPr>
          <p:cNvPr id="5" name="Tijdelijke aanduiding voor voettekst 4"/>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nl-NL"/>
          </a:p>
        </p:txBody>
      </p:sp>
      <p:sp>
        <p:nvSpPr>
          <p:cNvPr id="6" name="Tijdelijke aanduiding voor dianumm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9DCB5FB8-7A27-4B69-B87F-80C60DB5BFE2}" type="slidenum">
              <a:rPr lang="nl-NL" altLang="nl-BE"/>
              <a:pPr>
                <a:defRPr/>
              </a:pPr>
              <a:t>‹#›</a:t>
            </a:fld>
            <a:endParaRPr lang="nl-NL" altLang="nl-BE"/>
          </a:p>
        </p:txBody>
      </p:sp>
    </p:spTree>
    <p:extLst>
      <p:ext uri="{BB962C8B-B14F-4D97-AF65-F5344CB8AC3E}">
        <p14:creationId xmlns:p14="http://schemas.microsoft.com/office/powerpoint/2010/main" val="20927851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64"/>
            <a:ext cx="27432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09600" y="274664"/>
            <a:ext cx="80264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9E7E6E1F-7347-4183-B472-9216AC0C6823}" type="datetimeFigureOut">
              <a:rPr lang="nl-NL"/>
              <a:pPr>
                <a:defRPr/>
              </a:pPr>
              <a:t>11-11-2019</a:t>
            </a:fld>
            <a:endParaRPr lang="nl-NL"/>
          </a:p>
        </p:txBody>
      </p:sp>
      <p:sp>
        <p:nvSpPr>
          <p:cNvPr id="5" name="Tijdelijke aanduiding voor voettekst 4"/>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nl-NL"/>
          </a:p>
        </p:txBody>
      </p:sp>
      <p:sp>
        <p:nvSpPr>
          <p:cNvPr id="6" name="Tijdelijke aanduiding voor dianumm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47CCABE-7D9C-4A9C-AC5E-E9C0D1792647}" type="slidenum">
              <a:rPr lang="nl-NL" altLang="nl-BE"/>
              <a:pPr>
                <a:defRPr/>
              </a:pPr>
              <a:t>‹#›</a:t>
            </a:fld>
            <a:endParaRPr lang="nl-NL" altLang="nl-BE"/>
          </a:p>
        </p:txBody>
      </p:sp>
    </p:spTree>
    <p:extLst>
      <p:ext uri="{BB962C8B-B14F-4D97-AF65-F5344CB8AC3E}">
        <p14:creationId xmlns:p14="http://schemas.microsoft.com/office/powerpoint/2010/main" val="2855978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41"/>
            <a:ext cx="10363200" cy="1470025"/>
          </a:xfrm>
        </p:spPr>
        <p:txBody>
          <a:bodyPr/>
          <a:lstStyle/>
          <a:p>
            <a:r>
              <a:rPr lang="nl-NL"/>
              <a:t>Klik om de stijl te bewerken</a:t>
            </a:r>
            <a:endParaRPr lang="nl-BE"/>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nl-NL"/>
              <a:t>Klik om het opmaakprofiel van de modelondertitel te bewerken</a:t>
            </a:r>
            <a:endParaRPr lang="nl-BE"/>
          </a:p>
        </p:txBody>
      </p:sp>
    </p:spTree>
    <p:extLst>
      <p:ext uri="{BB962C8B-B14F-4D97-AF65-F5344CB8AC3E}">
        <p14:creationId xmlns:p14="http://schemas.microsoft.com/office/powerpoint/2010/main" val="3887622986"/>
      </p:ext>
    </p:extLst>
  </p:cSld>
  <p:clrMapOvr>
    <a:masterClrMapping/>
  </p:clrMapOvr>
  <p:transition>
    <p:wipe dir="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204658584"/>
      </p:ext>
    </p:extLst>
  </p:cSld>
  <p:clrMapOvr>
    <a:masterClrMapping/>
  </p:clrMapOvr>
  <p:transition>
    <p:wipe dir="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15"/>
            <a:ext cx="103632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nl-NL"/>
              <a:t>Klik om de modelstijlen te bewerken</a:t>
            </a:r>
          </a:p>
        </p:txBody>
      </p:sp>
    </p:spTree>
    <p:extLst>
      <p:ext uri="{BB962C8B-B14F-4D97-AF65-F5344CB8AC3E}">
        <p14:creationId xmlns:p14="http://schemas.microsoft.com/office/powerpoint/2010/main" val="3461541753"/>
      </p:ext>
    </p:extLst>
  </p:cSld>
  <p:clrMapOvr>
    <a:masterClrMapping/>
  </p:clrMapOvr>
  <p:transition>
    <p:wipe dir="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628666983"/>
      </p:ext>
    </p:extLst>
  </p:cSld>
  <p:clrMapOvr>
    <a:masterClrMapping/>
  </p:clrMapOvr>
  <p:transition>
    <p:wipe dir="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9"/>
            <a:ext cx="10972800" cy="1143000"/>
          </a:xfrm>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93378"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577381753"/>
      </p:ext>
    </p:extLst>
  </p:cSld>
  <p:clrMapOvr>
    <a:masterClrMapping/>
  </p:clrMapOvr>
  <p:transition>
    <p:wipe dir="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Tree>
    <p:extLst>
      <p:ext uri="{BB962C8B-B14F-4D97-AF65-F5344CB8AC3E}">
        <p14:creationId xmlns:p14="http://schemas.microsoft.com/office/powerpoint/2010/main" val="3159262580"/>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234364-3CBA-4278-9AC4-B795E3282606}"/>
              </a:ext>
            </a:extLst>
          </p:cNvPr>
          <p:cNvSpPr>
            <a:spLocks noGrp="1"/>
          </p:cNvSpPr>
          <p:nvPr>
            <p:ph type="dt" sz="half" idx="10"/>
          </p:nvPr>
        </p:nvSpPr>
        <p:spPr/>
        <p:txBody>
          <a:bodyPr/>
          <a:lstStyle/>
          <a:p>
            <a:fld id="{0322AEB0-70DA-4EAE-9733-BE4919F2C4AC}" type="datetimeFigureOut">
              <a:rPr lang="en-BE" smtClean="0"/>
              <a:t>11/11/2019</a:t>
            </a:fld>
            <a:endParaRPr lang="en-BE"/>
          </a:p>
        </p:txBody>
      </p:sp>
      <p:sp>
        <p:nvSpPr>
          <p:cNvPr id="3" name="Footer Placeholder 2">
            <a:extLst>
              <a:ext uri="{FF2B5EF4-FFF2-40B4-BE49-F238E27FC236}">
                <a16:creationId xmlns:a16="http://schemas.microsoft.com/office/drawing/2014/main" id="{B96F3857-8DD6-4B65-8ABD-1504BC718BB5}"/>
              </a:ext>
            </a:extLst>
          </p:cNvPr>
          <p:cNvSpPr>
            <a:spLocks noGrp="1"/>
          </p:cNvSpPr>
          <p:nvPr>
            <p:ph type="ftr" sz="quarter" idx="11"/>
          </p:nvPr>
        </p:nvSpPr>
        <p:spPr/>
        <p:txBody>
          <a:bodyPr/>
          <a:lstStyle/>
          <a:p>
            <a:endParaRPr lang="en-BE"/>
          </a:p>
        </p:txBody>
      </p:sp>
      <p:sp>
        <p:nvSpPr>
          <p:cNvPr id="4" name="Slide Number Placeholder 3">
            <a:extLst>
              <a:ext uri="{FF2B5EF4-FFF2-40B4-BE49-F238E27FC236}">
                <a16:creationId xmlns:a16="http://schemas.microsoft.com/office/drawing/2014/main" id="{4A6613E0-1F01-46A0-B4B2-E3F8F6A889C3}"/>
              </a:ext>
            </a:extLst>
          </p:cNvPr>
          <p:cNvSpPr>
            <a:spLocks noGrp="1"/>
          </p:cNvSpPr>
          <p:nvPr>
            <p:ph type="sldNum" sz="quarter" idx="12"/>
          </p:nvPr>
        </p:nvSpPr>
        <p:spPr/>
        <p:txBody>
          <a:bodyPr/>
          <a:lstStyle/>
          <a:p>
            <a:fld id="{F770C55B-A746-4BA3-95A3-EA51DE1379E1}" type="slidenum">
              <a:rPr lang="en-BE" smtClean="0"/>
              <a:t>‹#›</a:t>
            </a:fld>
            <a:endParaRPr lang="en-BE"/>
          </a:p>
        </p:txBody>
      </p:sp>
    </p:spTree>
    <p:extLst>
      <p:ext uri="{BB962C8B-B14F-4D97-AF65-F5344CB8AC3E}">
        <p14:creationId xmlns:p14="http://schemas.microsoft.com/office/powerpoint/2010/main" val="40380676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4413698"/>
      </p:ext>
    </p:extLst>
  </p:cSld>
  <p:clrMapOvr>
    <a:masterClrMapping/>
  </p:clrMapOvr>
  <p:transition>
    <p:wipe dir="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5" y="273049"/>
            <a:ext cx="4011084" cy="1162051"/>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609605" y="1435104"/>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nl-NL"/>
              <a:t>Klik om de modelstijlen te bewerken</a:t>
            </a:r>
          </a:p>
        </p:txBody>
      </p:sp>
    </p:spTree>
    <p:extLst>
      <p:ext uri="{BB962C8B-B14F-4D97-AF65-F5344CB8AC3E}">
        <p14:creationId xmlns:p14="http://schemas.microsoft.com/office/powerpoint/2010/main" val="2640841692"/>
      </p:ext>
    </p:extLst>
  </p:cSld>
  <p:clrMapOvr>
    <a:masterClrMapping/>
  </p:clrMapOvr>
  <p:transition>
    <p:wipe dir="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9"/>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nl-BE" noProof="0"/>
          </a:p>
        </p:txBody>
      </p:sp>
      <p:sp>
        <p:nvSpPr>
          <p:cNvPr id="4" name="Tijdelijke aanduiding voor tekst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nl-NL"/>
              <a:t>Klik om de modelstijlen te bewerken</a:t>
            </a:r>
          </a:p>
        </p:txBody>
      </p:sp>
    </p:spTree>
    <p:extLst>
      <p:ext uri="{BB962C8B-B14F-4D97-AF65-F5344CB8AC3E}">
        <p14:creationId xmlns:p14="http://schemas.microsoft.com/office/powerpoint/2010/main" val="4097775587"/>
      </p:ext>
    </p:extLst>
  </p:cSld>
  <p:clrMapOvr>
    <a:masterClrMapping/>
  </p:clrMapOvr>
  <p:transition>
    <p:wipe dir="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845386071"/>
      </p:ext>
    </p:extLst>
  </p:cSld>
  <p:clrMapOvr>
    <a:masterClrMapping/>
  </p:clrMapOvr>
  <p:transition>
    <p:wipe dir="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663517" y="0"/>
            <a:ext cx="2614083" cy="6096000"/>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814917" y="0"/>
            <a:ext cx="7645400" cy="60960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124058636"/>
      </p:ext>
    </p:extLst>
  </p:cSld>
  <p:clrMapOvr>
    <a:masterClrMapping/>
  </p:clrMapOvr>
  <p:transition>
    <p:wipe dir="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32177" y="2130426"/>
            <a:ext cx="10363200" cy="1470025"/>
          </a:xfrm>
        </p:spPr>
        <p:txBody>
          <a:bodyPr lIns="0" tIns="0" rIns="0" bIns="0" anchor="t" anchorCtr="0">
            <a:noAutofit/>
          </a:bodyPr>
          <a:lstStyle>
            <a:lvl1pPr algn="l">
              <a:defRPr sz="3200">
                <a:solidFill>
                  <a:srgbClr val="FFFFFF"/>
                </a:solidFill>
                <a:latin typeface="Arial"/>
                <a:cs typeface="Arial"/>
              </a:defRPr>
            </a:lvl1pPr>
          </a:lstStyle>
          <a:p>
            <a:r>
              <a:rPr lang="en-GB" dirty="0"/>
              <a:t>Click to edit Master title style</a:t>
            </a:r>
            <a:endParaRPr lang="en-US" dirty="0"/>
          </a:p>
        </p:txBody>
      </p:sp>
      <p:sp>
        <p:nvSpPr>
          <p:cNvPr id="3" name="Subtitle 2"/>
          <p:cNvSpPr>
            <a:spLocks noGrp="1"/>
          </p:cNvSpPr>
          <p:nvPr>
            <p:ph type="subTitle" idx="1"/>
          </p:nvPr>
        </p:nvSpPr>
        <p:spPr>
          <a:xfrm>
            <a:off x="632177" y="3886200"/>
            <a:ext cx="8534400" cy="1752600"/>
          </a:xfrm>
        </p:spPr>
        <p:txBody>
          <a:bodyPr lIns="0" tIns="0" rIns="0" bIns="0">
            <a:noAutofit/>
          </a:bodyPr>
          <a:lstStyle>
            <a:lvl1pPr marL="0" indent="0" algn="l">
              <a:buNone/>
              <a:defRPr sz="2667">
                <a:solidFill>
                  <a:srgbClr val="FFFFFF"/>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dirty="0"/>
              <a:t>Click to edit Master subtitle style</a:t>
            </a:r>
            <a:endParaRPr lang="en-US" dirty="0"/>
          </a:p>
        </p:txBody>
      </p:sp>
      <p:sp>
        <p:nvSpPr>
          <p:cNvPr id="4" name="Date Placeholder 3"/>
          <p:cNvSpPr>
            <a:spLocks noGrp="1"/>
          </p:cNvSpPr>
          <p:nvPr>
            <p:ph type="dt" sz="half" idx="10"/>
          </p:nvPr>
        </p:nvSpPr>
        <p:spPr/>
        <p:txBody>
          <a:bodyPr/>
          <a:lstStyle/>
          <a:p>
            <a:fld id="{EE65F43E-932E-8F45-B9D8-4C0CD921FB52}" type="datetimeFigureOut">
              <a:rPr lang="en-US" smtClean="0"/>
              <a:t>11/11/2019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166577" y="6356351"/>
            <a:ext cx="2844800" cy="365125"/>
          </a:xfrm>
        </p:spPr>
        <p:txBody>
          <a:bodyPr/>
          <a:lstStyle/>
          <a:p>
            <a:fld id="{69CF1B5D-9692-3143-9504-B18F0C8506DE}" type="slidenum">
              <a:rPr lang="en-US" smtClean="0"/>
              <a:t>‹#›</a:t>
            </a:fld>
            <a:endParaRPr lang="en-US"/>
          </a:p>
        </p:txBody>
      </p:sp>
    </p:spTree>
    <p:extLst>
      <p:ext uri="{BB962C8B-B14F-4D97-AF65-F5344CB8AC3E}">
        <p14:creationId xmlns:p14="http://schemas.microsoft.com/office/powerpoint/2010/main" val="35638623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E65F43E-932E-8F45-B9D8-4C0CD921FB52}" type="datetimeFigureOut">
              <a:rPr lang="en-US" smtClean="0"/>
              <a:t>11/11/2019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CF1B5D-9692-3143-9504-B18F0C8506DE}" type="slidenum">
              <a:rPr lang="en-US" smtClean="0"/>
              <a:t>‹#›</a:t>
            </a:fld>
            <a:endParaRPr lang="en-US"/>
          </a:p>
        </p:txBody>
      </p:sp>
    </p:spTree>
    <p:extLst>
      <p:ext uri="{BB962C8B-B14F-4D97-AF65-F5344CB8AC3E}">
        <p14:creationId xmlns:p14="http://schemas.microsoft.com/office/powerpoint/2010/main" val="31122628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E65F43E-932E-8F45-B9D8-4C0CD921FB52}" type="datetimeFigureOut">
              <a:rPr lang="en-US" smtClean="0"/>
              <a:t>11/11/2019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CF1B5D-9692-3143-9504-B18F0C8506DE}" type="slidenum">
              <a:rPr lang="en-US" smtClean="0"/>
              <a:t>‹#›</a:t>
            </a:fld>
            <a:endParaRPr lang="en-US"/>
          </a:p>
        </p:txBody>
      </p:sp>
    </p:spTree>
    <p:extLst>
      <p:ext uri="{BB962C8B-B14F-4D97-AF65-F5344CB8AC3E}">
        <p14:creationId xmlns:p14="http://schemas.microsoft.com/office/powerpoint/2010/main" val="1325118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EE65F43E-932E-8F45-B9D8-4C0CD921FB52}" type="datetimeFigureOut">
              <a:rPr lang="en-US" smtClean="0"/>
              <a:t>11/11/2019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CF1B5D-9692-3143-9504-B18F0C8506DE}" type="slidenum">
              <a:rPr lang="en-US" smtClean="0"/>
              <a:t>‹#›</a:t>
            </a:fld>
            <a:endParaRPr lang="en-US"/>
          </a:p>
        </p:txBody>
      </p:sp>
    </p:spTree>
    <p:extLst>
      <p:ext uri="{BB962C8B-B14F-4D97-AF65-F5344CB8AC3E}">
        <p14:creationId xmlns:p14="http://schemas.microsoft.com/office/powerpoint/2010/main" val="29669629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EE65F43E-932E-8F45-B9D8-4C0CD921FB52}" type="datetimeFigureOut">
              <a:rPr lang="en-US" smtClean="0"/>
              <a:t>11/11/2019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CF1B5D-9692-3143-9504-B18F0C8506DE}" type="slidenum">
              <a:rPr lang="en-US" smtClean="0"/>
              <a:t>‹#›</a:t>
            </a:fld>
            <a:endParaRPr lang="en-US"/>
          </a:p>
        </p:txBody>
      </p:sp>
    </p:spTree>
    <p:extLst>
      <p:ext uri="{BB962C8B-B14F-4D97-AF65-F5344CB8AC3E}">
        <p14:creationId xmlns:p14="http://schemas.microsoft.com/office/powerpoint/2010/main" val="1752681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35065-6A92-429F-A3CF-7AC75850DE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07D646FF-E2E5-42E2-ABAE-4C6991E08D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Text Placeholder 3">
            <a:extLst>
              <a:ext uri="{FF2B5EF4-FFF2-40B4-BE49-F238E27FC236}">
                <a16:creationId xmlns:a16="http://schemas.microsoft.com/office/drawing/2014/main" id="{2A9638DC-8168-46A9-BAEF-0C2732C937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6B222E-B2EE-46E4-8ED4-238EE645E1C0}"/>
              </a:ext>
            </a:extLst>
          </p:cNvPr>
          <p:cNvSpPr>
            <a:spLocks noGrp="1"/>
          </p:cNvSpPr>
          <p:nvPr>
            <p:ph type="dt" sz="half" idx="10"/>
          </p:nvPr>
        </p:nvSpPr>
        <p:spPr/>
        <p:txBody>
          <a:bodyPr/>
          <a:lstStyle/>
          <a:p>
            <a:fld id="{0322AEB0-70DA-4EAE-9733-BE4919F2C4AC}" type="datetimeFigureOut">
              <a:rPr lang="en-BE" smtClean="0"/>
              <a:t>11/11/2019</a:t>
            </a:fld>
            <a:endParaRPr lang="en-BE"/>
          </a:p>
        </p:txBody>
      </p:sp>
      <p:sp>
        <p:nvSpPr>
          <p:cNvPr id="6" name="Footer Placeholder 5">
            <a:extLst>
              <a:ext uri="{FF2B5EF4-FFF2-40B4-BE49-F238E27FC236}">
                <a16:creationId xmlns:a16="http://schemas.microsoft.com/office/drawing/2014/main" id="{4CEC53BC-43F2-443F-A601-688BC178C43D}"/>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A39EDA4B-BB02-42A5-A89F-A7B3ACE8ABF4}"/>
              </a:ext>
            </a:extLst>
          </p:cNvPr>
          <p:cNvSpPr>
            <a:spLocks noGrp="1"/>
          </p:cNvSpPr>
          <p:nvPr>
            <p:ph type="sldNum" sz="quarter" idx="12"/>
          </p:nvPr>
        </p:nvSpPr>
        <p:spPr/>
        <p:txBody>
          <a:bodyPr/>
          <a:lstStyle/>
          <a:p>
            <a:fld id="{F770C55B-A746-4BA3-95A3-EA51DE1379E1}" type="slidenum">
              <a:rPr lang="en-BE" smtClean="0"/>
              <a:t>‹#›</a:t>
            </a:fld>
            <a:endParaRPr lang="en-BE"/>
          </a:p>
        </p:txBody>
      </p:sp>
    </p:spTree>
    <p:extLst>
      <p:ext uri="{BB962C8B-B14F-4D97-AF65-F5344CB8AC3E}">
        <p14:creationId xmlns:p14="http://schemas.microsoft.com/office/powerpoint/2010/main" val="29223485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EE65F43E-932E-8F45-B9D8-4C0CD921FB52}" type="datetimeFigureOut">
              <a:rPr lang="en-US" smtClean="0"/>
              <a:t>11/11/2019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CF1B5D-9692-3143-9504-B18F0C8506DE}" type="slidenum">
              <a:rPr lang="en-US" smtClean="0"/>
              <a:t>‹#›</a:t>
            </a:fld>
            <a:endParaRPr lang="en-US"/>
          </a:p>
        </p:txBody>
      </p:sp>
    </p:spTree>
    <p:extLst>
      <p:ext uri="{BB962C8B-B14F-4D97-AF65-F5344CB8AC3E}">
        <p14:creationId xmlns:p14="http://schemas.microsoft.com/office/powerpoint/2010/main" val="27862184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65F43E-932E-8F45-B9D8-4C0CD921FB52}" type="datetimeFigureOut">
              <a:rPr lang="en-US" smtClean="0"/>
              <a:t>11/11/2019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CF1B5D-9692-3143-9504-B18F0C8506DE}" type="slidenum">
              <a:rPr lang="en-US" smtClean="0"/>
              <a:t>‹#›</a:t>
            </a:fld>
            <a:endParaRPr lang="en-US"/>
          </a:p>
        </p:txBody>
      </p:sp>
    </p:spTree>
    <p:extLst>
      <p:ext uri="{BB962C8B-B14F-4D97-AF65-F5344CB8AC3E}">
        <p14:creationId xmlns:p14="http://schemas.microsoft.com/office/powerpoint/2010/main" val="34363316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GB"/>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
        <p:nvSpPr>
          <p:cNvPr id="5" name="Date Placeholder 4"/>
          <p:cNvSpPr>
            <a:spLocks noGrp="1"/>
          </p:cNvSpPr>
          <p:nvPr>
            <p:ph type="dt" sz="half" idx="10"/>
          </p:nvPr>
        </p:nvSpPr>
        <p:spPr/>
        <p:txBody>
          <a:bodyPr/>
          <a:lstStyle/>
          <a:p>
            <a:fld id="{EE65F43E-932E-8F45-B9D8-4C0CD921FB52}" type="datetimeFigureOut">
              <a:rPr lang="en-US" smtClean="0"/>
              <a:t>11/11/2019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CF1B5D-9692-3143-9504-B18F0C8506DE}" type="slidenum">
              <a:rPr lang="en-US" smtClean="0"/>
              <a:t>‹#›</a:t>
            </a:fld>
            <a:endParaRPr lang="en-US"/>
          </a:p>
        </p:txBody>
      </p:sp>
    </p:spTree>
    <p:extLst>
      <p:ext uri="{BB962C8B-B14F-4D97-AF65-F5344CB8AC3E}">
        <p14:creationId xmlns:p14="http://schemas.microsoft.com/office/powerpoint/2010/main" val="14935363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
        <p:nvSpPr>
          <p:cNvPr id="5" name="Date Placeholder 4"/>
          <p:cNvSpPr>
            <a:spLocks noGrp="1"/>
          </p:cNvSpPr>
          <p:nvPr>
            <p:ph type="dt" sz="half" idx="10"/>
          </p:nvPr>
        </p:nvSpPr>
        <p:spPr/>
        <p:txBody>
          <a:bodyPr/>
          <a:lstStyle/>
          <a:p>
            <a:fld id="{EE65F43E-932E-8F45-B9D8-4C0CD921FB52}" type="datetimeFigureOut">
              <a:rPr lang="en-US" smtClean="0"/>
              <a:t>11/11/2019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CF1B5D-9692-3143-9504-B18F0C8506DE}" type="slidenum">
              <a:rPr lang="en-US" smtClean="0"/>
              <a:t>‹#›</a:t>
            </a:fld>
            <a:endParaRPr lang="en-US"/>
          </a:p>
        </p:txBody>
      </p:sp>
    </p:spTree>
    <p:extLst>
      <p:ext uri="{BB962C8B-B14F-4D97-AF65-F5344CB8AC3E}">
        <p14:creationId xmlns:p14="http://schemas.microsoft.com/office/powerpoint/2010/main" val="2195116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E65F43E-932E-8F45-B9D8-4C0CD921FB52}" type="datetimeFigureOut">
              <a:rPr lang="en-US" smtClean="0"/>
              <a:t>11/11/2019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CF1B5D-9692-3143-9504-B18F0C8506DE}" type="slidenum">
              <a:rPr lang="en-US" smtClean="0"/>
              <a:t>‹#›</a:t>
            </a:fld>
            <a:endParaRPr lang="en-US"/>
          </a:p>
        </p:txBody>
      </p:sp>
    </p:spTree>
    <p:extLst>
      <p:ext uri="{BB962C8B-B14F-4D97-AF65-F5344CB8AC3E}">
        <p14:creationId xmlns:p14="http://schemas.microsoft.com/office/powerpoint/2010/main" val="14767551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E65F43E-932E-8F45-B9D8-4C0CD921FB52}" type="datetimeFigureOut">
              <a:rPr lang="en-US" smtClean="0"/>
              <a:t>11/11/2019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CF1B5D-9692-3143-9504-B18F0C8506DE}" type="slidenum">
              <a:rPr lang="en-US" smtClean="0"/>
              <a:t>‹#›</a:t>
            </a:fld>
            <a:endParaRPr lang="en-US"/>
          </a:p>
        </p:txBody>
      </p:sp>
    </p:spTree>
    <p:extLst>
      <p:ext uri="{BB962C8B-B14F-4D97-AF65-F5344CB8AC3E}">
        <p14:creationId xmlns:p14="http://schemas.microsoft.com/office/powerpoint/2010/main" val="384629023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a:t>Klik om de stijl te bewerken</a:t>
            </a:r>
            <a:endParaRPr lang="nl-BE"/>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nl-NL"/>
              <a:t>Klik om het opmaakprofiel van de modelondertitel te bewerken</a:t>
            </a:r>
            <a:endParaRPr lang="nl-BE"/>
          </a:p>
        </p:txBody>
      </p:sp>
    </p:spTree>
    <p:extLst>
      <p:ext uri="{BB962C8B-B14F-4D97-AF65-F5344CB8AC3E}">
        <p14:creationId xmlns:p14="http://schemas.microsoft.com/office/powerpoint/2010/main" val="1347714838"/>
      </p:ext>
    </p:extLst>
  </p:cSld>
  <p:clrMapOvr>
    <a:masterClrMapping/>
  </p:clrMapOvr>
  <p:transition>
    <p:wipe dir="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67058340"/>
      </p:ext>
    </p:extLst>
  </p:cSld>
  <p:clrMapOvr>
    <a:masterClrMapping/>
  </p:clrMapOvr>
  <p:transition>
    <p:wipe dir="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nl-NL"/>
              <a:t>Klik om de modelstijlen te bewerken</a:t>
            </a:r>
          </a:p>
        </p:txBody>
      </p:sp>
    </p:spTree>
    <p:extLst>
      <p:ext uri="{BB962C8B-B14F-4D97-AF65-F5344CB8AC3E}">
        <p14:creationId xmlns:p14="http://schemas.microsoft.com/office/powerpoint/2010/main" val="2593293381"/>
      </p:ext>
    </p:extLst>
  </p:cSld>
  <p:clrMapOvr>
    <a:masterClrMapping/>
  </p:clrMapOvr>
  <p:transition>
    <p:wipe dir="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971476081"/>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C2AC5-9631-4433-B4EE-8C9A00D6EE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BE"/>
          </a:p>
        </p:txBody>
      </p:sp>
      <p:sp>
        <p:nvSpPr>
          <p:cNvPr id="3" name="Picture Placeholder 2">
            <a:extLst>
              <a:ext uri="{FF2B5EF4-FFF2-40B4-BE49-F238E27FC236}">
                <a16:creationId xmlns:a16="http://schemas.microsoft.com/office/drawing/2014/main" id="{E2EDEC53-112D-4505-8AF4-CF42AA58AA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E"/>
          </a:p>
        </p:txBody>
      </p:sp>
      <p:sp>
        <p:nvSpPr>
          <p:cNvPr id="4" name="Text Placeholder 3">
            <a:extLst>
              <a:ext uri="{FF2B5EF4-FFF2-40B4-BE49-F238E27FC236}">
                <a16:creationId xmlns:a16="http://schemas.microsoft.com/office/drawing/2014/main" id="{0E02D317-2987-47C8-9C78-E437567756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7CF58B-3688-40E2-AB1D-FA873F0D7CE0}"/>
              </a:ext>
            </a:extLst>
          </p:cNvPr>
          <p:cNvSpPr>
            <a:spLocks noGrp="1"/>
          </p:cNvSpPr>
          <p:nvPr>
            <p:ph type="dt" sz="half" idx="10"/>
          </p:nvPr>
        </p:nvSpPr>
        <p:spPr/>
        <p:txBody>
          <a:bodyPr/>
          <a:lstStyle/>
          <a:p>
            <a:fld id="{0322AEB0-70DA-4EAE-9733-BE4919F2C4AC}" type="datetimeFigureOut">
              <a:rPr lang="en-BE" smtClean="0"/>
              <a:t>11/11/2019</a:t>
            </a:fld>
            <a:endParaRPr lang="en-BE"/>
          </a:p>
        </p:txBody>
      </p:sp>
      <p:sp>
        <p:nvSpPr>
          <p:cNvPr id="6" name="Footer Placeholder 5">
            <a:extLst>
              <a:ext uri="{FF2B5EF4-FFF2-40B4-BE49-F238E27FC236}">
                <a16:creationId xmlns:a16="http://schemas.microsoft.com/office/drawing/2014/main" id="{3A89B268-1EB8-4D73-8159-7E48404B131A}"/>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18165A1F-98BE-4F99-8CAA-56F9C3EB78AB}"/>
              </a:ext>
            </a:extLst>
          </p:cNvPr>
          <p:cNvSpPr>
            <a:spLocks noGrp="1"/>
          </p:cNvSpPr>
          <p:nvPr>
            <p:ph type="sldNum" sz="quarter" idx="12"/>
          </p:nvPr>
        </p:nvSpPr>
        <p:spPr/>
        <p:txBody>
          <a:bodyPr/>
          <a:lstStyle/>
          <a:p>
            <a:fld id="{F770C55B-A746-4BA3-95A3-EA51DE1379E1}" type="slidenum">
              <a:rPr lang="en-BE" smtClean="0"/>
              <a:t>‹#›</a:t>
            </a:fld>
            <a:endParaRPr lang="en-BE"/>
          </a:p>
        </p:txBody>
      </p:sp>
    </p:spTree>
    <p:extLst>
      <p:ext uri="{BB962C8B-B14F-4D97-AF65-F5344CB8AC3E}">
        <p14:creationId xmlns:p14="http://schemas.microsoft.com/office/powerpoint/2010/main" val="32205970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9"/>
            <a:ext cx="10972800" cy="1143000"/>
          </a:xfrm>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541142155"/>
      </p:ext>
    </p:extLst>
  </p:cSld>
  <p:clrMapOvr>
    <a:masterClrMapping/>
  </p:clrMapOvr>
  <p:transition>
    <p:wipe dir="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Tree>
    <p:extLst>
      <p:ext uri="{BB962C8B-B14F-4D97-AF65-F5344CB8AC3E}">
        <p14:creationId xmlns:p14="http://schemas.microsoft.com/office/powerpoint/2010/main" val="533930675"/>
      </p:ext>
    </p:extLst>
  </p:cSld>
  <p:clrMapOvr>
    <a:masterClrMapping/>
  </p:clrMapOvr>
  <p:transition>
    <p:wipe dir="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9748669"/>
      </p:ext>
    </p:extLst>
  </p:cSld>
  <p:clrMapOvr>
    <a:masterClrMapping/>
  </p:clrMapOvr>
  <p:transition>
    <p:wipe dir="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2" y="273049"/>
            <a:ext cx="4011084" cy="1162051"/>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nl-NL"/>
              <a:t>Klik om de modelstijlen te bewerken</a:t>
            </a:r>
          </a:p>
        </p:txBody>
      </p:sp>
    </p:spTree>
    <p:extLst>
      <p:ext uri="{BB962C8B-B14F-4D97-AF65-F5344CB8AC3E}">
        <p14:creationId xmlns:p14="http://schemas.microsoft.com/office/powerpoint/2010/main" val="3141357579"/>
      </p:ext>
    </p:extLst>
  </p:cSld>
  <p:clrMapOvr>
    <a:masterClrMapping/>
  </p:clrMapOvr>
  <p:transition>
    <p:wipe dir="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9"/>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nl-BE"/>
          </a:p>
        </p:txBody>
      </p:sp>
      <p:sp>
        <p:nvSpPr>
          <p:cNvPr id="4" name="Tijdelijke aanduiding voor tekst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nl-NL"/>
              <a:t>Klik om de modelstijlen te bewerken</a:t>
            </a:r>
          </a:p>
        </p:txBody>
      </p:sp>
    </p:spTree>
    <p:extLst>
      <p:ext uri="{BB962C8B-B14F-4D97-AF65-F5344CB8AC3E}">
        <p14:creationId xmlns:p14="http://schemas.microsoft.com/office/powerpoint/2010/main" val="2731811047"/>
      </p:ext>
    </p:extLst>
  </p:cSld>
  <p:clrMapOvr>
    <a:masterClrMapping/>
  </p:clrMapOvr>
  <p:transition>
    <p:wipe dir="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190618473"/>
      </p:ext>
    </p:extLst>
  </p:cSld>
  <p:clrMapOvr>
    <a:masterClrMapping/>
  </p:clrMapOvr>
  <p:transition>
    <p:wipe dir="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663517" y="0"/>
            <a:ext cx="2614083" cy="6096000"/>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814917" y="0"/>
            <a:ext cx="7645400" cy="60960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000885776"/>
      </p:ext>
    </p:extLst>
  </p:cSld>
  <p:clrMapOvr>
    <a:masterClrMapping/>
  </p:clrMapOvr>
  <p:transition>
    <p:wipe dir="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bl">
  <p:cSld name="Titel en tabel">
    <p:spTree>
      <p:nvGrpSpPr>
        <p:cNvPr id="1" name=""/>
        <p:cNvGrpSpPr/>
        <p:nvPr/>
      </p:nvGrpSpPr>
      <p:grpSpPr>
        <a:xfrm>
          <a:off x="0" y="0"/>
          <a:ext cx="0" cy="0"/>
          <a:chOff x="0" y="0"/>
          <a:chExt cx="0" cy="0"/>
        </a:xfrm>
      </p:grpSpPr>
      <p:sp>
        <p:nvSpPr>
          <p:cNvPr id="2" name="Titel 1"/>
          <p:cNvSpPr>
            <a:spLocks noGrp="1"/>
          </p:cNvSpPr>
          <p:nvPr>
            <p:ph type="title"/>
          </p:nvPr>
        </p:nvSpPr>
        <p:spPr>
          <a:xfrm>
            <a:off x="719667" y="0"/>
            <a:ext cx="10363200" cy="836613"/>
          </a:xfrm>
        </p:spPr>
        <p:txBody>
          <a:bodyPr/>
          <a:lstStyle/>
          <a:p>
            <a:r>
              <a:rPr lang="nl-NL"/>
              <a:t>Klik om de stijl te bewerken</a:t>
            </a:r>
            <a:endParaRPr lang="nl-BE"/>
          </a:p>
        </p:txBody>
      </p:sp>
      <p:sp>
        <p:nvSpPr>
          <p:cNvPr id="3" name="Tijdelijke aanduiding voor tabel 2"/>
          <p:cNvSpPr>
            <a:spLocks noGrp="1"/>
          </p:cNvSpPr>
          <p:nvPr>
            <p:ph type="tbl" idx="1"/>
          </p:nvPr>
        </p:nvSpPr>
        <p:spPr>
          <a:xfrm>
            <a:off x="719667" y="1628775"/>
            <a:ext cx="10363200" cy="4114800"/>
          </a:xfrm>
        </p:spPr>
        <p:txBody>
          <a:bodyPr/>
          <a:lstStyle/>
          <a:p>
            <a:pPr lvl="0"/>
            <a:endParaRPr lang="nl-BE" noProof="0"/>
          </a:p>
        </p:txBody>
      </p:sp>
    </p:spTree>
    <p:extLst>
      <p:ext uri="{BB962C8B-B14F-4D97-AF65-F5344CB8AC3E}">
        <p14:creationId xmlns:p14="http://schemas.microsoft.com/office/powerpoint/2010/main" val="2716405314"/>
      </p:ext>
    </p:extLst>
  </p:cSld>
  <p:clrMapOvr>
    <a:masterClrMapping/>
  </p:clrMapOvr>
  <p:transition>
    <p:wipe dir="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4" name="Picture 13" descr="g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88925"/>
            <a:ext cx="12192000"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914400" y="2130438"/>
            <a:ext cx="10363200" cy="1470025"/>
          </a:xfrm>
        </p:spPr>
        <p:txBody>
          <a:bodyPr/>
          <a:lstStyle/>
          <a:p>
            <a:r>
              <a:rPr lang="nl-NL"/>
              <a:t>Klik om de stijl te bewerken</a:t>
            </a:r>
            <a:endParaRPr lang="nl-BE"/>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rgbClr val="000066"/>
                </a:solidFill>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nl-NL" dirty="0"/>
              <a:t>Klik om het opmaakprofiel van de modelondertitel te bewerken</a:t>
            </a:r>
            <a:endParaRPr lang="nl-BE" dirty="0"/>
          </a:p>
        </p:txBody>
      </p:sp>
    </p:spTree>
    <p:extLst>
      <p:ext uri="{BB962C8B-B14F-4D97-AF65-F5344CB8AC3E}">
        <p14:creationId xmlns:p14="http://schemas.microsoft.com/office/powerpoint/2010/main" val="3827259199"/>
      </p:ext>
    </p:extLst>
  </p:cSld>
  <p:clrMapOvr>
    <a:masterClrMapping/>
  </p:clrMapOvr>
  <p:transition>
    <p:wipe dir="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441749268"/>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theme" Target="../theme/theme10.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image" Target="../media/image29.png"/><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1.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theme" Target="../theme/theme12.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image" Target="../media/image8.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theme" Target="../theme/theme1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image" Target="../media/image8.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18" Type="http://schemas.openxmlformats.org/officeDocument/2006/relationships/slideLayout" Target="../slideLayouts/slideLayout18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2" Type="http://schemas.openxmlformats.org/officeDocument/2006/relationships/slideLayout" Target="../slideLayouts/slideLayout164.xml"/><Relationship Id="rId16" Type="http://schemas.openxmlformats.org/officeDocument/2006/relationships/slideLayout" Target="../slideLayouts/slideLayout178.xml"/><Relationship Id="rId20" Type="http://schemas.openxmlformats.org/officeDocument/2006/relationships/image" Target="../media/image10.png"/><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5" Type="http://schemas.openxmlformats.org/officeDocument/2006/relationships/slideLayout" Target="../slideLayouts/slideLayout177.xml"/><Relationship Id="rId10" Type="http://schemas.openxmlformats.org/officeDocument/2006/relationships/slideLayout" Target="../slideLayouts/slideLayout172.xml"/><Relationship Id="rId19" Type="http://schemas.openxmlformats.org/officeDocument/2006/relationships/theme" Target="../theme/theme14.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5.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theme" Target="../theme/theme16.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17.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image" Target="../media/image35.png"/><Relationship Id="rId5" Type="http://schemas.openxmlformats.org/officeDocument/2006/relationships/slideLayout" Target="../slideLayouts/slideLayout219.xml"/><Relationship Id="rId10" Type="http://schemas.openxmlformats.org/officeDocument/2006/relationships/theme" Target="../theme/theme18.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226.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theme" Target="../theme/theme19.xml"/><Relationship Id="rId5" Type="http://schemas.openxmlformats.org/officeDocument/2006/relationships/slideLayout" Target="../slideLayouts/slideLayout228.xml"/><Relationship Id="rId4" Type="http://schemas.openxmlformats.org/officeDocument/2006/relationships/slideLayout" Target="../slideLayouts/slideLayout2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231.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theme" Target="../theme/theme20.xml"/><Relationship Id="rId5" Type="http://schemas.openxmlformats.org/officeDocument/2006/relationships/slideLayout" Target="../slideLayouts/slideLayout233.xml"/><Relationship Id="rId4" Type="http://schemas.openxmlformats.org/officeDocument/2006/relationships/slideLayout" Target="../slideLayouts/slideLayout23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slideLayout" Target="../slideLayouts/slideLayout246.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slideLayout" Target="../slideLayouts/slideLayout245.xml"/><Relationship Id="rId17" Type="http://schemas.openxmlformats.org/officeDocument/2006/relationships/theme" Target="../theme/theme21.xml"/><Relationship Id="rId2" Type="http://schemas.openxmlformats.org/officeDocument/2006/relationships/slideLayout" Target="../slideLayouts/slideLayout235.xml"/><Relationship Id="rId16" Type="http://schemas.openxmlformats.org/officeDocument/2006/relationships/slideLayout" Target="../slideLayouts/slideLayout249.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5" Type="http://schemas.openxmlformats.org/officeDocument/2006/relationships/slideLayout" Target="../slideLayouts/slideLayout24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 Id="rId14" Type="http://schemas.openxmlformats.org/officeDocument/2006/relationships/slideLayout" Target="../slideLayouts/slideLayout247.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252.xml"/><Relationship Id="rId7" Type="http://schemas.openxmlformats.org/officeDocument/2006/relationships/theme" Target="../theme/theme22.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5" Type="http://schemas.openxmlformats.org/officeDocument/2006/relationships/slideLayout" Target="../slideLayouts/slideLayout254.xml"/><Relationship Id="rId4" Type="http://schemas.openxmlformats.org/officeDocument/2006/relationships/slideLayout" Target="../slideLayouts/slideLayout25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3.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slideLayout" Target="../slideLayouts/slideLayout279.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slideLayout" Target="../slideLayouts/slideLayout278.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5" Type="http://schemas.openxmlformats.org/officeDocument/2006/relationships/image" Target="../media/image11.png"/><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 Id="rId14" Type="http://schemas.openxmlformats.org/officeDocument/2006/relationships/theme" Target="../theme/theme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9.jp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image" Target="../media/image10.png"/><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19" Type="http://schemas.openxmlformats.org/officeDocument/2006/relationships/theme" Target="../theme/theme9.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8000"/>
            <a:lum/>
          </a:blip>
          <a:srcRect/>
          <a:stretch>
            <a:fillRect l="-30000" t="-30000" r="-30000" b="-30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56CD3A-224D-4AFD-A080-0F438B392A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BE"/>
          </a:p>
        </p:txBody>
      </p:sp>
      <p:sp>
        <p:nvSpPr>
          <p:cNvPr id="3" name="Text Placeholder 2">
            <a:extLst>
              <a:ext uri="{FF2B5EF4-FFF2-40B4-BE49-F238E27FC236}">
                <a16:creationId xmlns:a16="http://schemas.microsoft.com/office/drawing/2014/main" id="{32FD70ED-AE55-45B2-B23C-C01F6EB49F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C0E3CE8F-D6FF-4C53-94F1-0F02D5F338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22AEB0-70DA-4EAE-9733-BE4919F2C4AC}" type="datetimeFigureOut">
              <a:rPr lang="en-BE" smtClean="0"/>
              <a:t>11/11/2019</a:t>
            </a:fld>
            <a:endParaRPr lang="en-BE"/>
          </a:p>
        </p:txBody>
      </p:sp>
      <p:sp>
        <p:nvSpPr>
          <p:cNvPr id="5" name="Footer Placeholder 4">
            <a:extLst>
              <a:ext uri="{FF2B5EF4-FFF2-40B4-BE49-F238E27FC236}">
                <a16:creationId xmlns:a16="http://schemas.microsoft.com/office/drawing/2014/main" id="{3B8FF4C0-F445-41DD-99AC-DC53E7EEDF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E"/>
          </a:p>
        </p:txBody>
      </p:sp>
      <p:sp>
        <p:nvSpPr>
          <p:cNvPr id="6" name="Slide Number Placeholder 5">
            <a:extLst>
              <a:ext uri="{FF2B5EF4-FFF2-40B4-BE49-F238E27FC236}">
                <a16:creationId xmlns:a16="http://schemas.microsoft.com/office/drawing/2014/main" id="{9A50F909-7065-452C-9C3B-D0A5F16FE6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0C55B-A746-4BA3-95A3-EA51DE1379E1}" type="slidenum">
              <a:rPr lang="en-BE" smtClean="0"/>
              <a:t>‹#›</a:t>
            </a:fld>
            <a:endParaRPr lang="en-BE"/>
          </a:p>
        </p:txBody>
      </p:sp>
    </p:spTree>
    <p:extLst>
      <p:ext uri="{BB962C8B-B14F-4D97-AF65-F5344CB8AC3E}">
        <p14:creationId xmlns:p14="http://schemas.microsoft.com/office/powerpoint/2010/main" val="1785203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CC"/>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BE"/>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BE"/>
              <a:t>Click to edit Master text styles</a:t>
            </a:r>
          </a:p>
          <a:p>
            <a:pPr lvl="1"/>
            <a:r>
              <a:rPr lang="en-US" altLang="nl-BE"/>
              <a:t>Second level</a:t>
            </a:r>
          </a:p>
          <a:p>
            <a:pPr lvl="2"/>
            <a:r>
              <a:rPr lang="en-US" altLang="nl-BE"/>
              <a:t>Third level</a:t>
            </a:r>
          </a:p>
          <a:p>
            <a:pPr lvl="3"/>
            <a:r>
              <a:rPr lang="en-US" altLang="nl-BE"/>
              <a:t>Fourth level</a:t>
            </a:r>
          </a:p>
          <a:p>
            <a:pPr lvl="4"/>
            <a:r>
              <a:rPr lang="en-US" altLang="nl-BE"/>
              <a:t>Fifth level</a:t>
            </a:r>
          </a:p>
        </p:txBody>
      </p:sp>
    </p:spTree>
    <p:extLst>
      <p:ext uri="{BB962C8B-B14F-4D97-AF65-F5344CB8AC3E}">
        <p14:creationId xmlns:p14="http://schemas.microsoft.com/office/powerpoint/2010/main" val="3986503098"/>
      </p:ext>
    </p:extLst>
  </p:cSld>
  <p:clrMap bg1="dk2" tx1="lt1" bg2="dk1" tx2="lt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p:transition>
    <p:wipe dir="r"/>
  </p:transition>
  <p:txStyles>
    <p:titleStyle>
      <a:lvl1pPr algn="ctr" rtl="0" eaLnBrk="0" fontAlgn="base" hangingPunct="0">
        <a:spcBef>
          <a:spcPct val="0"/>
        </a:spcBef>
        <a:spcAft>
          <a:spcPct val="0"/>
        </a:spcAft>
        <a:defRPr sz="3200">
          <a:solidFill>
            <a:srgbClr val="FFCC00"/>
          </a:solidFill>
          <a:latin typeface="+mj-lt"/>
          <a:ea typeface="+mj-ea"/>
          <a:cs typeface="+mj-cs"/>
        </a:defRPr>
      </a:lvl1pPr>
      <a:lvl2pPr algn="ctr" rtl="0" eaLnBrk="0" fontAlgn="base" hangingPunct="0">
        <a:spcBef>
          <a:spcPct val="0"/>
        </a:spcBef>
        <a:spcAft>
          <a:spcPct val="0"/>
        </a:spcAft>
        <a:defRPr sz="3200">
          <a:solidFill>
            <a:srgbClr val="FFCC00"/>
          </a:solidFill>
          <a:latin typeface="Arial" charset="0"/>
        </a:defRPr>
      </a:lvl2pPr>
      <a:lvl3pPr algn="ctr" rtl="0" eaLnBrk="0" fontAlgn="base" hangingPunct="0">
        <a:spcBef>
          <a:spcPct val="0"/>
        </a:spcBef>
        <a:spcAft>
          <a:spcPct val="0"/>
        </a:spcAft>
        <a:defRPr sz="3200">
          <a:solidFill>
            <a:srgbClr val="FFCC00"/>
          </a:solidFill>
          <a:latin typeface="Arial" charset="0"/>
        </a:defRPr>
      </a:lvl3pPr>
      <a:lvl4pPr algn="ctr" rtl="0" eaLnBrk="0" fontAlgn="base" hangingPunct="0">
        <a:spcBef>
          <a:spcPct val="0"/>
        </a:spcBef>
        <a:spcAft>
          <a:spcPct val="0"/>
        </a:spcAft>
        <a:defRPr sz="3200">
          <a:solidFill>
            <a:srgbClr val="FFCC00"/>
          </a:solidFill>
          <a:latin typeface="Arial" charset="0"/>
        </a:defRPr>
      </a:lvl4pPr>
      <a:lvl5pPr algn="ctr" rtl="0" eaLnBrk="0" fontAlgn="base" hangingPunct="0">
        <a:spcBef>
          <a:spcPct val="0"/>
        </a:spcBef>
        <a:spcAft>
          <a:spcPct val="0"/>
        </a:spcAft>
        <a:defRPr sz="3200">
          <a:solidFill>
            <a:srgbClr val="FFCC00"/>
          </a:solidFill>
          <a:latin typeface="Arial" charset="0"/>
        </a:defRPr>
      </a:lvl5pPr>
      <a:lvl6pPr marL="457200" algn="ctr" rtl="0" eaLnBrk="0" fontAlgn="base" hangingPunct="0">
        <a:spcBef>
          <a:spcPct val="0"/>
        </a:spcBef>
        <a:spcAft>
          <a:spcPct val="0"/>
        </a:spcAft>
        <a:defRPr sz="3200">
          <a:solidFill>
            <a:srgbClr val="FFCC00"/>
          </a:solidFill>
          <a:latin typeface="Arial" charset="0"/>
        </a:defRPr>
      </a:lvl6pPr>
      <a:lvl7pPr marL="914400" algn="ctr" rtl="0" eaLnBrk="0" fontAlgn="base" hangingPunct="0">
        <a:spcBef>
          <a:spcPct val="0"/>
        </a:spcBef>
        <a:spcAft>
          <a:spcPct val="0"/>
        </a:spcAft>
        <a:defRPr sz="3200">
          <a:solidFill>
            <a:srgbClr val="FFCC00"/>
          </a:solidFill>
          <a:latin typeface="Arial" charset="0"/>
        </a:defRPr>
      </a:lvl7pPr>
      <a:lvl8pPr marL="1371600" algn="ctr" rtl="0" eaLnBrk="0" fontAlgn="base" hangingPunct="0">
        <a:spcBef>
          <a:spcPct val="0"/>
        </a:spcBef>
        <a:spcAft>
          <a:spcPct val="0"/>
        </a:spcAft>
        <a:defRPr sz="3200">
          <a:solidFill>
            <a:srgbClr val="FFCC00"/>
          </a:solidFill>
          <a:latin typeface="Arial" charset="0"/>
        </a:defRPr>
      </a:lvl8pPr>
      <a:lvl9pPr marL="1828800" algn="ctr" rtl="0" eaLnBrk="0" fontAlgn="base" hangingPunct="0">
        <a:spcBef>
          <a:spcPct val="0"/>
        </a:spcBef>
        <a:spcAft>
          <a:spcPct val="0"/>
        </a:spcAft>
        <a:defRPr sz="3200">
          <a:solidFill>
            <a:srgbClr val="FFCC00"/>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527051" y="1339852"/>
            <a:ext cx="109728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nl-BE"/>
              <a:t>Title</a:t>
            </a:r>
          </a:p>
        </p:txBody>
      </p:sp>
      <p:sp>
        <p:nvSpPr>
          <p:cNvPr id="21507" name="Rectangle 3"/>
          <p:cNvSpPr>
            <a:spLocks noGrp="1" noChangeArrowheads="1"/>
          </p:cNvSpPr>
          <p:nvPr>
            <p:ph type="body" idx="1"/>
          </p:nvPr>
        </p:nvSpPr>
        <p:spPr bwMode="auto">
          <a:xfrm>
            <a:off x="609600" y="2492390"/>
            <a:ext cx="1097280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BE" altLang="nl-BE"/>
              <a:t>Second level</a:t>
            </a:r>
            <a:endParaRPr lang="en-GB" altLang="nl-BE"/>
          </a:p>
          <a:p>
            <a:pPr lvl="1"/>
            <a:r>
              <a:rPr lang="en-GB" altLang="nl-BE"/>
              <a:t>Third level</a:t>
            </a:r>
          </a:p>
          <a:p>
            <a:pPr lvl="2"/>
            <a:r>
              <a:rPr lang="en-GB" altLang="nl-BE"/>
              <a:t>- Fourth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1">
                <a:solidFill>
                  <a:srgbClr val="000000"/>
                </a:solidFill>
                <a:latin typeface="Arial" charset="0"/>
              </a:defRPr>
            </a:lvl1pPr>
          </a:lstStyle>
          <a:p>
            <a:pPr>
              <a:defRPr/>
            </a:pPr>
            <a:endParaRPr lang="en-GB"/>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1">
                <a:solidFill>
                  <a:srgbClr val="000000"/>
                </a:solidFill>
                <a:latin typeface="Arial" charset="0"/>
              </a:defRPr>
            </a:lvl1pPr>
          </a:lstStyle>
          <a:p>
            <a:pPr>
              <a:defRPr/>
            </a:pPr>
            <a:endParaRPr lang="en-GB"/>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1">
                <a:solidFill>
                  <a:srgbClr val="000000"/>
                </a:solidFill>
              </a:defRPr>
            </a:lvl1pPr>
          </a:lstStyle>
          <a:p>
            <a:pPr>
              <a:defRPr/>
            </a:pPr>
            <a:fld id="{0BADD5C1-FBCC-4797-9498-0DE04EECF7A6}" type="slidenum">
              <a:rPr lang="en-GB" altLang="nl-BE"/>
              <a:pPr>
                <a:defRPr/>
              </a:pPr>
              <a:t>‹#›</a:t>
            </a:fld>
            <a:endParaRPr lang="en-GB" altLang="nl-BE"/>
          </a:p>
        </p:txBody>
      </p:sp>
      <p:sp>
        <p:nvSpPr>
          <p:cNvPr id="15" name="Rectangle 14"/>
          <p:cNvSpPr/>
          <p:nvPr/>
        </p:nvSpPr>
        <p:spPr>
          <a:xfrm>
            <a:off x="0" y="0"/>
            <a:ext cx="12192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891" eaLnBrk="1" fontAlgn="auto" hangingPunct="1">
              <a:spcBef>
                <a:spcPts val="0"/>
              </a:spcBef>
              <a:spcAft>
                <a:spcPts val="0"/>
              </a:spcAft>
              <a:defRPr/>
            </a:pPr>
            <a:endParaRPr lang="en-US" sz="1351">
              <a:solidFill>
                <a:srgbClr val="FFFFFF"/>
              </a:solidFill>
            </a:endParaRPr>
          </a:p>
        </p:txBody>
      </p:sp>
      <p:sp>
        <p:nvSpPr>
          <p:cNvPr id="7" name="Rectangle 6"/>
          <p:cNvSpPr/>
          <p:nvPr/>
        </p:nvSpPr>
        <p:spPr>
          <a:xfrm>
            <a:off x="5683253" y="6659578"/>
            <a:ext cx="814916"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342891" eaLnBrk="1" fontAlgn="auto" hangingPunct="1">
              <a:spcBef>
                <a:spcPts val="0"/>
              </a:spcBef>
              <a:spcAft>
                <a:spcPts val="0"/>
              </a:spcAft>
              <a:defRPr/>
            </a:pPr>
            <a:endParaRPr lang="en-US" sz="1351">
              <a:solidFill>
                <a:srgbClr val="FFFFFF"/>
              </a:solidFill>
            </a:endParaRPr>
          </a:p>
        </p:txBody>
      </p:sp>
      <p:pic>
        <p:nvPicPr>
          <p:cNvPr id="21513" name="Picture 17" descr="LOGO CE_Vertical_EN_NEG_quadri_H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76852" y="258778"/>
            <a:ext cx="1915583"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226166"/>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marL="269075" indent="-269075" algn="l" rtl="0" eaLnBrk="0" fontAlgn="base" hangingPunct="0">
        <a:spcBef>
          <a:spcPct val="0"/>
        </a:spcBef>
        <a:spcAft>
          <a:spcPct val="0"/>
        </a:spcAft>
        <a:defRPr sz="2251" b="1">
          <a:solidFill>
            <a:srgbClr val="0F5494"/>
          </a:solidFill>
          <a:latin typeface="+mj-lt"/>
          <a:ea typeface="+mj-ea"/>
          <a:cs typeface="+mj-cs"/>
        </a:defRPr>
      </a:lvl1pPr>
      <a:lvl2pPr marL="269075" indent="-269075" algn="l" rtl="0" eaLnBrk="0" fontAlgn="base" hangingPunct="0">
        <a:spcBef>
          <a:spcPct val="0"/>
        </a:spcBef>
        <a:spcAft>
          <a:spcPct val="0"/>
        </a:spcAft>
        <a:defRPr sz="2251" b="1">
          <a:solidFill>
            <a:srgbClr val="0F5494"/>
          </a:solidFill>
          <a:latin typeface="Verdana" pitchFamily="34" charset="0"/>
        </a:defRPr>
      </a:lvl2pPr>
      <a:lvl3pPr marL="269075" indent="-269075" algn="l" rtl="0" eaLnBrk="0" fontAlgn="base" hangingPunct="0">
        <a:spcBef>
          <a:spcPct val="0"/>
        </a:spcBef>
        <a:spcAft>
          <a:spcPct val="0"/>
        </a:spcAft>
        <a:defRPr sz="2251" b="1">
          <a:solidFill>
            <a:srgbClr val="0F5494"/>
          </a:solidFill>
          <a:latin typeface="Verdana" pitchFamily="34" charset="0"/>
        </a:defRPr>
      </a:lvl3pPr>
      <a:lvl4pPr marL="269075" indent="-269075" algn="l" rtl="0" eaLnBrk="0" fontAlgn="base" hangingPunct="0">
        <a:spcBef>
          <a:spcPct val="0"/>
        </a:spcBef>
        <a:spcAft>
          <a:spcPct val="0"/>
        </a:spcAft>
        <a:defRPr sz="2251" b="1">
          <a:solidFill>
            <a:srgbClr val="0F5494"/>
          </a:solidFill>
          <a:latin typeface="Verdana" pitchFamily="34" charset="0"/>
        </a:defRPr>
      </a:lvl4pPr>
      <a:lvl5pPr marL="269075" indent="-269075" algn="l" rtl="0" eaLnBrk="0" fontAlgn="base" hangingPunct="0">
        <a:spcBef>
          <a:spcPct val="0"/>
        </a:spcBef>
        <a:spcAft>
          <a:spcPct val="0"/>
        </a:spcAft>
        <a:defRPr sz="2251" b="1">
          <a:solidFill>
            <a:srgbClr val="0F5494"/>
          </a:solidFill>
          <a:latin typeface="Verdana" pitchFamily="34" charset="0"/>
        </a:defRPr>
      </a:lvl5pPr>
      <a:lvl6pPr marL="611966" algn="l" rtl="0" eaLnBrk="1" fontAlgn="base" hangingPunct="1">
        <a:spcBef>
          <a:spcPct val="0"/>
        </a:spcBef>
        <a:spcAft>
          <a:spcPct val="0"/>
        </a:spcAft>
        <a:defRPr sz="2251" b="1">
          <a:solidFill>
            <a:srgbClr val="0F5494"/>
          </a:solidFill>
          <a:latin typeface="Verdana" pitchFamily="34" charset="0"/>
        </a:defRPr>
      </a:lvl6pPr>
      <a:lvl7pPr marL="954857" algn="l" rtl="0" eaLnBrk="1" fontAlgn="base" hangingPunct="1">
        <a:spcBef>
          <a:spcPct val="0"/>
        </a:spcBef>
        <a:spcAft>
          <a:spcPct val="0"/>
        </a:spcAft>
        <a:defRPr sz="2251" b="1">
          <a:solidFill>
            <a:srgbClr val="0F5494"/>
          </a:solidFill>
          <a:latin typeface="Verdana" pitchFamily="34" charset="0"/>
        </a:defRPr>
      </a:lvl7pPr>
      <a:lvl8pPr marL="1297749" algn="l" rtl="0" eaLnBrk="1" fontAlgn="base" hangingPunct="1">
        <a:spcBef>
          <a:spcPct val="0"/>
        </a:spcBef>
        <a:spcAft>
          <a:spcPct val="0"/>
        </a:spcAft>
        <a:defRPr sz="2251" b="1">
          <a:solidFill>
            <a:srgbClr val="0F5494"/>
          </a:solidFill>
          <a:latin typeface="Verdana" pitchFamily="34" charset="0"/>
        </a:defRPr>
      </a:lvl8pPr>
      <a:lvl9pPr marL="1640640" algn="l" rtl="0" eaLnBrk="1" fontAlgn="base" hangingPunct="1">
        <a:spcBef>
          <a:spcPct val="0"/>
        </a:spcBef>
        <a:spcAft>
          <a:spcPct val="0"/>
        </a:spcAft>
        <a:defRPr sz="2251" b="1">
          <a:solidFill>
            <a:srgbClr val="0F5494"/>
          </a:solidFill>
          <a:latin typeface="Verdana" pitchFamily="34" charset="0"/>
        </a:defRPr>
      </a:lvl9pPr>
    </p:titleStyle>
    <p:bodyStyle>
      <a:lvl1pPr marL="257168" indent="-257168" algn="l" rtl="0" eaLnBrk="0" fontAlgn="base" hangingPunct="0">
        <a:spcBef>
          <a:spcPct val="20000"/>
        </a:spcBef>
        <a:spcAft>
          <a:spcPct val="0"/>
        </a:spcAft>
        <a:buClr>
          <a:schemeClr val="bg1"/>
        </a:buClr>
        <a:buChar char="•"/>
        <a:defRPr sz="1800" i="1">
          <a:solidFill>
            <a:srgbClr val="0F5494"/>
          </a:solidFill>
          <a:latin typeface="+mn-lt"/>
          <a:ea typeface="+mn-ea"/>
          <a:cs typeface="+mn-cs"/>
        </a:defRPr>
      </a:lvl1pPr>
      <a:lvl2pPr marL="557199" indent="-214308" algn="l" rtl="0" eaLnBrk="0" fontAlgn="base" hangingPunct="0">
        <a:spcBef>
          <a:spcPct val="20000"/>
        </a:spcBef>
        <a:spcAft>
          <a:spcPct val="0"/>
        </a:spcAft>
        <a:buClr>
          <a:srgbClr val="009FBA"/>
        </a:buClr>
        <a:buChar char="•"/>
        <a:defRPr sz="1500" b="1">
          <a:solidFill>
            <a:srgbClr val="0F5494"/>
          </a:solidFill>
          <a:latin typeface="+mn-lt"/>
        </a:defRPr>
      </a:lvl2pPr>
      <a:lvl3pPr marL="857229" indent="-171446" algn="l" rtl="0" eaLnBrk="0" fontAlgn="base" hangingPunct="0">
        <a:spcBef>
          <a:spcPct val="20000"/>
        </a:spcBef>
        <a:spcAft>
          <a:spcPct val="0"/>
        </a:spcAft>
        <a:defRPr sz="1051">
          <a:solidFill>
            <a:srgbClr val="0F5494"/>
          </a:solidFill>
          <a:latin typeface="+mn-lt"/>
        </a:defRPr>
      </a:lvl3pPr>
      <a:lvl4pPr marL="1200121" indent="-171446" algn="l" rtl="0" eaLnBrk="0" fontAlgn="base" hangingPunct="0">
        <a:spcBef>
          <a:spcPct val="20000"/>
        </a:spcBef>
        <a:spcAft>
          <a:spcPct val="0"/>
        </a:spcAft>
        <a:buChar char="–"/>
        <a:defRPr sz="1500">
          <a:solidFill>
            <a:schemeClr val="tx1"/>
          </a:solidFill>
          <a:latin typeface="Arial" charset="0"/>
        </a:defRPr>
      </a:lvl4pPr>
      <a:lvl5pPr marL="1543012" indent="-171446" algn="l" rtl="0" eaLnBrk="0" fontAlgn="base" hangingPunct="0">
        <a:spcBef>
          <a:spcPct val="20000"/>
        </a:spcBef>
        <a:spcAft>
          <a:spcPct val="0"/>
        </a:spcAft>
        <a:buChar char="»"/>
        <a:defRPr sz="1500">
          <a:solidFill>
            <a:schemeClr val="tx1"/>
          </a:solidFill>
          <a:latin typeface="Arial" charset="0"/>
        </a:defRPr>
      </a:lvl5pPr>
      <a:lvl6pPr marL="1885904" indent="-171446" algn="l" rtl="0" eaLnBrk="1" fontAlgn="base" hangingPunct="1">
        <a:spcBef>
          <a:spcPct val="20000"/>
        </a:spcBef>
        <a:spcAft>
          <a:spcPct val="0"/>
        </a:spcAft>
        <a:buChar char="»"/>
        <a:defRPr sz="1500">
          <a:solidFill>
            <a:schemeClr val="tx1"/>
          </a:solidFill>
          <a:latin typeface="Arial" charset="0"/>
        </a:defRPr>
      </a:lvl6pPr>
      <a:lvl7pPr marL="2228795" indent="-171446" algn="l" rtl="0" eaLnBrk="1" fontAlgn="base" hangingPunct="1">
        <a:spcBef>
          <a:spcPct val="20000"/>
        </a:spcBef>
        <a:spcAft>
          <a:spcPct val="0"/>
        </a:spcAft>
        <a:buChar char="»"/>
        <a:defRPr sz="1500">
          <a:solidFill>
            <a:schemeClr val="tx1"/>
          </a:solidFill>
          <a:latin typeface="Arial" charset="0"/>
        </a:defRPr>
      </a:lvl7pPr>
      <a:lvl8pPr marL="2571686" indent="-171446" algn="l" rtl="0" eaLnBrk="1" fontAlgn="base" hangingPunct="1">
        <a:spcBef>
          <a:spcPct val="20000"/>
        </a:spcBef>
        <a:spcAft>
          <a:spcPct val="0"/>
        </a:spcAft>
        <a:buChar char="»"/>
        <a:defRPr sz="1500">
          <a:solidFill>
            <a:schemeClr val="tx1"/>
          </a:solidFill>
          <a:latin typeface="Arial" charset="0"/>
        </a:defRPr>
      </a:lvl8pPr>
      <a:lvl9pPr marL="2914578" indent="-171446" algn="l" rtl="0" eaLnBrk="1" fontAlgn="base" hangingPunct="1">
        <a:spcBef>
          <a:spcPct val="20000"/>
        </a:spcBef>
        <a:spcAft>
          <a:spcPct val="0"/>
        </a:spcAft>
        <a:buChar char="»"/>
        <a:defRPr sz="1500">
          <a:solidFill>
            <a:schemeClr val="tx1"/>
          </a:solidFill>
          <a:latin typeface="Arial" charset="0"/>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bwMode="auto">
          <a:xfrm>
            <a:off x="3251200" y="304800"/>
            <a:ext cx="8636000" cy="1752600"/>
          </a:xfrm>
          <a:prstGeom prst="rect">
            <a:avLst/>
          </a:prstGeom>
          <a:noFill/>
          <a:ln>
            <a:noFill/>
          </a:ln>
          <a:effectLst/>
          <a:extLst>
            <a:ext uri="{909E8E84-426E-40DD-AFC4-6F175D3DCCD1}">
              <a14:hiddenFill xmlns:a14="http://schemas.microsoft.com/office/drawing/2010/main">
                <a:solidFill>
                  <a:srgbClr val="B2B09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nl-NL"/>
              <a:t>Klik om het opmaakprofiel van de modeltitel te bewerken</a:t>
            </a:r>
          </a:p>
        </p:txBody>
      </p:sp>
      <p:sp>
        <p:nvSpPr>
          <p:cNvPr id="15363" name="Rectangle 3"/>
          <p:cNvSpPr>
            <a:spLocks noGrp="1" noChangeArrowheads="1"/>
          </p:cNvSpPr>
          <p:nvPr>
            <p:ph type="body" idx="1"/>
          </p:nvPr>
        </p:nvSpPr>
        <p:spPr bwMode="auto">
          <a:xfrm>
            <a:off x="914400" y="1981200"/>
            <a:ext cx="109728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ltLang="nl-BE"/>
              <a:t>Klik om de opmaakprofielen van de modeltekst te bewerken</a:t>
            </a:r>
          </a:p>
          <a:p>
            <a:pPr lvl="1"/>
            <a:r>
              <a:rPr lang="nl-NL" altLang="nl-BE"/>
              <a:t>Tweede niveau</a:t>
            </a:r>
          </a:p>
          <a:p>
            <a:pPr lvl="2"/>
            <a:r>
              <a:rPr lang="nl-NL" altLang="nl-BE"/>
              <a:t>Derde niveau</a:t>
            </a:r>
          </a:p>
          <a:p>
            <a:pPr lvl="3"/>
            <a:r>
              <a:rPr lang="nl-NL" altLang="nl-BE"/>
              <a:t>Vierde niveau</a:t>
            </a:r>
          </a:p>
          <a:p>
            <a:pPr lvl="4"/>
            <a:r>
              <a:rPr lang="nl-NL" altLang="nl-BE"/>
              <a:t>Vijfde niveau</a:t>
            </a:r>
          </a:p>
        </p:txBody>
      </p:sp>
      <p:pic>
        <p:nvPicPr>
          <p:cNvPr id="15364" name="Picture 4" descr="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3200" y="304801"/>
            <a:ext cx="2946400" cy="109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4613414"/>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Lst>
  <p:transition spd="med">
    <p:wipe dir="r"/>
  </p:transition>
  <p:txStyles>
    <p:titleStyle>
      <a:lvl1pPr algn="ctr" rtl="0" eaLnBrk="0" fontAlgn="base" hangingPunct="0">
        <a:spcBef>
          <a:spcPct val="0"/>
        </a:spcBef>
        <a:spcAft>
          <a:spcPct val="0"/>
        </a:spcAft>
        <a:defRPr sz="4000">
          <a:solidFill>
            <a:srgbClr val="CC0066"/>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00">
          <a:solidFill>
            <a:srgbClr val="CC0066"/>
          </a:solidFill>
          <a:effectLst>
            <a:outerShdw blurRad="38100" dist="38100" dir="2700000" algn="tl">
              <a:srgbClr val="000000"/>
            </a:outerShdw>
          </a:effectLst>
          <a:latin typeface="Times New Roman" pitchFamily="18" charset="0"/>
          <a:cs typeface="Times New Roman" pitchFamily="18" charset="0"/>
        </a:defRPr>
      </a:lvl2pPr>
      <a:lvl3pPr algn="ctr" rtl="0" eaLnBrk="0" fontAlgn="base" hangingPunct="0">
        <a:spcBef>
          <a:spcPct val="0"/>
        </a:spcBef>
        <a:spcAft>
          <a:spcPct val="0"/>
        </a:spcAft>
        <a:defRPr sz="4000">
          <a:solidFill>
            <a:srgbClr val="CC0066"/>
          </a:solidFill>
          <a:effectLst>
            <a:outerShdw blurRad="38100" dist="38100" dir="2700000" algn="tl">
              <a:srgbClr val="000000"/>
            </a:outerShdw>
          </a:effectLst>
          <a:latin typeface="Times New Roman" pitchFamily="18" charset="0"/>
          <a:cs typeface="Times New Roman" pitchFamily="18" charset="0"/>
        </a:defRPr>
      </a:lvl3pPr>
      <a:lvl4pPr algn="ctr" rtl="0" eaLnBrk="0" fontAlgn="base" hangingPunct="0">
        <a:spcBef>
          <a:spcPct val="0"/>
        </a:spcBef>
        <a:spcAft>
          <a:spcPct val="0"/>
        </a:spcAft>
        <a:defRPr sz="4000">
          <a:solidFill>
            <a:srgbClr val="CC0066"/>
          </a:solidFill>
          <a:effectLst>
            <a:outerShdw blurRad="38100" dist="38100" dir="2700000" algn="tl">
              <a:srgbClr val="000000"/>
            </a:outerShdw>
          </a:effectLst>
          <a:latin typeface="Times New Roman" pitchFamily="18" charset="0"/>
          <a:cs typeface="Times New Roman" pitchFamily="18" charset="0"/>
        </a:defRPr>
      </a:lvl4pPr>
      <a:lvl5pPr algn="ctr" rtl="0" eaLnBrk="0" fontAlgn="base" hangingPunct="0">
        <a:spcBef>
          <a:spcPct val="0"/>
        </a:spcBef>
        <a:spcAft>
          <a:spcPct val="0"/>
        </a:spcAft>
        <a:defRPr sz="4000">
          <a:solidFill>
            <a:srgbClr val="CC0066"/>
          </a:solidFill>
          <a:effectLst>
            <a:outerShdw blurRad="38100" dist="38100" dir="2700000" algn="tl">
              <a:srgbClr val="000000"/>
            </a:outerShdw>
          </a:effectLst>
          <a:latin typeface="Times New Roman" pitchFamily="18" charset="0"/>
          <a:cs typeface="Times New Roman" pitchFamily="18" charset="0"/>
        </a:defRPr>
      </a:lvl5pPr>
      <a:lvl6pPr marL="422031" algn="ctr" rtl="0" fontAlgn="base">
        <a:spcBef>
          <a:spcPct val="0"/>
        </a:spcBef>
        <a:spcAft>
          <a:spcPct val="0"/>
        </a:spcAft>
        <a:defRPr sz="4063">
          <a:solidFill>
            <a:srgbClr val="CC0066"/>
          </a:solidFill>
          <a:effectLst>
            <a:outerShdw blurRad="38100" dist="38100" dir="2700000" algn="tl">
              <a:srgbClr val="000000"/>
            </a:outerShdw>
          </a:effectLst>
          <a:latin typeface="Times New Roman" pitchFamily="18" charset="0"/>
          <a:cs typeface="Times New Roman" pitchFamily="18" charset="0"/>
        </a:defRPr>
      </a:lvl6pPr>
      <a:lvl7pPr marL="844062" algn="ctr" rtl="0" fontAlgn="base">
        <a:spcBef>
          <a:spcPct val="0"/>
        </a:spcBef>
        <a:spcAft>
          <a:spcPct val="0"/>
        </a:spcAft>
        <a:defRPr sz="4063">
          <a:solidFill>
            <a:srgbClr val="CC0066"/>
          </a:solidFill>
          <a:effectLst>
            <a:outerShdw blurRad="38100" dist="38100" dir="2700000" algn="tl">
              <a:srgbClr val="000000"/>
            </a:outerShdw>
          </a:effectLst>
          <a:latin typeface="Times New Roman" pitchFamily="18" charset="0"/>
          <a:cs typeface="Times New Roman" pitchFamily="18" charset="0"/>
        </a:defRPr>
      </a:lvl7pPr>
      <a:lvl8pPr marL="1266092" algn="ctr" rtl="0" fontAlgn="base">
        <a:spcBef>
          <a:spcPct val="0"/>
        </a:spcBef>
        <a:spcAft>
          <a:spcPct val="0"/>
        </a:spcAft>
        <a:defRPr sz="4063">
          <a:solidFill>
            <a:srgbClr val="CC0066"/>
          </a:solidFill>
          <a:effectLst>
            <a:outerShdw blurRad="38100" dist="38100" dir="2700000" algn="tl">
              <a:srgbClr val="000000"/>
            </a:outerShdw>
          </a:effectLst>
          <a:latin typeface="Times New Roman" pitchFamily="18" charset="0"/>
          <a:cs typeface="Times New Roman" pitchFamily="18" charset="0"/>
        </a:defRPr>
      </a:lvl8pPr>
      <a:lvl9pPr marL="1688123" algn="ctr" rtl="0" fontAlgn="base">
        <a:spcBef>
          <a:spcPct val="0"/>
        </a:spcBef>
        <a:spcAft>
          <a:spcPct val="0"/>
        </a:spcAft>
        <a:defRPr sz="4063">
          <a:solidFill>
            <a:srgbClr val="CC0066"/>
          </a:solidFill>
          <a:effectLst>
            <a:outerShdw blurRad="38100" dist="38100" dir="2700000" algn="tl">
              <a:srgbClr val="000000"/>
            </a:outerShdw>
          </a:effectLst>
          <a:latin typeface="Times New Roman" pitchFamily="18" charset="0"/>
          <a:cs typeface="Times New Roman" pitchFamily="18" charset="0"/>
        </a:defRPr>
      </a:lvl9pPr>
    </p:titleStyle>
    <p:bodyStyle>
      <a:lvl1pPr marL="315905" indent="-315905" algn="l" rtl="0" eaLnBrk="0" fontAlgn="base" hangingPunct="0">
        <a:spcBef>
          <a:spcPct val="20000"/>
        </a:spcBef>
        <a:spcAft>
          <a:spcPct val="0"/>
        </a:spcAft>
        <a:buChar char="•"/>
        <a:defRPr sz="2900">
          <a:solidFill>
            <a:srgbClr val="6D6B4B"/>
          </a:solidFill>
          <a:latin typeface="+mn-lt"/>
          <a:ea typeface="+mn-ea"/>
          <a:cs typeface="+mn-cs"/>
        </a:defRPr>
      </a:lvl1pPr>
      <a:lvl2pPr marL="685783" indent="-263519" algn="l" rtl="0" eaLnBrk="0" fontAlgn="base" hangingPunct="0">
        <a:spcBef>
          <a:spcPct val="20000"/>
        </a:spcBef>
        <a:spcAft>
          <a:spcPct val="0"/>
        </a:spcAft>
        <a:buChar char="–"/>
        <a:defRPr sz="2500">
          <a:solidFill>
            <a:srgbClr val="6D6B4B"/>
          </a:solidFill>
          <a:latin typeface="+mn-lt"/>
          <a:cs typeface="+mn-cs"/>
        </a:defRPr>
      </a:lvl2pPr>
      <a:lvl3pPr marL="1054074" indent="-209545" algn="l" rtl="0" eaLnBrk="0" fontAlgn="base" hangingPunct="0">
        <a:spcBef>
          <a:spcPct val="20000"/>
        </a:spcBef>
        <a:spcAft>
          <a:spcPct val="0"/>
        </a:spcAft>
        <a:buChar char="•"/>
        <a:defRPr sz="2200">
          <a:solidFill>
            <a:srgbClr val="6D6B4B"/>
          </a:solidFill>
          <a:latin typeface="+mn-lt"/>
          <a:cs typeface="+mn-cs"/>
        </a:defRPr>
      </a:lvl3pPr>
      <a:lvl4pPr marL="1476338" indent="-209545" algn="l" rtl="0" eaLnBrk="0" fontAlgn="base" hangingPunct="0">
        <a:spcBef>
          <a:spcPct val="20000"/>
        </a:spcBef>
        <a:spcAft>
          <a:spcPct val="0"/>
        </a:spcAft>
        <a:buChar char="–"/>
        <a:defRPr>
          <a:solidFill>
            <a:srgbClr val="6D6B4B"/>
          </a:solidFill>
          <a:latin typeface="+mn-lt"/>
          <a:cs typeface="+mn-cs"/>
        </a:defRPr>
      </a:lvl4pPr>
      <a:lvl5pPr marL="1898603" indent="-209545" algn="l" rtl="0" eaLnBrk="0" fontAlgn="base" hangingPunct="0">
        <a:spcBef>
          <a:spcPct val="20000"/>
        </a:spcBef>
        <a:spcAft>
          <a:spcPct val="0"/>
        </a:spcAft>
        <a:buChar char="»"/>
        <a:defRPr>
          <a:solidFill>
            <a:srgbClr val="6D6B4B"/>
          </a:solidFill>
          <a:latin typeface="+mn-lt"/>
          <a:cs typeface="+mn-cs"/>
        </a:defRPr>
      </a:lvl5pPr>
      <a:lvl6pPr marL="2321169" indent="-211016" algn="l" rtl="0" fontAlgn="base">
        <a:spcBef>
          <a:spcPct val="20000"/>
        </a:spcBef>
        <a:spcAft>
          <a:spcPct val="0"/>
        </a:spcAft>
        <a:buChar char="»"/>
        <a:defRPr sz="1847">
          <a:solidFill>
            <a:srgbClr val="6D6B4B"/>
          </a:solidFill>
          <a:latin typeface="+mn-lt"/>
          <a:cs typeface="+mn-cs"/>
        </a:defRPr>
      </a:lvl6pPr>
      <a:lvl7pPr marL="2743201" indent="-211016" algn="l" rtl="0" fontAlgn="base">
        <a:spcBef>
          <a:spcPct val="20000"/>
        </a:spcBef>
        <a:spcAft>
          <a:spcPct val="0"/>
        </a:spcAft>
        <a:buChar char="»"/>
        <a:defRPr sz="1847">
          <a:solidFill>
            <a:srgbClr val="6D6B4B"/>
          </a:solidFill>
          <a:latin typeface="+mn-lt"/>
          <a:cs typeface="+mn-cs"/>
        </a:defRPr>
      </a:lvl7pPr>
      <a:lvl8pPr marL="3165232" indent="-211016" algn="l" rtl="0" fontAlgn="base">
        <a:spcBef>
          <a:spcPct val="20000"/>
        </a:spcBef>
        <a:spcAft>
          <a:spcPct val="0"/>
        </a:spcAft>
        <a:buChar char="»"/>
        <a:defRPr sz="1847">
          <a:solidFill>
            <a:srgbClr val="6D6B4B"/>
          </a:solidFill>
          <a:latin typeface="+mn-lt"/>
          <a:cs typeface="+mn-cs"/>
        </a:defRPr>
      </a:lvl8pPr>
      <a:lvl9pPr marL="3587261" indent="-211016" algn="l" rtl="0" fontAlgn="base">
        <a:spcBef>
          <a:spcPct val="20000"/>
        </a:spcBef>
        <a:spcAft>
          <a:spcPct val="0"/>
        </a:spcAft>
        <a:buChar char="»"/>
        <a:defRPr sz="1847">
          <a:solidFill>
            <a:srgbClr val="6D6B4B"/>
          </a:solidFill>
          <a:latin typeface="+mn-lt"/>
          <a:cs typeface="+mn-cs"/>
        </a:defRPr>
      </a:lvl9pPr>
    </p:bodyStyle>
    <p:otherStyle>
      <a:defPPr>
        <a:defRPr lang="nl-BE"/>
      </a:defPPr>
      <a:lvl1pPr marL="0" algn="l" defTabSz="844062" rtl="0" eaLnBrk="1" latinLnBrk="0" hangingPunct="1">
        <a:defRPr sz="1663" kern="1200">
          <a:solidFill>
            <a:schemeClr val="tx1"/>
          </a:solidFill>
          <a:latin typeface="+mn-lt"/>
          <a:ea typeface="+mn-ea"/>
          <a:cs typeface="+mn-cs"/>
        </a:defRPr>
      </a:lvl1pPr>
      <a:lvl2pPr marL="422031" algn="l" defTabSz="844062" rtl="0" eaLnBrk="1" latinLnBrk="0" hangingPunct="1">
        <a:defRPr sz="1663" kern="1200">
          <a:solidFill>
            <a:schemeClr val="tx1"/>
          </a:solidFill>
          <a:latin typeface="+mn-lt"/>
          <a:ea typeface="+mn-ea"/>
          <a:cs typeface="+mn-cs"/>
        </a:defRPr>
      </a:lvl2pPr>
      <a:lvl3pPr marL="844062" algn="l" defTabSz="844062" rtl="0" eaLnBrk="1" latinLnBrk="0" hangingPunct="1">
        <a:defRPr sz="1663" kern="1200">
          <a:solidFill>
            <a:schemeClr val="tx1"/>
          </a:solidFill>
          <a:latin typeface="+mn-lt"/>
          <a:ea typeface="+mn-ea"/>
          <a:cs typeface="+mn-cs"/>
        </a:defRPr>
      </a:lvl3pPr>
      <a:lvl4pPr marL="1266092" algn="l" defTabSz="844062" rtl="0" eaLnBrk="1" latinLnBrk="0" hangingPunct="1">
        <a:defRPr sz="1663" kern="1200">
          <a:solidFill>
            <a:schemeClr val="tx1"/>
          </a:solidFill>
          <a:latin typeface="+mn-lt"/>
          <a:ea typeface="+mn-ea"/>
          <a:cs typeface="+mn-cs"/>
        </a:defRPr>
      </a:lvl4pPr>
      <a:lvl5pPr marL="1688123" algn="l" defTabSz="844062" rtl="0" eaLnBrk="1" latinLnBrk="0" hangingPunct="1">
        <a:defRPr sz="1663" kern="1200">
          <a:solidFill>
            <a:schemeClr val="tx1"/>
          </a:solidFill>
          <a:latin typeface="+mn-lt"/>
          <a:ea typeface="+mn-ea"/>
          <a:cs typeface="+mn-cs"/>
        </a:defRPr>
      </a:lvl5pPr>
      <a:lvl6pPr marL="2110154" algn="l" defTabSz="844062" rtl="0" eaLnBrk="1" latinLnBrk="0" hangingPunct="1">
        <a:defRPr sz="1663" kern="1200">
          <a:solidFill>
            <a:schemeClr val="tx1"/>
          </a:solidFill>
          <a:latin typeface="+mn-lt"/>
          <a:ea typeface="+mn-ea"/>
          <a:cs typeface="+mn-cs"/>
        </a:defRPr>
      </a:lvl6pPr>
      <a:lvl7pPr marL="2532185" algn="l" defTabSz="844062" rtl="0" eaLnBrk="1" latinLnBrk="0" hangingPunct="1">
        <a:defRPr sz="1663" kern="1200">
          <a:solidFill>
            <a:schemeClr val="tx1"/>
          </a:solidFill>
          <a:latin typeface="+mn-lt"/>
          <a:ea typeface="+mn-ea"/>
          <a:cs typeface="+mn-cs"/>
        </a:defRPr>
      </a:lvl7pPr>
      <a:lvl8pPr marL="2954215" algn="l" defTabSz="844062" rtl="0" eaLnBrk="1" latinLnBrk="0" hangingPunct="1">
        <a:defRPr sz="1663" kern="1200">
          <a:solidFill>
            <a:schemeClr val="tx1"/>
          </a:solidFill>
          <a:latin typeface="+mn-lt"/>
          <a:ea typeface="+mn-ea"/>
          <a:cs typeface="+mn-cs"/>
        </a:defRPr>
      </a:lvl8pPr>
      <a:lvl9pPr marL="3376246" algn="l" defTabSz="844062" rtl="0" eaLnBrk="1" latinLnBrk="0" hangingPunct="1">
        <a:defRPr sz="1663"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bwMode="auto">
          <a:xfrm>
            <a:off x="3251200" y="304800"/>
            <a:ext cx="8636000" cy="1752600"/>
          </a:xfrm>
          <a:prstGeom prst="rect">
            <a:avLst/>
          </a:prstGeom>
          <a:noFill/>
          <a:ln>
            <a:noFill/>
          </a:ln>
          <a:effectLst/>
          <a:extLst>
            <a:ext uri="{909E8E84-426E-40DD-AFC4-6F175D3DCCD1}">
              <a14:hiddenFill xmlns:a14="http://schemas.microsoft.com/office/drawing/2010/main">
                <a:solidFill>
                  <a:srgbClr val="B2B09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nl-NL"/>
              <a:t>Klik om het opmaakprofiel van de modeltitel te bewerken</a:t>
            </a:r>
          </a:p>
        </p:txBody>
      </p:sp>
      <p:sp>
        <p:nvSpPr>
          <p:cNvPr id="1027" name="Rectangle 3"/>
          <p:cNvSpPr>
            <a:spLocks noGrp="1" noChangeArrowheads="1"/>
          </p:cNvSpPr>
          <p:nvPr>
            <p:ph type="body" idx="1"/>
          </p:nvPr>
        </p:nvSpPr>
        <p:spPr bwMode="auto">
          <a:xfrm>
            <a:off x="914400" y="1981200"/>
            <a:ext cx="109728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ltLang="nl-BE"/>
              <a:t>Klik om de opmaakprofielen van de modeltekst te bewerken</a:t>
            </a:r>
          </a:p>
          <a:p>
            <a:pPr lvl="1"/>
            <a:r>
              <a:rPr lang="nl-NL" altLang="nl-BE"/>
              <a:t>Tweede niveau</a:t>
            </a:r>
          </a:p>
          <a:p>
            <a:pPr lvl="2"/>
            <a:r>
              <a:rPr lang="nl-NL" altLang="nl-BE"/>
              <a:t>Derde niveau</a:t>
            </a:r>
          </a:p>
          <a:p>
            <a:pPr lvl="3"/>
            <a:r>
              <a:rPr lang="nl-NL" altLang="nl-BE"/>
              <a:t>Vierde niveau</a:t>
            </a:r>
          </a:p>
          <a:p>
            <a:pPr lvl="4"/>
            <a:r>
              <a:rPr lang="nl-NL" altLang="nl-BE"/>
              <a:t>Vijfde niveau</a:t>
            </a:r>
          </a:p>
        </p:txBody>
      </p:sp>
      <p:pic>
        <p:nvPicPr>
          <p:cNvPr id="1028" name="Picture 4" descr="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3200" y="304801"/>
            <a:ext cx="2946400" cy="109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1313660"/>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Lst>
  <p:transition spd="med">
    <p:wipe dir="r"/>
  </p:transition>
  <p:txStyles>
    <p:titleStyle>
      <a:lvl1pPr algn="ctr" rtl="0" eaLnBrk="0" fontAlgn="base" hangingPunct="0">
        <a:spcBef>
          <a:spcPct val="0"/>
        </a:spcBef>
        <a:spcAft>
          <a:spcPct val="0"/>
        </a:spcAft>
        <a:defRPr sz="4063">
          <a:solidFill>
            <a:srgbClr val="CC0066"/>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63">
          <a:solidFill>
            <a:srgbClr val="CC0066"/>
          </a:solidFill>
          <a:effectLst>
            <a:outerShdw blurRad="38100" dist="38100" dir="2700000" algn="tl">
              <a:srgbClr val="000000"/>
            </a:outerShdw>
          </a:effectLst>
          <a:latin typeface="Times New Roman" pitchFamily="18" charset="0"/>
          <a:cs typeface="Times New Roman" pitchFamily="18" charset="0"/>
        </a:defRPr>
      </a:lvl2pPr>
      <a:lvl3pPr algn="ctr" rtl="0" eaLnBrk="0" fontAlgn="base" hangingPunct="0">
        <a:spcBef>
          <a:spcPct val="0"/>
        </a:spcBef>
        <a:spcAft>
          <a:spcPct val="0"/>
        </a:spcAft>
        <a:defRPr sz="4063">
          <a:solidFill>
            <a:srgbClr val="CC0066"/>
          </a:solidFill>
          <a:effectLst>
            <a:outerShdw blurRad="38100" dist="38100" dir="2700000" algn="tl">
              <a:srgbClr val="000000"/>
            </a:outerShdw>
          </a:effectLst>
          <a:latin typeface="Times New Roman" pitchFamily="18" charset="0"/>
          <a:cs typeface="Times New Roman" pitchFamily="18" charset="0"/>
        </a:defRPr>
      </a:lvl3pPr>
      <a:lvl4pPr algn="ctr" rtl="0" eaLnBrk="0" fontAlgn="base" hangingPunct="0">
        <a:spcBef>
          <a:spcPct val="0"/>
        </a:spcBef>
        <a:spcAft>
          <a:spcPct val="0"/>
        </a:spcAft>
        <a:defRPr sz="4063">
          <a:solidFill>
            <a:srgbClr val="CC0066"/>
          </a:solidFill>
          <a:effectLst>
            <a:outerShdw blurRad="38100" dist="38100" dir="2700000" algn="tl">
              <a:srgbClr val="000000"/>
            </a:outerShdw>
          </a:effectLst>
          <a:latin typeface="Times New Roman" pitchFamily="18" charset="0"/>
          <a:cs typeface="Times New Roman" pitchFamily="18" charset="0"/>
        </a:defRPr>
      </a:lvl4pPr>
      <a:lvl5pPr algn="ctr" rtl="0" eaLnBrk="0" fontAlgn="base" hangingPunct="0">
        <a:spcBef>
          <a:spcPct val="0"/>
        </a:spcBef>
        <a:spcAft>
          <a:spcPct val="0"/>
        </a:spcAft>
        <a:defRPr sz="4063">
          <a:solidFill>
            <a:srgbClr val="CC0066"/>
          </a:solidFill>
          <a:effectLst>
            <a:outerShdw blurRad="38100" dist="38100" dir="2700000" algn="tl">
              <a:srgbClr val="000000"/>
            </a:outerShdw>
          </a:effectLst>
          <a:latin typeface="Times New Roman" pitchFamily="18" charset="0"/>
          <a:cs typeface="Times New Roman" pitchFamily="18" charset="0"/>
        </a:defRPr>
      </a:lvl5pPr>
      <a:lvl6pPr marL="422031" algn="ctr" rtl="0" fontAlgn="base">
        <a:spcBef>
          <a:spcPct val="0"/>
        </a:spcBef>
        <a:spcAft>
          <a:spcPct val="0"/>
        </a:spcAft>
        <a:defRPr sz="4063">
          <a:solidFill>
            <a:srgbClr val="CC0066"/>
          </a:solidFill>
          <a:effectLst>
            <a:outerShdw blurRad="38100" dist="38100" dir="2700000" algn="tl">
              <a:srgbClr val="000000"/>
            </a:outerShdw>
          </a:effectLst>
          <a:latin typeface="Times New Roman" pitchFamily="18" charset="0"/>
          <a:cs typeface="Times New Roman" pitchFamily="18" charset="0"/>
        </a:defRPr>
      </a:lvl6pPr>
      <a:lvl7pPr marL="844062" algn="ctr" rtl="0" fontAlgn="base">
        <a:spcBef>
          <a:spcPct val="0"/>
        </a:spcBef>
        <a:spcAft>
          <a:spcPct val="0"/>
        </a:spcAft>
        <a:defRPr sz="4063">
          <a:solidFill>
            <a:srgbClr val="CC0066"/>
          </a:solidFill>
          <a:effectLst>
            <a:outerShdw blurRad="38100" dist="38100" dir="2700000" algn="tl">
              <a:srgbClr val="000000"/>
            </a:outerShdw>
          </a:effectLst>
          <a:latin typeface="Times New Roman" pitchFamily="18" charset="0"/>
          <a:cs typeface="Times New Roman" pitchFamily="18" charset="0"/>
        </a:defRPr>
      </a:lvl7pPr>
      <a:lvl8pPr marL="1266092" algn="ctr" rtl="0" fontAlgn="base">
        <a:spcBef>
          <a:spcPct val="0"/>
        </a:spcBef>
        <a:spcAft>
          <a:spcPct val="0"/>
        </a:spcAft>
        <a:defRPr sz="4063">
          <a:solidFill>
            <a:srgbClr val="CC0066"/>
          </a:solidFill>
          <a:effectLst>
            <a:outerShdw blurRad="38100" dist="38100" dir="2700000" algn="tl">
              <a:srgbClr val="000000"/>
            </a:outerShdw>
          </a:effectLst>
          <a:latin typeface="Times New Roman" pitchFamily="18" charset="0"/>
          <a:cs typeface="Times New Roman" pitchFamily="18" charset="0"/>
        </a:defRPr>
      </a:lvl8pPr>
      <a:lvl9pPr marL="1688123" algn="ctr" rtl="0" fontAlgn="base">
        <a:spcBef>
          <a:spcPct val="0"/>
        </a:spcBef>
        <a:spcAft>
          <a:spcPct val="0"/>
        </a:spcAft>
        <a:defRPr sz="4063">
          <a:solidFill>
            <a:srgbClr val="CC0066"/>
          </a:solidFill>
          <a:effectLst>
            <a:outerShdw blurRad="38100" dist="38100" dir="2700000" algn="tl">
              <a:srgbClr val="000000"/>
            </a:outerShdw>
          </a:effectLst>
          <a:latin typeface="Times New Roman" pitchFamily="18" charset="0"/>
          <a:cs typeface="Times New Roman" pitchFamily="18" charset="0"/>
        </a:defRPr>
      </a:lvl9pPr>
    </p:titleStyle>
    <p:bodyStyle>
      <a:lvl1pPr marL="316523" indent="-316523" algn="l" rtl="0" eaLnBrk="0" fontAlgn="base" hangingPunct="0">
        <a:spcBef>
          <a:spcPct val="20000"/>
        </a:spcBef>
        <a:spcAft>
          <a:spcPct val="0"/>
        </a:spcAft>
        <a:buChar char="•"/>
        <a:defRPr sz="2955">
          <a:solidFill>
            <a:srgbClr val="6D6B4B"/>
          </a:solidFill>
          <a:latin typeface="+mn-lt"/>
          <a:ea typeface="+mn-ea"/>
          <a:cs typeface="+mn-cs"/>
        </a:defRPr>
      </a:lvl1pPr>
      <a:lvl2pPr marL="685800" indent="-263769" algn="l" rtl="0" eaLnBrk="0" fontAlgn="base" hangingPunct="0">
        <a:spcBef>
          <a:spcPct val="20000"/>
        </a:spcBef>
        <a:spcAft>
          <a:spcPct val="0"/>
        </a:spcAft>
        <a:buChar char="–"/>
        <a:defRPr sz="2585">
          <a:solidFill>
            <a:srgbClr val="6D6B4B"/>
          </a:solidFill>
          <a:latin typeface="+mn-lt"/>
          <a:cs typeface="+mn-cs"/>
        </a:defRPr>
      </a:lvl2pPr>
      <a:lvl3pPr marL="1055076" indent="-211016" algn="l" rtl="0" eaLnBrk="0" fontAlgn="base" hangingPunct="0">
        <a:spcBef>
          <a:spcPct val="20000"/>
        </a:spcBef>
        <a:spcAft>
          <a:spcPct val="0"/>
        </a:spcAft>
        <a:buChar char="•"/>
        <a:defRPr sz="2215">
          <a:solidFill>
            <a:srgbClr val="6D6B4B"/>
          </a:solidFill>
          <a:latin typeface="+mn-lt"/>
          <a:cs typeface="+mn-cs"/>
        </a:defRPr>
      </a:lvl3pPr>
      <a:lvl4pPr marL="1477108" indent="-211016" algn="l" rtl="0" eaLnBrk="0" fontAlgn="base" hangingPunct="0">
        <a:spcBef>
          <a:spcPct val="20000"/>
        </a:spcBef>
        <a:spcAft>
          <a:spcPct val="0"/>
        </a:spcAft>
        <a:buChar char="–"/>
        <a:defRPr sz="1847">
          <a:solidFill>
            <a:srgbClr val="6D6B4B"/>
          </a:solidFill>
          <a:latin typeface="+mn-lt"/>
          <a:cs typeface="+mn-cs"/>
        </a:defRPr>
      </a:lvl4pPr>
      <a:lvl5pPr marL="1899139" indent="-211016" algn="l" rtl="0" eaLnBrk="0" fontAlgn="base" hangingPunct="0">
        <a:spcBef>
          <a:spcPct val="20000"/>
        </a:spcBef>
        <a:spcAft>
          <a:spcPct val="0"/>
        </a:spcAft>
        <a:buChar char="»"/>
        <a:defRPr sz="1847">
          <a:solidFill>
            <a:srgbClr val="6D6B4B"/>
          </a:solidFill>
          <a:latin typeface="+mn-lt"/>
          <a:cs typeface="+mn-cs"/>
        </a:defRPr>
      </a:lvl5pPr>
      <a:lvl6pPr marL="2321169" indent="-211016" algn="l" rtl="0" fontAlgn="base">
        <a:spcBef>
          <a:spcPct val="20000"/>
        </a:spcBef>
        <a:spcAft>
          <a:spcPct val="0"/>
        </a:spcAft>
        <a:buChar char="»"/>
        <a:defRPr sz="1847">
          <a:solidFill>
            <a:srgbClr val="6D6B4B"/>
          </a:solidFill>
          <a:latin typeface="+mn-lt"/>
          <a:cs typeface="+mn-cs"/>
        </a:defRPr>
      </a:lvl6pPr>
      <a:lvl7pPr marL="2743201" indent="-211016" algn="l" rtl="0" fontAlgn="base">
        <a:spcBef>
          <a:spcPct val="20000"/>
        </a:spcBef>
        <a:spcAft>
          <a:spcPct val="0"/>
        </a:spcAft>
        <a:buChar char="»"/>
        <a:defRPr sz="1847">
          <a:solidFill>
            <a:srgbClr val="6D6B4B"/>
          </a:solidFill>
          <a:latin typeface="+mn-lt"/>
          <a:cs typeface="+mn-cs"/>
        </a:defRPr>
      </a:lvl7pPr>
      <a:lvl8pPr marL="3165232" indent="-211016" algn="l" rtl="0" fontAlgn="base">
        <a:spcBef>
          <a:spcPct val="20000"/>
        </a:spcBef>
        <a:spcAft>
          <a:spcPct val="0"/>
        </a:spcAft>
        <a:buChar char="»"/>
        <a:defRPr sz="1847">
          <a:solidFill>
            <a:srgbClr val="6D6B4B"/>
          </a:solidFill>
          <a:latin typeface="+mn-lt"/>
          <a:cs typeface="+mn-cs"/>
        </a:defRPr>
      </a:lvl8pPr>
      <a:lvl9pPr marL="3587261" indent="-211016" algn="l" rtl="0" fontAlgn="base">
        <a:spcBef>
          <a:spcPct val="20000"/>
        </a:spcBef>
        <a:spcAft>
          <a:spcPct val="0"/>
        </a:spcAft>
        <a:buChar char="»"/>
        <a:defRPr sz="1847">
          <a:solidFill>
            <a:srgbClr val="6D6B4B"/>
          </a:solidFill>
          <a:latin typeface="+mn-lt"/>
          <a:cs typeface="+mn-cs"/>
        </a:defRPr>
      </a:lvl9pPr>
    </p:bodyStyle>
    <p:otherStyle>
      <a:defPPr>
        <a:defRPr lang="nl-BE"/>
      </a:defPPr>
      <a:lvl1pPr marL="0" algn="l" defTabSz="844062" rtl="0" eaLnBrk="1" latinLnBrk="0" hangingPunct="1">
        <a:defRPr sz="1663" kern="1200">
          <a:solidFill>
            <a:schemeClr val="tx1"/>
          </a:solidFill>
          <a:latin typeface="+mn-lt"/>
          <a:ea typeface="+mn-ea"/>
          <a:cs typeface="+mn-cs"/>
        </a:defRPr>
      </a:lvl1pPr>
      <a:lvl2pPr marL="422031" algn="l" defTabSz="844062" rtl="0" eaLnBrk="1" latinLnBrk="0" hangingPunct="1">
        <a:defRPr sz="1663" kern="1200">
          <a:solidFill>
            <a:schemeClr val="tx1"/>
          </a:solidFill>
          <a:latin typeface="+mn-lt"/>
          <a:ea typeface="+mn-ea"/>
          <a:cs typeface="+mn-cs"/>
        </a:defRPr>
      </a:lvl2pPr>
      <a:lvl3pPr marL="844062" algn="l" defTabSz="844062" rtl="0" eaLnBrk="1" latinLnBrk="0" hangingPunct="1">
        <a:defRPr sz="1663" kern="1200">
          <a:solidFill>
            <a:schemeClr val="tx1"/>
          </a:solidFill>
          <a:latin typeface="+mn-lt"/>
          <a:ea typeface="+mn-ea"/>
          <a:cs typeface="+mn-cs"/>
        </a:defRPr>
      </a:lvl3pPr>
      <a:lvl4pPr marL="1266092" algn="l" defTabSz="844062" rtl="0" eaLnBrk="1" latinLnBrk="0" hangingPunct="1">
        <a:defRPr sz="1663" kern="1200">
          <a:solidFill>
            <a:schemeClr val="tx1"/>
          </a:solidFill>
          <a:latin typeface="+mn-lt"/>
          <a:ea typeface="+mn-ea"/>
          <a:cs typeface="+mn-cs"/>
        </a:defRPr>
      </a:lvl4pPr>
      <a:lvl5pPr marL="1688123" algn="l" defTabSz="844062" rtl="0" eaLnBrk="1" latinLnBrk="0" hangingPunct="1">
        <a:defRPr sz="1663" kern="1200">
          <a:solidFill>
            <a:schemeClr val="tx1"/>
          </a:solidFill>
          <a:latin typeface="+mn-lt"/>
          <a:ea typeface="+mn-ea"/>
          <a:cs typeface="+mn-cs"/>
        </a:defRPr>
      </a:lvl5pPr>
      <a:lvl6pPr marL="2110154" algn="l" defTabSz="844062" rtl="0" eaLnBrk="1" latinLnBrk="0" hangingPunct="1">
        <a:defRPr sz="1663" kern="1200">
          <a:solidFill>
            <a:schemeClr val="tx1"/>
          </a:solidFill>
          <a:latin typeface="+mn-lt"/>
          <a:ea typeface="+mn-ea"/>
          <a:cs typeface="+mn-cs"/>
        </a:defRPr>
      </a:lvl6pPr>
      <a:lvl7pPr marL="2532185" algn="l" defTabSz="844062" rtl="0" eaLnBrk="1" latinLnBrk="0" hangingPunct="1">
        <a:defRPr sz="1663" kern="1200">
          <a:solidFill>
            <a:schemeClr val="tx1"/>
          </a:solidFill>
          <a:latin typeface="+mn-lt"/>
          <a:ea typeface="+mn-ea"/>
          <a:cs typeface="+mn-cs"/>
        </a:defRPr>
      </a:lvl7pPr>
      <a:lvl8pPr marL="2954215" algn="l" defTabSz="844062" rtl="0" eaLnBrk="1" latinLnBrk="0" hangingPunct="1">
        <a:defRPr sz="1663" kern="1200">
          <a:solidFill>
            <a:schemeClr val="tx1"/>
          </a:solidFill>
          <a:latin typeface="+mn-lt"/>
          <a:ea typeface="+mn-ea"/>
          <a:cs typeface="+mn-cs"/>
        </a:defRPr>
      </a:lvl8pPr>
      <a:lvl9pPr marL="3376246" algn="l" defTabSz="844062" rtl="0" eaLnBrk="1" latinLnBrk="0" hangingPunct="1">
        <a:defRPr sz="1663"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userDrawn="1"/>
        </p:nvPicPr>
        <p:blipFill>
          <a:blip r:embed="rId20">
            <a:lum bright="70000" contrast="-70000"/>
            <a:extLst>
              <a:ext uri="{28A0092B-C50C-407E-A947-70E740481C1C}">
                <a14:useLocalDpi xmlns:a14="http://schemas.microsoft.com/office/drawing/2010/main" val="0"/>
              </a:ext>
            </a:extLst>
          </a:blip>
          <a:srcRect/>
          <a:stretch>
            <a:fillRect/>
          </a:stretch>
        </p:blipFill>
        <p:spPr bwMode="auto">
          <a:xfrm>
            <a:off x="12" y="3211529"/>
            <a:ext cx="5729817" cy="364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67" name="Rectangle 2"/>
          <p:cNvSpPr>
            <a:spLocks noGrp="1" noChangeArrowheads="1"/>
          </p:cNvSpPr>
          <p:nvPr>
            <p:ph type="title"/>
          </p:nvPr>
        </p:nvSpPr>
        <p:spPr bwMode="auto">
          <a:xfrm>
            <a:off x="719667" y="15"/>
            <a:ext cx="1036320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BE"/>
              <a:t>Click to edit Master title style</a:t>
            </a:r>
          </a:p>
        </p:txBody>
      </p:sp>
      <p:sp>
        <p:nvSpPr>
          <p:cNvPr id="11268" name="Rectangle 3"/>
          <p:cNvSpPr>
            <a:spLocks noGrp="1" noChangeArrowheads="1"/>
          </p:cNvSpPr>
          <p:nvPr>
            <p:ph type="body" idx="1"/>
          </p:nvPr>
        </p:nvSpPr>
        <p:spPr bwMode="auto">
          <a:xfrm>
            <a:off x="719667" y="1628775"/>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BE"/>
              <a:t>Click to edit Master text styles</a:t>
            </a:r>
          </a:p>
          <a:p>
            <a:pPr lvl="1"/>
            <a:r>
              <a:rPr lang="en-US" altLang="nl-BE"/>
              <a:t>Second level</a:t>
            </a:r>
          </a:p>
          <a:p>
            <a:pPr lvl="2"/>
            <a:r>
              <a:rPr lang="en-US" altLang="nl-BE"/>
              <a:t>Third level</a:t>
            </a:r>
          </a:p>
          <a:p>
            <a:pPr lvl="3"/>
            <a:r>
              <a:rPr lang="en-US" altLang="nl-BE"/>
              <a:t>Fourth level</a:t>
            </a:r>
          </a:p>
          <a:p>
            <a:pPr lvl="4"/>
            <a:r>
              <a:rPr lang="en-US" altLang="nl-BE"/>
              <a:t>Fifth level</a:t>
            </a:r>
          </a:p>
        </p:txBody>
      </p:sp>
    </p:spTree>
    <p:extLst>
      <p:ext uri="{BB962C8B-B14F-4D97-AF65-F5344CB8AC3E}">
        <p14:creationId xmlns:p14="http://schemas.microsoft.com/office/powerpoint/2010/main" val="771494692"/>
      </p:ext>
    </p:extLst>
  </p:cSld>
  <p:clrMap bg1="dk2" tx1="lt1" bg2="dk1" tx2="lt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Lst>
  <p:transition>
    <p:wipe dir="r"/>
  </p:transition>
  <p:txStyles>
    <p:titleStyle>
      <a:lvl1pPr algn="l" rtl="0" eaLnBrk="0" fontAlgn="base" hangingPunct="0">
        <a:spcBef>
          <a:spcPct val="0"/>
        </a:spcBef>
        <a:spcAft>
          <a:spcPct val="0"/>
        </a:spcAft>
        <a:defRPr sz="2100" b="1">
          <a:solidFill>
            <a:srgbClr val="FFCC00"/>
          </a:solidFill>
          <a:latin typeface="+mj-lt"/>
          <a:ea typeface="+mj-ea"/>
          <a:cs typeface="+mj-cs"/>
        </a:defRPr>
      </a:lvl1pPr>
      <a:lvl2pPr algn="l" rtl="0" eaLnBrk="0" fontAlgn="base" hangingPunct="0">
        <a:spcBef>
          <a:spcPct val="0"/>
        </a:spcBef>
        <a:spcAft>
          <a:spcPct val="0"/>
        </a:spcAft>
        <a:defRPr sz="2100" b="1">
          <a:solidFill>
            <a:srgbClr val="FFCC00"/>
          </a:solidFill>
          <a:latin typeface="Arial" charset="0"/>
        </a:defRPr>
      </a:lvl2pPr>
      <a:lvl3pPr algn="l" rtl="0" eaLnBrk="0" fontAlgn="base" hangingPunct="0">
        <a:spcBef>
          <a:spcPct val="0"/>
        </a:spcBef>
        <a:spcAft>
          <a:spcPct val="0"/>
        </a:spcAft>
        <a:defRPr sz="2100" b="1">
          <a:solidFill>
            <a:srgbClr val="FFCC00"/>
          </a:solidFill>
          <a:latin typeface="Arial" charset="0"/>
        </a:defRPr>
      </a:lvl3pPr>
      <a:lvl4pPr algn="l" rtl="0" eaLnBrk="0" fontAlgn="base" hangingPunct="0">
        <a:spcBef>
          <a:spcPct val="0"/>
        </a:spcBef>
        <a:spcAft>
          <a:spcPct val="0"/>
        </a:spcAft>
        <a:defRPr sz="2100" b="1">
          <a:solidFill>
            <a:srgbClr val="FFCC00"/>
          </a:solidFill>
          <a:latin typeface="Arial" charset="0"/>
        </a:defRPr>
      </a:lvl4pPr>
      <a:lvl5pPr algn="l" rtl="0" eaLnBrk="0" fontAlgn="base" hangingPunct="0">
        <a:spcBef>
          <a:spcPct val="0"/>
        </a:spcBef>
        <a:spcAft>
          <a:spcPct val="0"/>
        </a:spcAft>
        <a:defRPr sz="2100" b="1">
          <a:solidFill>
            <a:srgbClr val="FFCC00"/>
          </a:solidFill>
          <a:latin typeface="Arial" charset="0"/>
        </a:defRPr>
      </a:lvl5pPr>
      <a:lvl6pPr marL="342891" algn="l" rtl="0" eaLnBrk="0" fontAlgn="base" hangingPunct="0">
        <a:spcBef>
          <a:spcPct val="0"/>
        </a:spcBef>
        <a:spcAft>
          <a:spcPct val="0"/>
        </a:spcAft>
        <a:defRPr sz="2100" b="1">
          <a:solidFill>
            <a:srgbClr val="FFCC00"/>
          </a:solidFill>
          <a:latin typeface="Arial" charset="0"/>
        </a:defRPr>
      </a:lvl6pPr>
      <a:lvl7pPr marL="685783" algn="l" rtl="0" eaLnBrk="0" fontAlgn="base" hangingPunct="0">
        <a:spcBef>
          <a:spcPct val="0"/>
        </a:spcBef>
        <a:spcAft>
          <a:spcPct val="0"/>
        </a:spcAft>
        <a:defRPr sz="2100" b="1">
          <a:solidFill>
            <a:srgbClr val="FFCC00"/>
          </a:solidFill>
          <a:latin typeface="Arial" charset="0"/>
        </a:defRPr>
      </a:lvl7pPr>
      <a:lvl8pPr marL="1028674" algn="l" rtl="0" eaLnBrk="0" fontAlgn="base" hangingPunct="0">
        <a:spcBef>
          <a:spcPct val="0"/>
        </a:spcBef>
        <a:spcAft>
          <a:spcPct val="0"/>
        </a:spcAft>
        <a:defRPr sz="2100" b="1">
          <a:solidFill>
            <a:srgbClr val="FFCC00"/>
          </a:solidFill>
          <a:latin typeface="Arial" charset="0"/>
        </a:defRPr>
      </a:lvl8pPr>
      <a:lvl9pPr marL="1371566" algn="l" rtl="0" eaLnBrk="0" fontAlgn="base" hangingPunct="0">
        <a:spcBef>
          <a:spcPct val="0"/>
        </a:spcBef>
        <a:spcAft>
          <a:spcPct val="0"/>
        </a:spcAft>
        <a:defRPr sz="2100" b="1">
          <a:solidFill>
            <a:srgbClr val="FFCC00"/>
          </a:solidFill>
          <a:latin typeface="Arial" charset="0"/>
        </a:defRPr>
      </a:lvl9pPr>
    </p:titleStyle>
    <p:bodyStyle>
      <a:lvl1pPr marL="257168" indent="-257168" algn="l" rtl="0" eaLnBrk="0" fontAlgn="base" hangingPunct="0">
        <a:spcBef>
          <a:spcPct val="20000"/>
        </a:spcBef>
        <a:spcAft>
          <a:spcPct val="0"/>
        </a:spcAft>
        <a:buChar char="•"/>
        <a:defRPr sz="1951">
          <a:solidFill>
            <a:srgbClr val="000066"/>
          </a:solidFill>
          <a:latin typeface="+mn-lt"/>
          <a:ea typeface="+mn-ea"/>
          <a:cs typeface="+mn-cs"/>
        </a:defRPr>
      </a:lvl1pPr>
      <a:lvl2pPr marL="557199" indent="-214308" algn="l" rtl="0" eaLnBrk="0" fontAlgn="base" hangingPunct="0">
        <a:spcBef>
          <a:spcPct val="20000"/>
        </a:spcBef>
        <a:spcAft>
          <a:spcPct val="0"/>
        </a:spcAft>
        <a:buChar char="–"/>
        <a:defRPr sz="1800">
          <a:solidFill>
            <a:srgbClr val="000066"/>
          </a:solidFill>
          <a:latin typeface="+mn-lt"/>
        </a:defRPr>
      </a:lvl2pPr>
      <a:lvl3pPr marL="857229" indent="-171446" algn="l" rtl="0" eaLnBrk="0" fontAlgn="base" hangingPunct="0">
        <a:spcBef>
          <a:spcPct val="20000"/>
        </a:spcBef>
        <a:spcAft>
          <a:spcPct val="0"/>
        </a:spcAft>
        <a:buChar char="•"/>
        <a:defRPr sz="1651">
          <a:solidFill>
            <a:srgbClr val="000066"/>
          </a:solidFill>
          <a:latin typeface="+mn-lt"/>
        </a:defRPr>
      </a:lvl3pPr>
      <a:lvl4pPr marL="1200121" indent="-171446" algn="l" rtl="0" eaLnBrk="0" fontAlgn="base" hangingPunct="0">
        <a:spcBef>
          <a:spcPct val="20000"/>
        </a:spcBef>
        <a:spcAft>
          <a:spcPct val="0"/>
        </a:spcAft>
        <a:buChar char="–"/>
        <a:defRPr sz="1500">
          <a:solidFill>
            <a:srgbClr val="000066"/>
          </a:solidFill>
          <a:latin typeface="+mn-lt"/>
        </a:defRPr>
      </a:lvl4pPr>
      <a:lvl5pPr marL="1543012" indent="-171446" algn="l" rtl="0" eaLnBrk="0" fontAlgn="base" hangingPunct="0">
        <a:spcBef>
          <a:spcPct val="20000"/>
        </a:spcBef>
        <a:spcAft>
          <a:spcPct val="0"/>
        </a:spcAft>
        <a:buChar char="»"/>
        <a:defRPr sz="1500">
          <a:solidFill>
            <a:srgbClr val="000066"/>
          </a:solidFill>
          <a:latin typeface="+mn-lt"/>
        </a:defRPr>
      </a:lvl5pPr>
      <a:lvl6pPr marL="1885904" indent="-171446" algn="l" rtl="0" eaLnBrk="0" fontAlgn="base" hangingPunct="0">
        <a:spcBef>
          <a:spcPct val="20000"/>
        </a:spcBef>
        <a:spcAft>
          <a:spcPct val="0"/>
        </a:spcAft>
        <a:buChar char="»"/>
        <a:defRPr sz="1500">
          <a:solidFill>
            <a:schemeClr val="tx1"/>
          </a:solidFill>
          <a:latin typeface="+mn-lt"/>
        </a:defRPr>
      </a:lvl6pPr>
      <a:lvl7pPr marL="2228795" indent="-171446" algn="l" rtl="0" eaLnBrk="0" fontAlgn="base" hangingPunct="0">
        <a:spcBef>
          <a:spcPct val="20000"/>
        </a:spcBef>
        <a:spcAft>
          <a:spcPct val="0"/>
        </a:spcAft>
        <a:buChar char="»"/>
        <a:defRPr sz="1500">
          <a:solidFill>
            <a:schemeClr val="tx1"/>
          </a:solidFill>
          <a:latin typeface="+mn-lt"/>
        </a:defRPr>
      </a:lvl7pPr>
      <a:lvl8pPr marL="2571686" indent="-171446" algn="l" rtl="0" eaLnBrk="0" fontAlgn="base" hangingPunct="0">
        <a:spcBef>
          <a:spcPct val="20000"/>
        </a:spcBef>
        <a:spcAft>
          <a:spcPct val="0"/>
        </a:spcAft>
        <a:buChar char="»"/>
        <a:defRPr sz="1500">
          <a:solidFill>
            <a:schemeClr val="tx1"/>
          </a:solidFill>
          <a:latin typeface="+mn-lt"/>
        </a:defRPr>
      </a:lvl8pPr>
      <a:lvl9pPr marL="2914578" indent="-171446" algn="l" rtl="0" eaLnBrk="0" fontAlgn="base" hangingPunct="0">
        <a:spcBef>
          <a:spcPct val="20000"/>
        </a:spcBef>
        <a:spcAft>
          <a:spcPct val="0"/>
        </a:spcAft>
        <a:buChar char="»"/>
        <a:defRPr sz="1500">
          <a:solidFill>
            <a:schemeClr val="tx1"/>
          </a:solidFill>
          <a:latin typeface="+mn-lt"/>
        </a:defRPr>
      </a:lvl9pPr>
    </p:bodyStyle>
    <p:otherStyle>
      <a:defPPr>
        <a:defRPr lang="nl-BE"/>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957D7-09B5-4CC6-B409-5F8E2871CFA3}" type="datetimeFigureOut">
              <a:rPr lang="nl-NL" smtClean="0"/>
              <a:t>11-11-2019</a:t>
            </a:fld>
            <a:endParaRPr lang="nl-NL"/>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06404A-D5A5-4FFF-BD9D-505C93E9915D}" type="slidenum">
              <a:rPr lang="nl-NL" smtClean="0"/>
              <a:t>‹#›</a:t>
            </a:fld>
            <a:endParaRPr lang="nl-NL"/>
          </a:p>
        </p:txBody>
      </p:sp>
    </p:spTree>
    <p:extLst>
      <p:ext uri="{BB962C8B-B14F-4D97-AF65-F5344CB8AC3E}">
        <p14:creationId xmlns:p14="http://schemas.microsoft.com/office/powerpoint/2010/main" val="88400716"/>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4918" y="0"/>
            <a:ext cx="10460567" cy="908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5309716"/>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Lst>
  <p:transition>
    <p:wipe dir="r"/>
  </p:transition>
  <p:txStyles>
    <p:titleStyle>
      <a:lvl1pPr algn="l" rtl="0" eaLnBrk="0" fontAlgn="base" hangingPunct="0">
        <a:spcBef>
          <a:spcPct val="0"/>
        </a:spcBef>
        <a:spcAft>
          <a:spcPct val="0"/>
        </a:spcAft>
        <a:defRPr sz="3000" b="1">
          <a:solidFill>
            <a:srgbClr val="FFCC00"/>
          </a:solidFill>
          <a:latin typeface="+mj-lt"/>
          <a:ea typeface="+mj-ea"/>
          <a:cs typeface="+mj-cs"/>
        </a:defRPr>
      </a:lvl1pPr>
      <a:lvl2pPr algn="l" rtl="0" eaLnBrk="0" fontAlgn="base" hangingPunct="0">
        <a:spcBef>
          <a:spcPct val="0"/>
        </a:spcBef>
        <a:spcAft>
          <a:spcPct val="0"/>
        </a:spcAft>
        <a:defRPr sz="3000" b="1">
          <a:solidFill>
            <a:srgbClr val="FFCC00"/>
          </a:solidFill>
          <a:latin typeface="Arial" charset="0"/>
        </a:defRPr>
      </a:lvl2pPr>
      <a:lvl3pPr algn="l" rtl="0" eaLnBrk="0" fontAlgn="base" hangingPunct="0">
        <a:spcBef>
          <a:spcPct val="0"/>
        </a:spcBef>
        <a:spcAft>
          <a:spcPct val="0"/>
        </a:spcAft>
        <a:defRPr sz="3000" b="1">
          <a:solidFill>
            <a:srgbClr val="FFCC00"/>
          </a:solidFill>
          <a:latin typeface="Arial" charset="0"/>
        </a:defRPr>
      </a:lvl3pPr>
      <a:lvl4pPr algn="l" rtl="0" eaLnBrk="0" fontAlgn="base" hangingPunct="0">
        <a:spcBef>
          <a:spcPct val="0"/>
        </a:spcBef>
        <a:spcAft>
          <a:spcPct val="0"/>
        </a:spcAft>
        <a:defRPr sz="3000" b="1">
          <a:solidFill>
            <a:srgbClr val="FFCC00"/>
          </a:solidFill>
          <a:latin typeface="Arial" charset="0"/>
        </a:defRPr>
      </a:lvl4pPr>
      <a:lvl5pPr algn="l" rtl="0" eaLnBrk="0" fontAlgn="base" hangingPunct="0">
        <a:spcBef>
          <a:spcPct val="0"/>
        </a:spcBef>
        <a:spcAft>
          <a:spcPct val="0"/>
        </a:spcAft>
        <a:defRPr sz="3000" b="1">
          <a:solidFill>
            <a:srgbClr val="FFCC00"/>
          </a:solidFill>
          <a:latin typeface="Arial" charset="0"/>
        </a:defRPr>
      </a:lvl5pPr>
      <a:lvl6pPr marL="457200" algn="l" rtl="0" eaLnBrk="0" fontAlgn="base" hangingPunct="0">
        <a:spcBef>
          <a:spcPct val="0"/>
        </a:spcBef>
        <a:spcAft>
          <a:spcPct val="0"/>
        </a:spcAft>
        <a:defRPr sz="3000" b="1">
          <a:solidFill>
            <a:srgbClr val="FFCC00"/>
          </a:solidFill>
          <a:latin typeface="Arial" charset="0"/>
        </a:defRPr>
      </a:lvl6pPr>
      <a:lvl7pPr marL="914400" algn="l" rtl="0" eaLnBrk="0" fontAlgn="base" hangingPunct="0">
        <a:spcBef>
          <a:spcPct val="0"/>
        </a:spcBef>
        <a:spcAft>
          <a:spcPct val="0"/>
        </a:spcAft>
        <a:defRPr sz="3000" b="1">
          <a:solidFill>
            <a:srgbClr val="FFCC00"/>
          </a:solidFill>
          <a:latin typeface="Arial" charset="0"/>
        </a:defRPr>
      </a:lvl7pPr>
      <a:lvl8pPr marL="1371600" algn="l" rtl="0" eaLnBrk="0" fontAlgn="base" hangingPunct="0">
        <a:spcBef>
          <a:spcPct val="0"/>
        </a:spcBef>
        <a:spcAft>
          <a:spcPct val="0"/>
        </a:spcAft>
        <a:defRPr sz="3000" b="1">
          <a:solidFill>
            <a:srgbClr val="FFCC00"/>
          </a:solidFill>
          <a:latin typeface="Arial" charset="0"/>
        </a:defRPr>
      </a:lvl8pPr>
      <a:lvl9pPr marL="1828800" algn="l" rtl="0" eaLnBrk="0" fontAlgn="base" hangingPunct="0">
        <a:spcBef>
          <a:spcPct val="0"/>
        </a:spcBef>
        <a:spcAft>
          <a:spcPct val="0"/>
        </a:spcAft>
        <a:defRPr sz="3000" b="1">
          <a:solidFill>
            <a:srgbClr val="FFCC00"/>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3"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3"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1" y="6356359"/>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993F980-8A72-4470-B7D1-D356E855DECD}" type="datetimeFigureOut">
              <a:rPr lang="en-US" smtClean="0">
                <a:solidFill>
                  <a:srgbClr val="555555">
                    <a:tint val="75000"/>
                  </a:srgbClr>
                </a:solidFill>
              </a:rPr>
              <a:pPr/>
              <a:t>11/11/2019</a:t>
            </a:fld>
            <a:endParaRPr lang="en-US">
              <a:solidFill>
                <a:srgbClr val="555555">
                  <a:tint val="75000"/>
                </a:srgbClr>
              </a:solidFill>
            </a:endParaRPr>
          </a:p>
        </p:txBody>
      </p:sp>
      <p:sp>
        <p:nvSpPr>
          <p:cNvPr id="5" name="Footer Placeholder 4"/>
          <p:cNvSpPr>
            <a:spLocks noGrp="1"/>
          </p:cNvSpPr>
          <p:nvPr>
            <p:ph type="ftr" sz="quarter" idx="3"/>
          </p:nvPr>
        </p:nvSpPr>
        <p:spPr>
          <a:xfrm>
            <a:off x="4038603" y="6356359"/>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srgbClr val="555555">
                  <a:tint val="75000"/>
                </a:srgbClr>
              </a:solidFill>
            </a:endParaRPr>
          </a:p>
        </p:txBody>
      </p:sp>
      <p:sp>
        <p:nvSpPr>
          <p:cNvPr id="6" name="Slide Number Placeholder 5"/>
          <p:cNvSpPr>
            <a:spLocks noGrp="1"/>
          </p:cNvSpPr>
          <p:nvPr>
            <p:ph type="sldNum" sz="quarter" idx="4"/>
          </p:nvPr>
        </p:nvSpPr>
        <p:spPr>
          <a:xfrm>
            <a:off x="8610601" y="6356359"/>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5A797DE-B521-4377-8F58-1E9CD6C9BF19}" type="slidenum">
              <a:rPr lang="en-US" smtClean="0">
                <a:solidFill>
                  <a:srgbClr val="555555">
                    <a:tint val="75000"/>
                  </a:srgbClr>
                </a:solidFill>
              </a:rPr>
              <a:pPr/>
              <a:t>‹#›</a:t>
            </a:fld>
            <a:endParaRPr lang="en-US">
              <a:solidFill>
                <a:srgbClr val="555555">
                  <a:tint val="75000"/>
                </a:srgbClr>
              </a:solidFill>
            </a:endParaRPr>
          </a:p>
        </p:txBody>
      </p:sp>
    </p:spTree>
    <p:extLst>
      <p:ext uri="{BB962C8B-B14F-4D97-AF65-F5344CB8AC3E}">
        <p14:creationId xmlns:p14="http://schemas.microsoft.com/office/powerpoint/2010/main" val="755072458"/>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77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4" indent="-171444" algn="l" defTabSz="685774"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1" indent="-171444" algn="l" defTabSz="685774"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18" indent="-171444" algn="l" defTabSz="685774"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05" indent="-171444" algn="l" defTabSz="68577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92" indent="-171444" algn="l" defTabSz="68577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80" indent="-171444" algn="l" defTabSz="68577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66" indent="-171444" algn="l" defTabSz="68577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54" indent="-171444" algn="l" defTabSz="68577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41" indent="-171444" algn="l" defTabSz="68577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74" rtl="0" eaLnBrk="1" latinLnBrk="0" hangingPunct="1">
        <a:defRPr sz="1350" kern="1200">
          <a:solidFill>
            <a:schemeClr val="tx1"/>
          </a:solidFill>
          <a:latin typeface="+mn-lt"/>
          <a:ea typeface="+mn-ea"/>
          <a:cs typeface="+mn-cs"/>
        </a:defRPr>
      </a:lvl1pPr>
      <a:lvl2pPr marL="342887" algn="l" defTabSz="685774" rtl="0" eaLnBrk="1" latinLnBrk="0" hangingPunct="1">
        <a:defRPr sz="1350" kern="1200">
          <a:solidFill>
            <a:schemeClr val="tx1"/>
          </a:solidFill>
          <a:latin typeface="+mn-lt"/>
          <a:ea typeface="+mn-ea"/>
          <a:cs typeface="+mn-cs"/>
        </a:defRPr>
      </a:lvl2pPr>
      <a:lvl3pPr marL="685774" algn="l" defTabSz="685774" rtl="0" eaLnBrk="1" latinLnBrk="0" hangingPunct="1">
        <a:defRPr sz="1350" kern="1200">
          <a:solidFill>
            <a:schemeClr val="tx1"/>
          </a:solidFill>
          <a:latin typeface="+mn-lt"/>
          <a:ea typeface="+mn-ea"/>
          <a:cs typeface="+mn-cs"/>
        </a:defRPr>
      </a:lvl3pPr>
      <a:lvl4pPr marL="1028661" algn="l" defTabSz="685774" rtl="0" eaLnBrk="1" latinLnBrk="0" hangingPunct="1">
        <a:defRPr sz="1350" kern="1200">
          <a:solidFill>
            <a:schemeClr val="tx1"/>
          </a:solidFill>
          <a:latin typeface="+mn-lt"/>
          <a:ea typeface="+mn-ea"/>
          <a:cs typeface="+mn-cs"/>
        </a:defRPr>
      </a:lvl4pPr>
      <a:lvl5pPr marL="1371549" algn="l" defTabSz="685774" rtl="0" eaLnBrk="1" latinLnBrk="0" hangingPunct="1">
        <a:defRPr sz="1350" kern="1200">
          <a:solidFill>
            <a:schemeClr val="tx1"/>
          </a:solidFill>
          <a:latin typeface="+mn-lt"/>
          <a:ea typeface="+mn-ea"/>
          <a:cs typeface="+mn-cs"/>
        </a:defRPr>
      </a:lvl5pPr>
      <a:lvl6pPr marL="1714436" algn="l" defTabSz="685774" rtl="0" eaLnBrk="1" latinLnBrk="0" hangingPunct="1">
        <a:defRPr sz="1350" kern="1200">
          <a:solidFill>
            <a:schemeClr val="tx1"/>
          </a:solidFill>
          <a:latin typeface="+mn-lt"/>
          <a:ea typeface="+mn-ea"/>
          <a:cs typeface="+mn-cs"/>
        </a:defRPr>
      </a:lvl6pPr>
      <a:lvl7pPr marL="2057323" algn="l" defTabSz="685774" rtl="0" eaLnBrk="1" latinLnBrk="0" hangingPunct="1">
        <a:defRPr sz="1350" kern="1200">
          <a:solidFill>
            <a:schemeClr val="tx1"/>
          </a:solidFill>
          <a:latin typeface="+mn-lt"/>
          <a:ea typeface="+mn-ea"/>
          <a:cs typeface="+mn-cs"/>
        </a:defRPr>
      </a:lvl7pPr>
      <a:lvl8pPr marL="2400210" algn="l" defTabSz="685774" rtl="0" eaLnBrk="1" latinLnBrk="0" hangingPunct="1">
        <a:defRPr sz="1350" kern="1200">
          <a:solidFill>
            <a:schemeClr val="tx1"/>
          </a:solidFill>
          <a:latin typeface="+mn-lt"/>
          <a:ea typeface="+mn-ea"/>
          <a:cs typeface="+mn-cs"/>
        </a:defRPr>
      </a:lvl8pPr>
      <a:lvl9pPr marL="2743097" algn="l" defTabSz="685774"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3712" y="95643"/>
            <a:ext cx="11043451" cy="607284"/>
          </a:xfrm>
          <a:prstGeom prst="rect">
            <a:avLst/>
          </a:prstGeom>
        </p:spPr>
        <p:txBody>
          <a:bodyPr vert="horz" lIns="91440" tIns="45720" rIns="91440" bIns="45720" rtlCol="0" anchor="b" anchorCtr="0">
            <a:noAutofit/>
          </a:bodyPr>
          <a:lstStyle/>
          <a:p>
            <a:r>
              <a:rPr lang="nl-NL" noProof="0"/>
              <a:t>Klik om de stijl te bewerken</a:t>
            </a:r>
            <a:endParaRPr lang="en-GB" noProof="0" dirty="0"/>
          </a:p>
        </p:txBody>
      </p:sp>
      <p:sp>
        <p:nvSpPr>
          <p:cNvPr id="3" name="Text Placeholder 2"/>
          <p:cNvSpPr>
            <a:spLocks noGrp="1"/>
          </p:cNvSpPr>
          <p:nvPr>
            <p:ph type="body" idx="1"/>
          </p:nvPr>
        </p:nvSpPr>
        <p:spPr>
          <a:xfrm>
            <a:off x="587726" y="839788"/>
            <a:ext cx="11039437" cy="4708125"/>
          </a:xfrm>
          <a:prstGeom prst="rect">
            <a:avLst/>
          </a:prstGeom>
        </p:spPr>
        <p:txBody>
          <a:bodyPr vert="horz" lIns="91440" tIns="45720" rIns="91440" bIns="45720" rtlCol="0">
            <a:normAutofit/>
          </a:body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GB" noProof="0" dirty="0"/>
          </a:p>
        </p:txBody>
      </p:sp>
      <p:sp>
        <p:nvSpPr>
          <p:cNvPr id="4" name="Date Placeholder 3"/>
          <p:cNvSpPr>
            <a:spLocks noGrp="1"/>
          </p:cNvSpPr>
          <p:nvPr>
            <p:ph type="dt" sz="half" idx="2"/>
          </p:nvPr>
        </p:nvSpPr>
        <p:spPr>
          <a:xfrm>
            <a:off x="2863578" y="6292058"/>
            <a:ext cx="1615828"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34BA3CA-1064-434F-B179-AB3B0298C0D6}" type="datetime1">
              <a:rPr lang="en-GB" noProof="0" smtClean="0"/>
              <a:t>11/11/2019</a:t>
            </a:fld>
            <a:endParaRPr lang="en-GB" noProof="0" dirty="0"/>
          </a:p>
        </p:txBody>
      </p:sp>
      <p:sp>
        <p:nvSpPr>
          <p:cNvPr id="5" name="Footer Placeholder 4"/>
          <p:cNvSpPr>
            <a:spLocks noGrp="1"/>
          </p:cNvSpPr>
          <p:nvPr>
            <p:ph type="ftr" sz="quarter" idx="3"/>
          </p:nvPr>
        </p:nvSpPr>
        <p:spPr>
          <a:xfrm>
            <a:off x="4788739" y="6324205"/>
            <a:ext cx="5873959" cy="30792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noProof="0" dirty="0"/>
          </a:p>
        </p:txBody>
      </p:sp>
      <p:sp>
        <p:nvSpPr>
          <p:cNvPr id="6" name="Slide Number Placeholder 5"/>
          <p:cNvSpPr>
            <a:spLocks noGrp="1"/>
          </p:cNvSpPr>
          <p:nvPr>
            <p:ph type="sldNum" sz="quarter" idx="4"/>
          </p:nvPr>
        </p:nvSpPr>
        <p:spPr>
          <a:xfrm>
            <a:off x="10962754" y="6292058"/>
            <a:ext cx="648236" cy="365125"/>
          </a:xfrm>
          <a:prstGeom prst="rect">
            <a:avLst/>
          </a:prstGeom>
        </p:spPr>
        <p:txBody>
          <a:bodyPr vert="horz" lIns="91440" tIns="45720" rIns="91440" bIns="45720" rtlCol="0" anchor="ctr"/>
          <a:lstStyle>
            <a:lvl1pPr algn="r">
              <a:defRPr sz="900">
                <a:solidFill>
                  <a:srgbClr val="1E64C8"/>
                </a:solidFill>
              </a:defRPr>
            </a:lvl1pPr>
          </a:lstStyle>
          <a:p>
            <a:fld id="{7AE184E0-0BD4-4705-A12B-9B71DDE63301}" type="slidenum">
              <a:rPr lang="en-GB" noProof="0" smtClean="0"/>
              <a:pPr/>
              <a:t>‹#›</a:t>
            </a:fld>
            <a:endParaRPr lang="en-GB" noProof="0" dirty="0"/>
          </a:p>
        </p:txBody>
      </p:sp>
      <p:sp>
        <p:nvSpPr>
          <p:cNvPr id="7" name="Title positioning box" hidden="1"/>
          <p:cNvSpPr/>
          <p:nvPr/>
        </p:nvSpPr>
        <p:spPr>
          <a:xfrm>
            <a:off x="652023" y="258188"/>
            <a:ext cx="10885040" cy="32599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66"/>
          </a:p>
        </p:txBody>
      </p:sp>
      <p:sp>
        <p:nvSpPr>
          <p:cNvPr id="8" name="Text positoning box" hidden="1"/>
          <p:cNvSpPr/>
          <p:nvPr/>
        </p:nvSpPr>
        <p:spPr>
          <a:xfrm>
            <a:off x="652023" y="1113750"/>
            <a:ext cx="5786791" cy="442968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66"/>
          </a:p>
        </p:txBody>
      </p:sp>
      <p:sp>
        <p:nvSpPr>
          <p:cNvPr id="9" name="Logo positioning box" hidden="1"/>
          <p:cNvSpPr/>
          <p:nvPr/>
        </p:nvSpPr>
        <p:spPr>
          <a:xfrm flipV="1">
            <a:off x="653103" y="5539812"/>
            <a:ext cx="10883960" cy="99587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66"/>
          </a:p>
        </p:txBody>
      </p:sp>
      <p:sp>
        <p:nvSpPr>
          <p:cNvPr id="12" name="Text positoning box" hidden="1"/>
          <p:cNvSpPr/>
          <p:nvPr/>
        </p:nvSpPr>
        <p:spPr>
          <a:xfrm>
            <a:off x="6449530" y="1113750"/>
            <a:ext cx="642977" cy="442968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66"/>
          </a:p>
        </p:txBody>
      </p:sp>
      <p:sp>
        <p:nvSpPr>
          <p:cNvPr id="13" name="Text positoning box" hidden="1"/>
          <p:cNvSpPr/>
          <p:nvPr/>
        </p:nvSpPr>
        <p:spPr>
          <a:xfrm>
            <a:off x="7101552" y="953692"/>
            <a:ext cx="4435509" cy="458974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66"/>
          </a:p>
        </p:txBody>
      </p:sp>
      <p:pic>
        <p:nvPicPr>
          <p:cNvPr id="10" name="Logo E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1489" y="5561143"/>
            <a:ext cx="1622631" cy="1298547"/>
          </a:xfrm>
          <a:prstGeom prst="rect">
            <a:avLst/>
          </a:prstGeom>
        </p:spPr>
      </p:pic>
    </p:spTree>
    <p:extLst>
      <p:ext uri="{BB962C8B-B14F-4D97-AF65-F5344CB8AC3E}">
        <p14:creationId xmlns:p14="http://schemas.microsoft.com/office/powerpoint/2010/main" val="700752094"/>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Lst>
  <p:txStyles>
    <p:titleStyle>
      <a:lvl1pPr algn="l" defTabSz="685814" rtl="0" eaLnBrk="1" latinLnBrk="0" hangingPunct="1">
        <a:lnSpc>
          <a:spcPct val="90000"/>
        </a:lnSpc>
        <a:spcBef>
          <a:spcPct val="0"/>
        </a:spcBef>
        <a:buNone/>
        <a:defRPr sz="2848" u="sng" kern="1200" cap="all" baseline="0">
          <a:solidFill>
            <a:srgbClr val="1E64C8"/>
          </a:solidFill>
          <a:uFill>
            <a:solidFill>
              <a:srgbClr val="1E64C8"/>
            </a:solidFill>
          </a:uFill>
          <a:latin typeface="+mj-lt"/>
          <a:ea typeface="+mj-ea"/>
          <a:cs typeface="+mj-cs"/>
        </a:defRPr>
      </a:lvl1pPr>
    </p:titleStyle>
    <p:bodyStyle>
      <a:lvl1pPr marL="0" indent="0" algn="l" defTabSz="685814" rtl="0" eaLnBrk="1" latinLnBrk="0" hangingPunct="1">
        <a:lnSpc>
          <a:spcPct val="120000"/>
        </a:lnSpc>
        <a:spcBef>
          <a:spcPts val="0"/>
        </a:spcBef>
        <a:buFont typeface="Arial" panose="020B0604020202020204" pitchFamily="34" charset="0"/>
        <a:buNone/>
        <a:defRPr sz="2532" kern="1200">
          <a:solidFill>
            <a:schemeClr val="tx1"/>
          </a:solidFill>
          <a:latin typeface="+mn-lt"/>
          <a:ea typeface="+mn-ea"/>
          <a:cs typeface="+mn-cs"/>
        </a:defRPr>
      </a:lvl1pPr>
      <a:lvl2pPr marL="241127" indent="-189864" algn="l" defTabSz="241127" rtl="0" eaLnBrk="1" latinLnBrk="0" hangingPunct="1">
        <a:lnSpc>
          <a:spcPct val="120000"/>
        </a:lnSpc>
        <a:spcBef>
          <a:spcPts val="0"/>
        </a:spcBef>
        <a:buFont typeface="Arial" panose="020B0604020202020204" pitchFamily="34" charset="0"/>
        <a:buChar char="̶"/>
        <a:tabLst/>
        <a:defRPr sz="2532" kern="1200">
          <a:solidFill>
            <a:schemeClr val="tx1"/>
          </a:solidFill>
          <a:latin typeface="+mn-lt"/>
          <a:ea typeface="+mn-ea"/>
          <a:cs typeface="+mn-cs"/>
        </a:defRPr>
      </a:lvl2pPr>
      <a:lvl3pPr marL="474720" indent="-241965" algn="l" defTabSz="685814" rtl="0" eaLnBrk="1" latinLnBrk="0" hangingPunct="1">
        <a:lnSpc>
          <a:spcPct val="120000"/>
        </a:lnSpc>
        <a:spcBef>
          <a:spcPts val="0"/>
        </a:spcBef>
        <a:buFont typeface="Arial" panose="020B0604020202020204" pitchFamily="34" charset="0"/>
        <a:buChar char="‒"/>
        <a:defRPr sz="2532" kern="1200">
          <a:solidFill>
            <a:schemeClr val="tx1"/>
          </a:solidFill>
          <a:latin typeface="+mn-lt"/>
          <a:ea typeface="+mn-ea"/>
          <a:cs typeface="+mn-cs"/>
        </a:defRPr>
      </a:lvl3pPr>
      <a:lvl4pPr marL="760221" indent="-285502" algn="l" defTabSz="685814" rtl="0" eaLnBrk="1" latinLnBrk="0" hangingPunct="1">
        <a:lnSpc>
          <a:spcPct val="120000"/>
        </a:lnSpc>
        <a:spcBef>
          <a:spcPts val="0"/>
        </a:spcBef>
        <a:buFont typeface="Arial" panose="020B0604020202020204" pitchFamily="34" charset="0"/>
        <a:buChar char="‒"/>
        <a:defRPr sz="2532" kern="1200">
          <a:solidFill>
            <a:schemeClr val="tx1"/>
          </a:solidFill>
          <a:latin typeface="+mn-lt"/>
          <a:ea typeface="+mn-ea"/>
          <a:cs typeface="+mn-cs"/>
        </a:defRPr>
      </a:lvl4pPr>
      <a:lvl5pPr marL="1371411" indent="-611191" algn="l" defTabSz="685814" rtl="0" eaLnBrk="1" latinLnBrk="0" hangingPunct="1">
        <a:lnSpc>
          <a:spcPct val="120000"/>
        </a:lnSpc>
        <a:spcBef>
          <a:spcPts val="0"/>
        </a:spcBef>
        <a:buFont typeface="Arial" panose="020B0604020202020204" pitchFamily="34" charset="0"/>
        <a:buNone/>
        <a:defRPr sz="2532" kern="1200">
          <a:solidFill>
            <a:schemeClr val="tx1"/>
          </a:solidFill>
          <a:latin typeface="+mn-lt"/>
          <a:ea typeface="+mn-ea"/>
          <a:cs typeface="+mn-cs"/>
        </a:defRPr>
      </a:lvl5pPr>
      <a:lvl6pPr marL="1885989" indent="-171454" algn="l" defTabSz="68581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96" indent="-171454" algn="l" defTabSz="68581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03" indent="-171454" algn="l" defTabSz="68581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10" indent="-171454" algn="l" defTabSz="68581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14" rtl="0" eaLnBrk="1" latinLnBrk="0" hangingPunct="1">
        <a:defRPr sz="1350" kern="1200">
          <a:solidFill>
            <a:schemeClr val="tx1"/>
          </a:solidFill>
          <a:latin typeface="+mn-lt"/>
          <a:ea typeface="+mn-ea"/>
          <a:cs typeface="+mn-cs"/>
        </a:defRPr>
      </a:lvl1pPr>
      <a:lvl2pPr marL="342907" algn="l" defTabSz="685814" rtl="0" eaLnBrk="1" latinLnBrk="0" hangingPunct="1">
        <a:defRPr sz="1350" kern="1200">
          <a:solidFill>
            <a:schemeClr val="tx1"/>
          </a:solidFill>
          <a:latin typeface="+mn-lt"/>
          <a:ea typeface="+mn-ea"/>
          <a:cs typeface="+mn-cs"/>
        </a:defRPr>
      </a:lvl2pPr>
      <a:lvl3pPr marL="685814" algn="l" defTabSz="685814" rtl="0" eaLnBrk="1" latinLnBrk="0" hangingPunct="1">
        <a:defRPr sz="1350" kern="1200">
          <a:solidFill>
            <a:schemeClr val="tx1"/>
          </a:solidFill>
          <a:latin typeface="+mn-lt"/>
          <a:ea typeface="+mn-ea"/>
          <a:cs typeface="+mn-cs"/>
        </a:defRPr>
      </a:lvl3pPr>
      <a:lvl4pPr marL="1028721" algn="l" defTabSz="685814" rtl="0" eaLnBrk="1" latinLnBrk="0" hangingPunct="1">
        <a:defRPr sz="1350" kern="1200">
          <a:solidFill>
            <a:schemeClr val="tx1"/>
          </a:solidFill>
          <a:latin typeface="+mn-lt"/>
          <a:ea typeface="+mn-ea"/>
          <a:cs typeface="+mn-cs"/>
        </a:defRPr>
      </a:lvl4pPr>
      <a:lvl5pPr marL="1371628" algn="l" defTabSz="685814" rtl="0" eaLnBrk="1" latinLnBrk="0" hangingPunct="1">
        <a:defRPr sz="1350" kern="1200">
          <a:solidFill>
            <a:schemeClr val="tx1"/>
          </a:solidFill>
          <a:latin typeface="+mn-lt"/>
          <a:ea typeface="+mn-ea"/>
          <a:cs typeface="+mn-cs"/>
        </a:defRPr>
      </a:lvl5pPr>
      <a:lvl6pPr marL="1714536" algn="l" defTabSz="685814" rtl="0" eaLnBrk="1" latinLnBrk="0" hangingPunct="1">
        <a:defRPr sz="1350" kern="1200">
          <a:solidFill>
            <a:schemeClr val="tx1"/>
          </a:solidFill>
          <a:latin typeface="+mn-lt"/>
          <a:ea typeface="+mn-ea"/>
          <a:cs typeface="+mn-cs"/>
        </a:defRPr>
      </a:lvl6pPr>
      <a:lvl7pPr marL="2057443" algn="l" defTabSz="685814" rtl="0" eaLnBrk="1" latinLnBrk="0" hangingPunct="1">
        <a:defRPr sz="1350" kern="1200">
          <a:solidFill>
            <a:schemeClr val="tx1"/>
          </a:solidFill>
          <a:latin typeface="+mn-lt"/>
          <a:ea typeface="+mn-ea"/>
          <a:cs typeface="+mn-cs"/>
        </a:defRPr>
      </a:lvl7pPr>
      <a:lvl8pPr marL="2400350" algn="l" defTabSz="685814" rtl="0" eaLnBrk="1" latinLnBrk="0" hangingPunct="1">
        <a:defRPr sz="1350" kern="1200">
          <a:solidFill>
            <a:schemeClr val="tx1"/>
          </a:solidFill>
          <a:latin typeface="+mn-lt"/>
          <a:ea typeface="+mn-ea"/>
          <a:cs typeface="+mn-cs"/>
        </a:defRPr>
      </a:lvl8pPr>
      <a:lvl9pPr marL="2743257" algn="l" defTabSz="685814"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14939" y="960600"/>
            <a:ext cx="10962120" cy="430887"/>
          </a:xfrm>
          <a:prstGeom prst="rect">
            <a:avLst/>
          </a:prstGeom>
        </p:spPr>
        <p:txBody>
          <a:bodyPr wrap="square" lIns="0" tIns="0" rIns="0" bIns="0">
            <a:spAutoFit/>
          </a:bodyPr>
          <a:lstStyle>
            <a:lvl1pPr>
              <a:defRPr sz="2800" b="0" i="0">
                <a:solidFill>
                  <a:schemeClr val="bg1"/>
                </a:solidFill>
                <a:latin typeface="Lucida Sans"/>
                <a:cs typeface="Lucida Sans"/>
              </a:defRPr>
            </a:lvl1pPr>
          </a:lstStyle>
          <a:p>
            <a:endParaRPr/>
          </a:p>
        </p:txBody>
      </p:sp>
      <p:sp>
        <p:nvSpPr>
          <p:cNvPr id="3" name="Holder 3"/>
          <p:cNvSpPr>
            <a:spLocks noGrp="1"/>
          </p:cNvSpPr>
          <p:nvPr>
            <p:ph type="body" idx="1"/>
          </p:nvPr>
        </p:nvSpPr>
        <p:spPr>
          <a:xfrm>
            <a:off x="609600" y="1577342"/>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11/11/2019</a:t>
            </a:fld>
            <a:endParaRPr lang="en-US" dirty="0"/>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9838484"/>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Lst>
  <p:txStyles>
    <p:titleStyle>
      <a:lvl1pPr>
        <a:defRPr>
          <a:latin typeface="+mj-lt"/>
          <a:ea typeface="+mj-ea"/>
          <a:cs typeface="+mj-cs"/>
        </a:defRPr>
      </a:lvl1pPr>
    </p:titleStyle>
    <p:bodyStyle>
      <a:lvl1pPr marL="0">
        <a:defRPr>
          <a:latin typeface="+mn-lt"/>
          <a:ea typeface="+mn-ea"/>
          <a:cs typeface="+mn-cs"/>
        </a:defRPr>
      </a:lvl1pPr>
      <a:lvl2pPr marL="429134">
        <a:defRPr>
          <a:latin typeface="+mn-lt"/>
          <a:ea typeface="+mn-ea"/>
          <a:cs typeface="+mn-cs"/>
        </a:defRPr>
      </a:lvl2pPr>
      <a:lvl3pPr marL="858267">
        <a:defRPr>
          <a:latin typeface="+mn-lt"/>
          <a:ea typeface="+mn-ea"/>
          <a:cs typeface="+mn-cs"/>
        </a:defRPr>
      </a:lvl3pPr>
      <a:lvl4pPr marL="1287401">
        <a:defRPr>
          <a:latin typeface="+mn-lt"/>
          <a:ea typeface="+mn-ea"/>
          <a:cs typeface="+mn-cs"/>
        </a:defRPr>
      </a:lvl4pPr>
      <a:lvl5pPr marL="1716534">
        <a:defRPr>
          <a:latin typeface="+mn-lt"/>
          <a:ea typeface="+mn-ea"/>
          <a:cs typeface="+mn-cs"/>
        </a:defRPr>
      </a:lvl5pPr>
      <a:lvl6pPr marL="2145669">
        <a:defRPr>
          <a:latin typeface="+mn-lt"/>
          <a:ea typeface="+mn-ea"/>
          <a:cs typeface="+mn-cs"/>
        </a:defRPr>
      </a:lvl6pPr>
      <a:lvl7pPr marL="2574802">
        <a:defRPr>
          <a:latin typeface="+mn-lt"/>
          <a:ea typeface="+mn-ea"/>
          <a:cs typeface="+mn-cs"/>
        </a:defRPr>
      </a:lvl7pPr>
      <a:lvl8pPr marL="3003937">
        <a:defRPr>
          <a:latin typeface="+mn-lt"/>
          <a:ea typeface="+mn-ea"/>
          <a:cs typeface="+mn-cs"/>
        </a:defRPr>
      </a:lvl8pPr>
      <a:lvl9pPr marL="3433072">
        <a:defRPr>
          <a:latin typeface="+mn-lt"/>
          <a:ea typeface="+mn-ea"/>
          <a:cs typeface="+mn-cs"/>
        </a:defRPr>
      </a:lvl9pPr>
    </p:bodyStyle>
    <p:otherStyle>
      <a:lvl1pPr marL="0">
        <a:defRPr>
          <a:latin typeface="+mn-lt"/>
          <a:ea typeface="+mn-ea"/>
          <a:cs typeface="+mn-cs"/>
        </a:defRPr>
      </a:lvl1pPr>
      <a:lvl2pPr marL="429134">
        <a:defRPr>
          <a:latin typeface="+mn-lt"/>
          <a:ea typeface="+mn-ea"/>
          <a:cs typeface="+mn-cs"/>
        </a:defRPr>
      </a:lvl2pPr>
      <a:lvl3pPr marL="858267">
        <a:defRPr>
          <a:latin typeface="+mn-lt"/>
          <a:ea typeface="+mn-ea"/>
          <a:cs typeface="+mn-cs"/>
        </a:defRPr>
      </a:lvl3pPr>
      <a:lvl4pPr marL="1287401">
        <a:defRPr>
          <a:latin typeface="+mn-lt"/>
          <a:ea typeface="+mn-ea"/>
          <a:cs typeface="+mn-cs"/>
        </a:defRPr>
      </a:lvl4pPr>
      <a:lvl5pPr marL="1716534">
        <a:defRPr>
          <a:latin typeface="+mn-lt"/>
          <a:ea typeface="+mn-ea"/>
          <a:cs typeface="+mn-cs"/>
        </a:defRPr>
      </a:lvl5pPr>
      <a:lvl6pPr marL="2145669">
        <a:defRPr>
          <a:latin typeface="+mn-lt"/>
          <a:ea typeface="+mn-ea"/>
          <a:cs typeface="+mn-cs"/>
        </a:defRPr>
      </a:lvl6pPr>
      <a:lvl7pPr marL="2574802">
        <a:defRPr>
          <a:latin typeface="+mn-lt"/>
          <a:ea typeface="+mn-ea"/>
          <a:cs typeface="+mn-cs"/>
        </a:defRPr>
      </a:lvl7pPr>
      <a:lvl8pPr marL="3003937">
        <a:defRPr>
          <a:latin typeface="+mn-lt"/>
          <a:ea typeface="+mn-ea"/>
          <a:cs typeface="+mn-cs"/>
        </a:defRPr>
      </a:lvl8pPr>
      <a:lvl9pPr marL="3433072">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60967" y="115888"/>
            <a:ext cx="10176933" cy="1009651"/>
          </a:xfrm>
          <a:prstGeom prst="rect">
            <a:avLst/>
          </a:prstGeom>
        </p:spPr>
        <p:txBody>
          <a:bodyPr vert="horz" lIns="0" tIns="0" rIns="0" bIns="0" rtlCol="0" anchor="ctr">
            <a:normAutofit/>
          </a:bodyPr>
          <a:lstStyle/>
          <a:p>
            <a:r>
              <a:rPr lang="nl-NL"/>
              <a:t>Klik om de stijl te bewerken</a:t>
            </a:r>
            <a:endParaRPr lang="en-GB" dirty="0"/>
          </a:p>
        </p:txBody>
      </p:sp>
      <p:sp>
        <p:nvSpPr>
          <p:cNvPr id="12291" name="Text Placeholder 2"/>
          <p:cNvSpPr>
            <a:spLocks noGrp="1"/>
          </p:cNvSpPr>
          <p:nvPr>
            <p:ph type="body" idx="1"/>
          </p:nvPr>
        </p:nvSpPr>
        <p:spPr bwMode="auto">
          <a:xfrm>
            <a:off x="960969" y="1484314"/>
            <a:ext cx="10750551"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nl-BE"/>
              <a:t>Tekststijl van het model bewerken</a:t>
            </a:r>
          </a:p>
          <a:p>
            <a:pPr lvl="1"/>
            <a:r>
              <a:rPr lang="nl-NL" altLang="nl-BE"/>
              <a:t>Tweede niveau</a:t>
            </a:r>
          </a:p>
          <a:p>
            <a:pPr lvl="2"/>
            <a:r>
              <a:rPr lang="nl-NL" altLang="nl-BE"/>
              <a:t>Derde niveau</a:t>
            </a:r>
          </a:p>
          <a:p>
            <a:pPr lvl="3"/>
            <a:r>
              <a:rPr lang="nl-NL" altLang="nl-BE"/>
              <a:t>Vierde niveau</a:t>
            </a:r>
          </a:p>
          <a:p>
            <a:pPr lvl="4"/>
            <a:r>
              <a:rPr lang="nl-NL" altLang="nl-BE"/>
              <a:t>Vijfde niveau</a:t>
            </a:r>
            <a:endParaRPr lang="en-GB" altLang="nl-BE"/>
          </a:p>
        </p:txBody>
      </p:sp>
      <p:sp>
        <p:nvSpPr>
          <p:cNvPr id="4" name="Date Placeholder 3"/>
          <p:cNvSpPr>
            <a:spLocks noGrp="1"/>
          </p:cNvSpPr>
          <p:nvPr>
            <p:ph type="dt" sz="half" idx="2"/>
          </p:nvPr>
        </p:nvSpPr>
        <p:spPr>
          <a:xfrm>
            <a:off x="960968" y="6588125"/>
            <a:ext cx="1479551" cy="268288"/>
          </a:xfrm>
          <a:prstGeom prst="rect">
            <a:avLst/>
          </a:prstGeom>
        </p:spPr>
        <p:txBody>
          <a:bodyPr vert="horz" lIns="0" tIns="0" rIns="0" bIns="0" rtlCol="0" anchor="ctr"/>
          <a:lstStyle>
            <a:lvl1pPr algn="l">
              <a:defRPr sz="751">
                <a:solidFill>
                  <a:srgbClr val="39B9BE"/>
                </a:solidFill>
              </a:defRPr>
            </a:lvl1pPr>
          </a:lstStyle>
          <a:p>
            <a:pPr>
              <a:defRPr/>
            </a:pPr>
            <a:fld id="{013DCB86-2962-4F10-BB63-88C0FF4C9511}" type="datetime3">
              <a:rPr lang="nl-BE"/>
              <a:pPr>
                <a:defRPr/>
              </a:pPr>
              <a:t>11.11.19</a:t>
            </a:fld>
            <a:endParaRPr lang="en-GB"/>
          </a:p>
        </p:txBody>
      </p:sp>
      <p:sp>
        <p:nvSpPr>
          <p:cNvPr id="5" name="Footer Placeholder 4"/>
          <p:cNvSpPr>
            <a:spLocks noGrp="1"/>
          </p:cNvSpPr>
          <p:nvPr>
            <p:ph type="ftr" sz="quarter" idx="3"/>
          </p:nvPr>
        </p:nvSpPr>
        <p:spPr>
          <a:xfrm>
            <a:off x="3215220" y="6588125"/>
            <a:ext cx="6242049" cy="268288"/>
          </a:xfrm>
          <a:prstGeom prst="rect">
            <a:avLst/>
          </a:prstGeom>
        </p:spPr>
        <p:txBody>
          <a:bodyPr vert="horz" lIns="0" tIns="0" rIns="0" bIns="0" rtlCol="0" anchor="ctr"/>
          <a:lstStyle>
            <a:lvl1pPr algn="ctr">
              <a:defRPr sz="751">
                <a:solidFill>
                  <a:srgbClr val="39B9BE"/>
                </a:solidFill>
              </a:defRPr>
            </a:lvl1pPr>
          </a:lstStyle>
          <a:p>
            <a:pPr>
              <a:defRPr/>
            </a:pPr>
            <a:r>
              <a:rPr lang="en-GB"/>
              <a:t>Agentschap Zorg en Gezondheid</a:t>
            </a:r>
            <a:endParaRPr lang="en-GB" dirty="0"/>
          </a:p>
        </p:txBody>
      </p:sp>
      <p:sp>
        <p:nvSpPr>
          <p:cNvPr id="6" name="Slide Number Placeholder 5"/>
          <p:cNvSpPr>
            <a:spLocks noGrp="1"/>
          </p:cNvSpPr>
          <p:nvPr>
            <p:ph type="sldNum" sz="quarter" idx="4"/>
          </p:nvPr>
        </p:nvSpPr>
        <p:spPr>
          <a:xfrm>
            <a:off x="10223500" y="6588125"/>
            <a:ext cx="1498600" cy="268288"/>
          </a:xfrm>
          <a:prstGeom prst="rect">
            <a:avLst/>
          </a:prstGeom>
        </p:spPr>
        <p:txBody>
          <a:bodyPr vert="horz" lIns="0" tIns="0" rIns="0" bIns="0" rtlCol="0" anchor="ctr"/>
          <a:lstStyle>
            <a:lvl1pPr algn="r">
              <a:defRPr sz="751">
                <a:solidFill>
                  <a:srgbClr val="39B9BE"/>
                </a:solidFill>
              </a:defRPr>
            </a:lvl1pPr>
          </a:lstStyle>
          <a:p>
            <a:pPr>
              <a:defRPr/>
            </a:pPr>
            <a:fld id="{48AD87C8-B748-4F48-972D-8CDDA0ADFEDC}" type="slidenum">
              <a:rPr lang="en-GB"/>
              <a:pPr>
                <a:defRPr/>
              </a:pPr>
              <a:t>‹#›</a:t>
            </a:fld>
            <a:endParaRPr lang="en-GB"/>
          </a:p>
        </p:txBody>
      </p:sp>
      <p:sp>
        <p:nvSpPr>
          <p:cNvPr id="7" name="Rectangle 6"/>
          <p:cNvSpPr/>
          <p:nvPr userDrawn="1"/>
        </p:nvSpPr>
        <p:spPr>
          <a:xfrm>
            <a:off x="0" y="0"/>
            <a:ext cx="431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1"/>
          </a:p>
        </p:txBody>
      </p:sp>
      <p:sp>
        <p:nvSpPr>
          <p:cNvPr id="8" name="TextBox 7"/>
          <p:cNvSpPr txBox="1"/>
          <p:nvPr userDrawn="1"/>
        </p:nvSpPr>
        <p:spPr>
          <a:xfrm>
            <a:off x="965202" y="6464300"/>
            <a:ext cx="10850033" cy="277813"/>
          </a:xfrm>
          <a:prstGeom prst="rect">
            <a:avLst/>
          </a:prstGeom>
          <a:noFill/>
        </p:spPr>
        <p:txBody>
          <a:bodyPr lIns="0" tIns="0" rIns="0" bIns="0"/>
          <a:lstStyle/>
          <a:p>
            <a:pPr>
              <a:defRPr/>
            </a:pPr>
            <a:r>
              <a:rPr lang="nl-BE" sz="675" dirty="0">
                <a:solidFill>
                  <a:srgbClr val="39B9BE"/>
                </a:solidFill>
              </a:rPr>
              <a:t>////////////////////////////////////////////////////////////////////////////////////////////////////////////////////////////////////////////////////////////////////////////////////////////////////////////////////////////////////////</a:t>
            </a:r>
            <a:endParaRPr lang="en-GB" sz="675" dirty="0">
              <a:solidFill>
                <a:srgbClr val="39B9BE"/>
              </a:solidFill>
            </a:endParaRPr>
          </a:p>
        </p:txBody>
      </p:sp>
      <p:sp>
        <p:nvSpPr>
          <p:cNvPr id="10" name="TextBox 9"/>
          <p:cNvSpPr txBox="1"/>
          <p:nvPr userDrawn="1"/>
        </p:nvSpPr>
        <p:spPr>
          <a:xfrm>
            <a:off x="963086" y="1144588"/>
            <a:ext cx="10847916" cy="223837"/>
          </a:xfrm>
          <a:prstGeom prst="rect">
            <a:avLst/>
          </a:prstGeom>
          <a:noFill/>
        </p:spPr>
        <p:txBody>
          <a:bodyPr lIns="0" tIns="0" rIns="0" bIns="0"/>
          <a:lstStyle/>
          <a:p>
            <a:pPr>
              <a:defRPr/>
            </a:pPr>
            <a:r>
              <a:rPr lang="nl-BE" sz="675" dirty="0">
                <a:solidFill>
                  <a:srgbClr val="39B9BE"/>
                </a:solidFill>
              </a:rPr>
              <a:t>/////////////////////////////////////////////////////////////////////////////////////////////////////////////////////////////////////////////////////////////////////////////////////////////////////////////////////////////////////</a:t>
            </a:r>
            <a:endParaRPr lang="en-GB" sz="675" dirty="0">
              <a:solidFill>
                <a:srgbClr val="39B9BE"/>
              </a:solidFill>
            </a:endParaRPr>
          </a:p>
        </p:txBody>
      </p:sp>
      <p:grpSp>
        <p:nvGrpSpPr>
          <p:cNvPr id="12298" name="Group 8"/>
          <p:cNvGrpSpPr>
            <a:grpSpLocks/>
          </p:cNvGrpSpPr>
          <p:nvPr userDrawn="1"/>
        </p:nvGrpSpPr>
        <p:grpSpPr bwMode="auto">
          <a:xfrm>
            <a:off x="11360151" y="398463"/>
            <a:ext cx="347133" cy="417512"/>
            <a:chOff x="8497399" y="585620"/>
            <a:chExt cx="251065" cy="401561"/>
          </a:xfrm>
        </p:grpSpPr>
        <p:sp>
          <p:nvSpPr>
            <p:cNvPr id="14" name="Freeform 13"/>
            <p:cNvSpPr>
              <a:spLocks/>
            </p:cNvSpPr>
            <p:nvPr/>
          </p:nvSpPr>
          <p:spPr bwMode="auto">
            <a:xfrm>
              <a:off x="8587721" y="622264"/>
              <a:ext cx="160743" cy="364917"/>
            </a:xfrm>
            <a:custGeom>
              <a:avLst/>
              <a:gdLst>
                <a:gd name="T0" fmla="*/ 5 w 508"/>
                <a:gd name="T1" fmla="*/ 1 h 1151"/>
                <a:gd name="T2" fmla="*/ 22 w 508"/>
                <a:gd name="T3" fmla="*/ 16 h 1151"/>
                <a:gd name="T4" fmla="*/ 50 w 508"/>
                <a:gd name="T5" fmla="*/ 65 h 1151"/>
                <a:gd name="T6" fmla="*/ 83 w 508"/>
                <a:gd name="T7" fmla="*/ 148 h 1151"/>
                <a:gd name="T8" fmla="*/ 108 w 508"/>
                <a:gd name="T9" fmla="*/ 227 h 1151"/>
                <a:gd name="T10" fmla="*/ 146 w 508"/>
                <a:gd name="T11" fmla="*/ 378 h 1151"/>
                <a:gd name="T12" fmla="*/ 185 w 508"/>
                <a:gd name="T13" fmla="*/ 540 h 1151"/>
                <a:gd name="T14" fmla="*/ 232 w 508"/>
                <a:gd name="T15" fmla="*/ 632 h 1151"/>
                <a:gd name="T16" fmla="*/ 263 w 508"/>
                <a:gd name="T17" fmla="*/ 720 h 1151"/>
                <a:gd name="T18" fmla="*/ 299 w 508"/>
                <a:gd name="T19" fmla="*/ 766 h 1151"/>
                <a:gd name="T20" fmla="*/ 354 w 508"/>
                <a:gd name="T21" fmla="*/ 791 h 1151"/>
                <a:gd name="T22" fmla="*/ 420 w 508"/>
                <a:gd name="T23" fmla="*/ 774 h 1151"/>
                <a:gd name="T24" fmla="*/ 468 w 508"/>
                <a:gd name="T25" fmla="*/ 731 h 1151"/>
                <a:gd name="T26" fmla="*/ 477 w 508"/>
                <a:gd name="T27" fmla="*/ 691 h 1151"/>
                <a:gd name="T28" fmla="*/ 464 w 508"/>
                <a:gd name="T29" fmla="*/ 644 h 1151"/>
                <a:gd name="T30" fmla="*/ 427 w 508"/>
                <a:gd name="T31" fmla="*/ 616 h 1151"/>
                <a:gd name="T32" fmla="*/ 386 w 508"/>
                <a:gd name="T33" fmla="*/ 594 h 1151"/>
                <a:gd name="T34" fmla="*/ 360 w 508"/>
                <a:gd name="T35" fmla="*/ 568 h 1151"/>
                <a:gd name="T36" fmla="*/ 340 w 508"/>
                <a:gd name="T37" fmla="*/ 531 h 1151"/>
                <a:gd name="T38" fmla="*/ 351 w 508"/>
                <a:gd name="T39" fmla="*/ 502 h 1151"/>
                <a:gd name="T40" fmla="*/ 381 w 508"/>
                <a:gd name="T41" fmla="*/ 513 h 1151"/>
                <a:gd name="T42" fmla="*/ 415 w 508"/>
                <a:gd name="T43" fmla="*/ 533 h 1151"/>
                <a:gd name="T44" fmla="*/ 445 w 508"/>
                <a:gd name="T45" fmla="*/ 525 h 1151"/>
                <a:gd name="T46" fmla="*/ 478 w 508"/>
                <a:gd name="T47" fmla="*/ 520 h 1151"/>
                <a:gd name="T48" fmla="*/ 508 w 508"/>
                <a:gd name="T49" fmla="*/ 844 h 1151"/>
                <a:gd name="T50" fmla="*/ 456 w 508"/>
                <a:gd name="T51" fmla="*/ 837 h 1151"/>
                <a:gd name="T52" fmla="*/ 383 w 508"/>
                <a:gd name="T53" fmla="*/ 832 h 1151"/>
                <a:gd name="T54" fmla="*/ 322 w 508"/>
                <a:gd name="T55" fmla="*/ 858 h 1151"/>
                <a:gd name="T56" fmla="*/ 286 w 508"/>
                <a:gd name="T57" fmla="*/ 911 h 1151"/>
                <a:gd name="T58" fmla="*/ 276 w 508"/>
                <a:gd name="T59" fmla="*/ 952 h 1151"/>
                <a:gd name="T60" fmla="*/ 272 w 508"/>
                <a:gd name="T61" fmla="*/ 980 h 1151"/>
                <a:gd name="T62" fmla="*/ 301 w 508"/>
                <a:gd name="T63" fmla="*/ 999 h 1151"/>
                <a:gd name="T64" fmla="*/ 373 w 508"/>
                <a:gd name="T65" fmla="*/ 1030 h 1151"/>
                <a:gd name="T66" fmla="*/ 472 w 508"/>
                <a:gd name="T67" fmla="*/ 1053 h 1151"/>
                <a:gd name="T68" fmla="*/ 474 w 508"/>
                <a:gd name="T69" fmla="*/ 1147 h 1151"/>
                <a:gd name="T70" fmla="*/ 383 w 508"/>
                <a:gd name="T71" fmla="*/ 1110 h 1151"/>
                <a:gd name="T72" fmla="*/ 309 w 508"/>
                <a:gd name="T73" fmla="*/ 1051 h 1151"/>
                <a:gd name="T74" fmla="*/ 265 w 508"/>
                <a:gd name="T75" fmla="*/ 996 h 1151"/>
                <a:gd name="T76" fmla="*/ 254 w 508"/>
                <a:gd name="T77" fmla="*/ 959 h 1151"/>
                <a:gd name="T78" fmla="*/ 250 w 508"/>
                <a:gd name="T79" fmla="*/ 926 h 1151"/>
                <a:gd name="T80" fmla="*/ 242 w 508"/>
                <a:gd name="T81" fmla="*/ 830 h 1151"/>
                <a:gd name="T82" fmla="*/ 208 w 508"/>
                <a:gd name="T83" fmla="*/ 731 h 1151"/>
                <a:gd name="T84" fmla="*/ 159 w 508"/>
                <a:gd name="T85" fmla="*/ 646 h 1151"/>
                <a:gd name="T86" fmla="*/ 138 w 508"/>
                <a:gd name="T87" fmla="*/ 591 h 1151"/>
                <a:gd name="T88" fmla="*/ 122 w 508"/>
                <a:gd name="T89" fmla="*/ 536 h 1151"/>
                <a:gd name="T90" fmla="*/ 105 w 508"/>
                <a:gd name="T91" fmla="*/ 460 h 1151"/>
                <a:gd name="T92" fmla="*/ 91 w 508"/>
                <a:gd name="T93" fmla="*/ 391 h 1151"/>
                <a:gd name="T94" fmla="*/ 74 w 508"/>
                <a:gd name="T95" fmla="*/ 306 h 1151"/>
                <a:gd name="T96" fmla="*/ 42 w 508"/>
                <a:gd name="T97" fmla="*/ 162 h 1151"/>
                <a:gd name="T98" fmla="*/ 20 w 508"/>
                <a:gd name="T99" fmla="*/ 71 h 1151"/>
                <a:gd name="T100" fmla="*/ 8 w 508"/>
                <a:gd name="T101" fmla="*/ 23 h 1151"/>
                <a:gd name="T102" fmla="*/ 1 w 508"/>
                <a:gd name="T103" fmla="*/ 2 h 1151"/>
                <a:gd name="T104" fmla="*/ 0 w 508"/>
                <a:gd name="T105" fmla="*/ 0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08" h="1151">
                  <a:moveTo>
                    <a:pt x="0" y="0"/>
                  </a:moveTo>
                  <a:lnTo>
                    <a:pt x="3" y="0"/>
                  </a:lnTo>
                  <a:lnTo>
                    <a:pt x="5" y="1"/>
                  </a:lnTo>
                  <a:lnTo>
                    <a:pt x="9" y="3"/>
                  </a:lnTo>
                  <a:lnTo>
                    <a:pt x="14" y="9"/>
                  </a:lnTo>
                  <a:lnTo>
                    <a:pt x="22" y="16"/>
                  </a:lnTo>
                  <a:lnTo>
                    <a:pt x="29" y="28"/>
                  </a:lnTo>
                  <a:lnTo>
                    <a:pt x="38" y="44"/>
                  </a:lnTo>
                  <a:lnTo>
                    <a:pt x="50" y="65"/>
                  </a:lnTo>
                  <a:lnTo>
                    <a:pt x="62" y="92"/>
                  </a:lnTo>
                  <a:lnTo>
                    <a:pt x="74" y="125"/>
                  </a:lnTo>
                  <a:lnTo>
                    <a:pt x="83" y="148"/>
                  </a:lnTo>
                  <a:lnTo>
                    <a:pt x="92" y="173"/>
                  </a:lnTo>
                  <a:lnTo>
                    <a:pt x="100" y="200"/>
                  </a:lnTo>
                  <a:lnTo>
                    <a:pt x="108" y="227"/>
                  </a:lnTo>
                  <a:lnTo>
                    <a:pt x="114" y="251"/>
                  </a:lnTo>
                  <a:lnTo>
                    <a:pt x="129" y="313"/>
                  </a:lnTo>
                  <a:lnTo>
                    <a:pt x="146" y="378"/>
                  </a:lnTo>
                  <a:lnTo>
                    <a:pt x="160" y="442"/>
                  </a:lnTo>
                  <a:lnTo>
                    <a:pt x="174" y="507"/>
                  </a:lnTo>
                  <a:lnTo>
                    <a:pt x="185" y="540"/>
                  </a:lnTo>
                  <a:lnTo>
                    <a:pt x="200" y="571"/>
                  </a:lnTo>
                  <a:lnTo>
                    <a:pt x="215" y="602"/>
                  </a:lnTo>
                  <a:lnTo>
                    <a:pt x="232" y="632"/>
                  </a:lnTo>
                  <a:lnTo>
                    <a:pt x="246" y="664"/>
                  </a:lnTo>
                  <a:lnTo>
                    <a:pt x="256" y="699"/>
                  </a:lnTo>
                  <a:lnTo>
                    <a:pt x="263" y="720"/>
                  </a:lnTo>
                  <a:lnTo>
                    <a:pt x="273" y="738"/>
                  </a:lnTo>
                  <a:lnTo>
                    <a:pt x="285" y="754"/>
                  </a:lnTo>
                  <a:lnTo>
                    <a:pt x="299" y="766"/>
                  </a:lnTo>
                  <a:lnTo>
                    <a:pt x="313" y="778"/>
                  </a:lnTo>
                  <a:lnTo>
                    <a:pt x="333" y="787"/>
                  </a:lnTo>
                  <a:lnTo>
                    <a:pt x="354" y="791"/>
                  </a:lnTo>
                  <a:lnTo>
                    <a:pt x="377" y="789"/>
                  </a:lnTo>
                  <a:lnTo>
                    <a:pt x="399" y="784"/>
                  </a:lnTo>
                  <a:lnTo>
                    <a:pt x="420" y="774"/>
                  </a:lnTo>
                  <a:lnTo>
                    <a:pt x="440" y="761"/>
                  </a:lnTo>
                  <a:lnTo>
                    <a:pt x="455" y="747"/>
                  </a:lnTo>
                  <a:lnTo>
                    <a:pt x="468" y="731"/>
                  </a:lnTo>
                  <a:lnTo>
                    <a:pt x="474" y="713"/>
                  </a:lnTo>
                  <a:lnTo>
                    <a:pt x="477" y="702"/>
                  </a:lnTo>
                  <a:lnTo>
                    <a:pt x="477" y="691"/>
                  </a:lnTo>
                  <a:lnTo>
                    <a:pt x="477" y="682"/>
                  </a:lnTo>
                  <a:lnTo>
                    <a:pt x="472" y="660"/>
                  </a:lnTo>
                  <a:lnTo>
                    <a:pt x="464" y="644"/>
                  </a:lnTo>
                  <a:lnTo>
                    <a:pt x="452" y="630"/>
                  </a:lnTo>
                  <a:lnTo>
                    <a:pt x="435" y="618"/>
                  </a:lnTo>
                  <a:lnTo>
                    <a:pt x="427" y="616"/>
                  </a:lnTo>
                  <a:lnTo>
                    <a:pt x="415" y="609"/>
                  </a:lnTo>
                  <a:lnTo>
                    <a:pt x="401" y="603"/>
                  </a:lnTo>
                  <a:lnTo>
                    <a:pt x="386" y="594"/>
                  </a:lnTo>
                  <a:lnTo>
                    <a:pt x="378" y="589"/>
                  </a:lnTo>
                  <a:lnTo>
                    <a:pt x="369" y="580"/>
                  </a:lnTo>
                  <a:lnTo>
                    <a:pt x="360" y="568"/>
                  </a:lnTo>
                  <a:lnTo>
                    <a:pt x="351" y="557"/>
                  </a:lnTo>
                  <a:lnTo>
                    <a:pt x="345" y="544"/>
                  </a:lnTo>
                  <a:lnTo>
                    <a:pt x="340" y="531"/>
                  </a:lnTo>
                  <a:lnTo>
                    <a:pt x="340" y="520"/>
                  </a:lnTo>
                  <a:lnTo>
                    <a:pt x="342" y="509"/>
                  </a:lnTo>
                  <a:lnTo>
                    <a:pt x="351" y="502"/>
                  </a:lnTo>
                  <a:lnTo>
                    <a:pt x="360" y="501"/>
                  </a:lnTo>
                  <a:lnTo>
                    <a:pt x="370" y="506"/>
                  </a:lnTo>
                  <a:lnTo>
                    <a:pt x="381" y="513"/>
                  </a:lnTo>
                  <a:lnTo>
                    <a:pt x="392" y="522"/>
                  </a:lnTo>
                  <a:lnTo>
                    <a:pt x="404" y="529"/>
                  </a:lnTo>
                  <a:lnTo>
                    <a:pt x="415" y="533"/>
                  </a:lnTo>
                  <a:lnTo>
                    <a:pt x="424" y="531"/>
                  </a:lnTo>
                  <a:lnTo>
                    <a:pt x="435" y="529"/>
                  </a:lnTo>
                  <a:lnTo>
                    <a:pt x="445" y="525"/>
                  </a:lnTo>
                  <a:lnTo>
                    <a:pt x="455" y="522"/>
                  </a:lnTo>
                  <a:lnTo>
                    <a:pt x="465" y="520"/>
                  </a:lnTo>
                  <a:lnTo>
                    <a:pt x="478" y="520"/>
                  </a:lnTo>
                  <a:lnTo>
                    <a:pt x="492" y="525"/>
                  </a:lnTo>
                  <a:lnTo>
                    <a:pt x="508" y="535"/>
                  </a:lnTo>
                  <a:lnTo>
                    <a:pt x="508" y="844"/>
                  </a:lnTo>
                  <a:lnTo>
                    <a:pt x="492" y="843"/>
                  </a:lnTo>
                  <a:lnTo>
                    <a:pt x="474" y="840"/>
                  </a:lnTo>
                  <a:lnTo>
                    <a:pt x="456" y="837"/>
                  </a:lnTo>
                  <a:lnTo>
                    <a:pt x="435" y="833"/>
                  </a:lnTo>
                  <a:lnTo>
                    <a:pt x="411" y="832"/>
                  </a:lnTo>
                  <a:lnTo>
                    <a:pt x="383" y="832"/>
                  </a:lnTo>
                  <a:lnTo>
                    <a:pt x="359" y="837"/>
                  </a:lnTo>
                  <a:lnTo>
                    <a:pt x="338" y="846"/>
                  </a:lnTo>
                  <a:lnTo>
                    <a:pt x="322" y="858"/>
                  </a:lnTo>
                  <a:lnTo>
                    <a:pt x="306" y="874"/>
                  </a:lnTo>
                  <a:lnTo>
                    <a:pt x="295" y="892"/>
                  </a:lnTo>
                  <a:lnTo>
                    <a:pt x="286" y="911"/>
                  </a:lnTo>
                  <a:lnTo>
                    <a:pt x="282" y="922"/>
                  </a:lnTo>
                  <a:lnTo>
                    <a:pt x="278" y="936"/>
                  </a:lnTo>
                  <a:lnTo>
                    <a:pt x="276" y="952"/>
                  </a:lnTo>
                  <a:lnTo>
                    <a:pt x="273" y="964"/>
                  </a:lnTo>
                  <a:lnTo>
                    <a:pt x="272" y="975"/>
                  </a:lnTo>
                  <a:lnTo>
                    <a:pt x="272" y="980"/>
                  </a:lnTo>
                  <a:lnTo>
                    <a:pt x="276" y="984"/>
                  </a:lnTo>
                  <a:lnTo>
                    <a:pt x="286" y="990"/>
                  </a:lnTo>
                  <a:lnTo>
                    <a:pt x="301" y="999"/>
                  </a:lnTo>
                  <a:lnTo>
                    <a:pt x="322" y="1009"/>
                  </a:lnTo>
                  <a:lnTo>
                    <a:pt x="346" y="1019"/>
                  </a:lnTo>
                  <a:lnTo>
                    <a:pt x="373" y="1030"/>
                  </a:lnTo>
                  <a:lnTo>
                    <a:pt x="404" y="1040"/>
                  </a:lnTo>
                  <a:lnTo>
                    <a:pt x="437" y="1048"/>
                  </a:lnTo>
                  <a:lnTo>
                    <a:pt x="472" y="1053"/>
                  </a:lnTo>
                  <a:lnTo>
                    <a:pt x="508" y="1054"/>
                  </a:lnTo>
                  <a:lnTo>
                    <a:pt x="508" y="1151"/>
                  </a:lnTo>
                  <a:lnTo>
                    <a:pt x="474" y="1147"/>
                  </a:lnTo>
                  <a:lnTo>
                    <a:pt x="443" y="1140"/>
                  </a:lnTo>
                  <a:lnTo>
                    <a:pt x="413" y="1127"/>
                  </a:lnTo>
                  <a:lnTo>
                    <a:pt x="383" y="1110"/>
                  </a:lnTo>
                  <a:lnTo>
                    <a:pt x="356" y="1092"/>
                  </a:lnTo>
                  <a:lnTo>
                    <a:pt x="331" y="1072"/>
                  </a:lnTo>
                  <a:lnTo>
                    <a:pt x="309" y="1051"/>
                  </a:lnTo>
                  <a:lnTo>
                    <a:pt x="291" y="1031"/>
                  </a:lnTo>
                  <a:lnTo>
                    <a:pt x="276" y="1013"/>
                  </a:lnTo>
                  <a:lnTo>
                    <a:pt x="265" y="996"/>
                  </a:lnTo>
                  <a:lnTo>
                    <a:pt x="259" y="984"/>
                  </a:lnTo>
                  <a:lnTo>
                    <a:pt x="256" y="972"/>
                  </a:lnTo>
                  <a:lnTo>
                    <a:pt x="254" y="959"/>
                  </a:lnTo>
                  <a:lnTo>
                    <a:pt x="251" y="945"/>
                  </a:lnTo>
                  <a:lnTo>
                    <a:pt x="250" y="934"/>
                  </a:lnTo>
                  <a:lnTo>
                    <a:pt x="250" y="926"/>
                  </a:lnTo>
                  <a:lnTo>
                    <a:pt x="247" y="897"/>
                  </a:lnTo>
                  <a:lnTo>
                    <a:pt x="245" y="865"/>
                  </a:lnTo>
                  <a:lnTo>
                    <a:pt x="242" y="830"/>
                  </a:lnTo>
                  <a:lnTo>
                    <a:pt x="236" y="797"/>
                  </a:lnTo>
                  <a:lnTo>
                    <a:pt x="223" y="764"/>
                  </a:lnTo>
                  <a:lnTo>
                    <a:pt x="208" y="731"/>
                  </a:lnTo>
                  <a:lnTo>
                    <a:pt x="190" y="700"/>
                  </a:lnTo>
                  <a:lnTo>
                    <a:pt x="172" y="672"/>
                  </a:lnTo>
                  <a:lnTo>
                    <a:pt x="159" y="646"/>
                  </a:lnTo>
                  <a:lnTo>
                    <a:pt x="153" y="631"/>
                  </a:lnTo>
                  <a:lnTo>
                    <a:pt x="146" y="610"/>
                  </a:lnTo>
                  <a:lnTo>
                    <a:pt x="138" y="591"/>
                  </a:lnTo>
                  <a:lnTo>
                    <a:pt x="133" y="576"/>
                  </a:lnTo>
                  <a:lnTo>
                    <a:pt x="128" y="558"/>
                  </a:lnTo>
                  <a:lnTo>
                    <a:pt x="122" y="536"/>
                  </a:lnTo>
                  <a:lnTo>
                    <a:pt x="115" y="512"/>
                  </a:lnTo>
                  <a:lnTo>
                    <a:pt x="110" y="485"/>
                  </a:lnTo>
                  <a:lnTo>
                    <a:pt x="105" y="460"/>
                  </a:lnTo>
                  <a:lnTo>
                    <a:pt x="100" y="433"/>
                  </a:lnTo>
                  <a:lnTo>
                    <a:pt x="95" y="410"/>
                  </a:lnTo>
                  <a:lnTo>
                    <a:pt x="91" y="391"/>
                  </a:lnTo>
                  <a:lnTo>
                    <a:pt x="88" y="377"/>
                  </a:lnTo>
                  <a:lnTo>
                    <a:pt x="87" y="369"/>
                  </a:lnTo>
                  <a:lnTo>
                    <a:pt x="74" y="306"/>
                  </a:lnTo>
                  <a:lnTo>
                    <a:pt x="63" y="251"/>
                  </a:lnTo>
                  <a:lnTo>
                    <a:pt x="51" y="203"/>
                  </a:lnTo>
                  <a:lnTo>
                    <a:pt x="42" y="162"/>
                  </a:lnTo>
                  <a:lnTo>
                    <a:pt x="35" y="126"/>
                  </a:lnTo>
                  <a:lnTo>
                    <a:pt x="27" y="95"/>
                  </a:lnTo>
                  <a:lnTo>
                    <a:pt x="20" y="71"/>
                  </a:lnTo>
                  <a:lnTo>
                    <a:pt x="15" y="51"/>
                  </a:lnTo>
                  <a:lnTo>
                    <a:pt x="10" y="34"/>
                  </a:lnTo>
                  <a:lnTo>
                    <a:pt x="8" y="23"/>
                  </a:lnTo>
                  <a:lnTo>
                    <a:pt x="4" y="12"/>
                  </a:lnTo>
                  <a:lnTo>
                    <a:pt x="3" y="6"/>
                  </a:lnTo>
                  <a:lnTo>
                    <a:pt x="1" y="2"/>
                  </a:lnTo>
                  <a:lnTo>
                    <a:pt x="0" y="1"/>
                  </a:lnTo>
                  <a:lnTo>
                    <a:pt x="0" y="0"/>
                  </a:lnTo>
                  <a:lnTo>
                    <a:pt x="0" y="0"/>
                  </a:lnTo>
                  <a:close/>
                </a:path>
              </a:pathLst>
            </a:custGeom>
            <a:solidFill>
              <a:srgbClr val="147178"/>
            </a:solidFill>
            <a:ln w="0">
              <a:noFill/>
              <a:prstDash val="solid"/>
              <a:round/>
              <a:headEnd/>
              <a:tailEnd/>
            </a:ln>
          </p:spPr>
          <p:txBody>
            <a:bodyPr upright="1"/>
            <a:lstStyle/>
            <a:p>
              <a:pPr>
                <a:defRPr/>
              </a:pPr>
              <a:endParaRPr lang="en-GB" sz="1351"/>
            </a:p>
          </p:txBody>
        </p:sp>
        <p:sp>
          <p:nvSpPr>
            <p:cNvPr id="15" name="Freeform 14"/>
            <p:cNvSpPr>
              <a:spLocks/>
            </p:cNvSpPr>
            <p:nvPr/>
          </p:nvSpPr>
          <p:spPr bwMode="auto">
            <a:xfrm>
              <a:off x="8520362" y="680285"/>
              <a:ext cx="67359" cy="206124"/>
            </a:xfrm>
            <a:custGeom>
              <a:avLst/>
              <a:gdLst>
                <a:gd name="T0" fmla="*/ 200 w 211"/>
                <a:gd name="T1" fmla="*/ 0 h 649"/>
                <a:gd name="T2" fmla="*/ 205 w 211"/>
                <a:gd name="T3" fmla="*/ 16 h 649"/>
                <a:gd name="T4" fmla="*/ 209 w 211"/>
                <a:gd name="T5" fmla="*/ 35 h 649"/>
                <a:gd name="T6" fmla="*/ 211 w 211"/>
                <a:gd name="T7" fmla="*/ 60 h 649"/>
                <a:gd name="T8" fmla="*/ 210 w 211"/>
                <a:gd name="T9" fmla="*/ 85 h 649"/>
                <a:gd name="T10" fmla="*/ 206 w 211"/>
                <a:gd name="T11" fmla="*/ 113 h 649"/>
                <a:gd name="T12" fmla="*/ 196 w 211"/>
                <a:gd name="T13" fmla="*/ 143 h 649"/>
                <a:gd name="T14" fmla="*/ 179 w 211"/>
                <a:gd name="T15" fmla="*/ 172 h 649"/>
                <a:gd name="T16" fmla="*/ 155 w 211"/>
                <a:gd name="T17" fmla="*/ 209 h 649"/>
                <a:gd name="T18" fmla="*/ 131 w 211"/>
                <a:gd name="T19" fmla="*/ 251 h 649"/>
                <a:gd name="T20" fmla="*/ 110 w 211"/>
                <a:gd name="T21" fmla="*/ 296 h 649"/>
                <a:gd name="T22" fmla="*/ 92 w 211"/>
                <a:gd name="T23" fmla="*/ 343 h 649"/>
                <a:gd name="T24" fmla="*/ 83 w 211"/>
                <a:gd name="T25" fmla="*/ 389 h 649"/>
                <a:gd name="T26" fmla="*/ 79 w 211"/>
                <a:gd name="T27" fmla="*/ 430 h 649"/>
                <a:gd name="T28" fmla="*/ 79 w 211"/>
                <a:gd name="T29" fmla="*/ 469 h 649"/>
                <a:gd name="T30" fmla="*/ 82 w 211"/>
                <a:gd name="T31" fmla="*/ 504 h 649"/>
                <a:gd name="T32" fmla="*/ 83 w 211"/>
                <a:gd name="T33" fmla="*/ 524 h 649"/>
                <a:gd name="T34" fmla="*/ 83 w 211"/>
                <a:gd name="T35" fmla="*/ 545 h 649"/>
                <a:gd name="T36" fmla="*/ 83 w 211"/>
                <a:gd name="T37" fmla="*/ 568 h 649"/>
                <a:gd name="T38" fmla="*/ 81 w 211"/>
                <a:gd name="T39" fmla="*/ 590 h 649"/>
                <a:gd name="T40" fmla="*/ 76 w 211"/>
                <a:gd name="T41" fmla="*/ 612 h 649"/>
                <a:gd name="T42" fmla="*/ 67 w 211"/>
                <a:gd name="T43" fmla="*/ 630 h 649"/>
                <a:gd name="T44" fmla="*/ 54 w 211"/>
                <a:gd name="T45" fmla="*/ 644 h 649"/>
                <a:gd name="T46" fmla="*/ 46 w 211"/>
                <a:gd name="T47" fmla="*/ 649 h 649"/>
                <a:gd name="T48" fmla="*/ 43 w 211"/>
                <a:gd name="T49" fmla="*/ 649 h 649"/>
                <a:gd name="T50" fmla="*/ 43 w 211"/>
                <a:gd name="T51" fmla="*/ 645 h 649"/>
                <a:gd name="T52" fmla="*/ 45 w 211"/>
                <a:gd name="T53" fmla="*/ 637 h 649"/>
                <a:gd name="T54" fmla="*/ 46 w 211"/>
                <a:gd name="T55" fmla="*/ 627 h 649"/>
                <a:gd name="T56" fmla="*/ 46 w 211"/>
                <a:gd name="T57" fmla="*/ 612 h 649"/>
                <a:gd name="T58" fmla="*/ 45 w 211"/>
                <a:gd name="T59" fmla="*/ 591 h 649"/>
                <a:gd name="T60" fmla="*/ 40 w 211"/>
                <a:gd name="T61" fmla="*/ 568 h 649"/>
                <a:gd name="T62" fmla="*/ 29 w 211"/>
                <a:gd name="T63" fmla="*/ 541 h 649"/>
                <a:gd name="T64" fmla="*/ 20 w 211"/>
                <a:gd name="T65" fmla="*/ 518 h 649"/>
                <a:gd name="T66" fmla="*/ 13 w 211"/>
                <a:gd name="T67" fmla="*/ 497 h 649"/>
                <a:gd name="T68" fmla="*/ 6 w 211"/>
                <a:gd name="T69" fmla="*/ 472 h 649"/>
                <a:gd name="T70" fmla="*/ 2 w 211"/>
                <a:gd name="T71" fmla="*/ 446 h 649"/>
                <a:gd name="T72" fmla="*/ 0 w 211"/>
                <a:gd name="T73" fmla="*/ 418 h 649"/>
                <a:gd name="T74" fmla="*/ 0 w 211"/>
                <a:gd name="T75" fmla="*/ 386 h 649"/>
                <a:gd name="T76" fmla="*/ 5 w 211"/>
                <a:gd name="T77" fmla="*/ 351 h 649"/>
                <a:gd name="T78" fmla="*/ 10 w 211"/>
                <a:gd name="T79" fmla="*/ 329 h 649"/>
                <a:gd name="T80" fmla="*/ 18 w 211"/>
                <a:gd name="T81" fmla="*/ 305 h 649"/>
                <a:gd name="T82" fmla="*/ 27 w 211"/>
                <a:gd name="T83" fmla="*/ 279 h 649"/>
                <a:gd name="T84" fmla="*/ 38 w 211"/>
                <a:gd name="T85" fmla="*/ 255 h 649"/>
                <a:gd name="T86" fmla="*/ 49 w 211"/>
                <a:gd name="T87" fmla="*/ 235 h 649"/>
                <a:gd name="T88" fmla="*/ 63 w 211"/>
                <a:gd name="T89" fmla="*/ 212 h 649"/>
                <a:gd name="T90" fmla="*/ 82 w 211"/>
                <a:gd name="T91" fmla="*/ 187 h 649"/>
                <a:gd name="T92" fmla="*/ 102 w 211"/>
                <a:gd name="T93" fmla="*/ 162 h 649"/>
                <a:gd name="T94" fmla="*/ 126 w 211"/>
                <a:gd name="T95" fmla="*/ 135 h 649"/>
                <a:gd name="T96" fmla="*/ 147 w 211"/>
                <a:gd name="T97" fmla="*/ 107 h 649"/>
                <a:gd name="T98" fmla="*/ 167 w 211"/>
                <a:gd name="T99" fmla="*/ 79 h 649"/>
                <a:gd name="T100" fmla="*/ 183 w 211"/>
                <a:gd name="T101" fmla="*/ 52 h 649"/>
                <a:gd name="T102" fmla="*/ 195 w 211"/>
                <a:gd name="T103" fmla="*/ 25 h 649"/>
                <a:gd name="T104" fmla="*/ 200 w 211"/>
                <a:gd name="T105" fmla="*/ 0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1" h="649">
                  <a:moveTo>
                    <a:pt x="200" y="0"/>
                  </a:moveTo>
                  <a:lnTo>
                    <a:pt x="205" y="16"/>
                  </a:lnTo>
                  <a:lnTo>
                    <a:pt x="209" y="35"/>
                  </a:lnTo>
                  <a:lnTo>
                    <a:pt x="211" y="60"/>
                  </a:lnTo>
                  <a:lnTo>
                    <a:pt x="210" y="85"/>
                  </a:lnTo>
                  <a:lnTo>
                    <a:pt x="206" y="113"/>
                  </a:lnTo>
                  <a:lnTo>
                    <a:pt x="196" y="143"/>
                  </a:lnTo>
                  <a:lnTo>
                    <a:pt x="179" y="172"/>
                  </a:lnTo>
                  <a:lnTo>
                    <a:pt x="155" y="209"/>
                  </a:lnTo>
                  <a:lnTo>
                    <a:pt x="131" y="251"/>
                  </a:lnTo>
                  <a:lnTo>
                    <a:pt x="110" y="296"/>
                  </a:lnTo>
                  <a:lnTo>
                    <a:pt x="92" y="343"/>
                  </a:lnTo>
                  <a:lnTo>
                    <a:pt x="83" y="389"/>
                  </a:lnTo>
                  <a:lnTo>
                    <a:pt x="79" y="430"/>
                  </a:lnTo>
                  <a:lnTo>
                    <a:pt x="79" y="469"/>
                  </a:lnTo>
                  <a:lnTo>
                    <a:pt x="82" y="504"/>
                  </a:lnTo>
                  <a:lnTo>
                    <a:pt x="83" y="524"/>
                  </a:lnTo>
                  <a:lnTo>
                    <a:pt x="83" y="545"/>
                  </a:lnTo>
                  <a:lnTo>
                    <a:pt x="83" y="568"/>
                  </a:lnTo>
                  <a:lnTo>
                    <a:pt x="81" y="590"/>
                  </a:lnTo>
                  <a:lnTo>
                    <a:pt x="76" y="612"/>
                  </a:lnTo>
                  <a:lnTo>
                    <a:pt x="67" y="630"/>
                  </a:lnTo>
                  <a:lnTo>
                    <a:pt x="54" y="644"/>
                  </a:lnTo>
                  <a:lnTo>
                    <a:pt x="46" y="649"/>
                  </a:lnTo>
                  <a:lnTo>
                    <a:pt x="43" y="649"/>
                  </a:lnTo>
                  <a:lnTo>
                    <a:pt x="43" y="645"/>
                  </a:lnTo>
                  <a:lnTo>
                    <a:pt x="45" y="637"/>
                  </a:lnTo>
                  <a:lnTo>
                    <a:pt x="46" y="627"/>
                  </a:lnTo>
                  <a:lnTo>
                    <a:pt x="46" y="612"/>
                  </a:lnTo>
                  <a:lnTo>
                    <a:pt x="45" y="591"/>
                  </a:lnTo>
                  <a:lnTo>
                    <a:pt x="40" y="568"/>
                  </a:lnTo>
                  <a:lnTo>
                    <a:pt x="29" y="541"/>
                  </a:lnTo>
                  <a:lnTo>
                    <a:pt x="20" y="518"/>
                  </a:lnTo>
                  <a:lnTo>
                    <a:pt x="13" y="497"/>
                  </a:lnTo>
                  <a:lnTo>
                    <a:pt x="6" y="472"/>
                  </a:lnTo>
                  <a:lnTo>
                    <a:pt x="2" y="446"/>
                  </a:lnTo>
                  <a:lnTo>
                    <a:pt x="0" y="418"/>
                  </a:lnTo>
                  <a:lnTo>
                    <a:pt x="0" y="386"/>
                  </a:lnTo>
                  <a:lnTo>
                    <a:pt x="5" y="351"/>
                  </a:lnTo>
                  <a:lnTo>
                    <a:pt x="10" y="329"/>
                  </a:lnTo>
                  <a:lnTo>
                    <a:pt x="18" y="305"/>
                  </a:lnTo>
                  <a:lnTo>
                    <a:pt x="27" y="279"/>
                  </a:lnTo>
                  <a:lnTo>
                    <a:pt x="38" y="255"/>
                  </a:lnTo>
                  <a:lnTo>
                    <a:pt x="49" y="235"/>
                  </a:lnTo>
                  <a:lnTo>
                    <a:pt x="63" y="212"/>
                  </a:lnTo>
                  <a:lnTo>
                    <a:pt x="82" y="187"/>
                  </a:lnTo>
                  <a:lnTo>
                    <a:pt x="102" y="162"/>
                  </a:lnTo>
                  <a:lnTo>
                    <a:pt x="126" y="135"/>
                  </a:lnTo>
                  <a:lnTo>
                    <a:pt x="147" y="107"/>
                  </a:lnTo>
                  <a:lnTo>
                    <a:pt x="167" y="79"/>
                  </a:lnTo>
                  <a:lnTo>
                    <a:pt x="183" y="52"/>
                  </a:lnTo>
                  <a:lnTo>
                    <a:pt x="195" y="25"/>
                  </a:lnTo>
                  <a:lnTo>
                    <a:pt x="200" y="0"/>
                  </a:lnTo>
                  <a:close/>
                </a:path>
              </a:pathLst>
            </a:custGeom>
            <a:solidFill>
              <a:srgbClr val="147178"/>
            </a:solidFill>
            <a:ln w="0">
              <a:noFill/>
              <a:prstDash val="solid"/>
              <a:round/>
              <a:headEnd/>
              <a:tailEnd/>
            </a:ln>
          </p:spPr>
          <p:txBody>
            <a:bodyPr upright="1"/>
            <a:lstStyle/>
            <a:p>
              <a:pPr>
                <a:defRPr/>
              </a:pPr>
              <a:endParaRPr lang="en-GB" sz="1351"/>
            </a:p>
          </p:txBody>
        </p:sp>
        <p:sp>
          <p:nvSpPr>
            <p:cNvPr id="16" name="Freeform 15"/>
            <p:cNvSpPr>
              <a:spLocks/>
            </p:cNvSpPr>
            <p:nvPr/>
          </p:nvSpPr>
          <p:spPr bwMode="auto">
            <a:xfrm>
              <a:off x="8567820" y="745939"/>
              <a:ext cx="73482" cy="225974"/>
            </a:xfrm>
            <a:custGeom>
              <a:avLst/>
              <a:gdLst>
                <a:gd name="T0" fmla="*/ 78 w 235"/>
                <a:gd name="T1" fmla="*/ 2 h 717"/>
                <a:gd name="T2" fmla="*/ 86 w 235"/>
                <a:gd name="T3" fmla="*/ 11 h 717"/>
                <a:gd name="T4" fmla="*/ 96 w 235"/>
                <a:gd name="T5" fmla="*/ 30 h 717"/>
                <a:gd name="T6" fmla="*/ 108 w 235"/>
                <a:gd name="T7" fmla="*/ 62 h 717"/>
                <a:gd name="T8" fmla="*/ 114 w 235"/>
                <a:gd name="T9" fmla="*/ 110 h 717"/>
                <a:gd name="T10" fmla="*/ 112 w 235"/>
                <a:gd name="T11" fmla="*/ 175 h 717"/>
                <a:gd name="T12" fmla="*/ 97 w 235"/>
                <a:gd name="T13" fmla="*/ 261 h 717"/>
                <a:gd name="T14" fmla="*/ 85 w 235"/>
                <a:gd name="T15" fmla="*/ 351 h 717"/>
                <a:gd name="T16" fmla="*/ 90 w 235"/>
                <a:gd name="T17" fmla="*/ 427 h 717"/>
                <a:gd name="T18" fmla="*/ 106 w 235"/>
                <a:gd name="T19" fmla="*/ 489 h 717"/>
                <a:gd name="T20" fmla="*/ 131 w 235"/>
                <a:gd name="T21" fmla="*/ 536 h 717"/>
                <a:gd name="T22" fmla="*/ 171 w 235"/>
                <a:gd name="T23" fmla="*/ 582 h 717"/>
                <a:gd name="T24" fmla="*/ 206 w 235"/>
                <a:gd name="T25" fmla="*/ 632 h 717"/>
                <a:gd name="T26" fmla="*/ 226 w 235"/>
                <a:gd name="T27" fmla="*/ 669 h 717"/>
                <a:gd name="T28" fmla="*/ 233 w 235"/>
                <a:gd name="T29" fmla="*/ 694 h 717"/>
                <a:gd name="T30" fmla="*/ 233 w 235"/>
                <a:gd name="T31" fmla="*/ 710 h 717"/>
                <a:gd name="T32" fmla="*/ 232 w 235"/>
                <a:gd name="T33" fmla="*/ 717 h 717"/>
                <a:gd name="T34" fmla="*/ 219 w 235"/>
                <a:gd name="T35" fmla="*/ 705 h 717"/>
                <a:gd name="T36" fmla="*/ 191 w 235"/>
                <a:gd name="T37" fmla="*/ 682 h 717"/>
                <a:gd name="T38" fmla="*/ 156 w 235"/>
                <a:gd name="T39" fmla="*/ 657 h 717"/>
                <a:gd name="T40" fmla="*/ 119 w 235"/>
                <a:gd name="T41" fmla="*/ 630 h 717"/>
                <a:gd name="T42" fmla="*/ 83 w 235"/>
                <a:gd name="T43" fmla="*/ 600 h 717"/>
                <a:gd name="T44" fmla="*/ 50 w 235"/>
                <a:gd name="T45" fmla="*/ 561 h 717"/>
                <a:gd name="T46" fmla="*/ 23 w 235"/>
                <a:gd name="T47" fmla="*/ 515 h 717"/>
                <a:gd name="T48" fmla="*/ 6 w 235"/>
                <a:gd name="T49" fmla="*/ 459 h 717"/>
                <a:gd name="T50" fmla="*/ 0 w 235"/>
                <a:gd name="T51" fmla="*/ 390 h 717"/>
                <a:gd name="T52" fmla="*/ 10 w 235"/>
                <a:gd name="T53" fmla="*/ 306 h 717"/>
                <a:gd name="T54" fmla="*/ 38 w 235"/>
                <a:gd name="T55" fmla="*/ 205 h 717"/>
                <a:gd name="T56" fmla="*/ 62 w 235"/>
                <a:gd name="T57" fmla="*/ 127 h 717"/>
                <a:gd name="T58" fmla="*/ 74 w 235"/>
                <a:gd name="T59" fmla="*/ 69 h 717"/>
                <a:gd name="T60" fmla="*/ 78 w 235"/>
                <a:gd name="T61" fmla="*/ 30 h 717"/>
                <a:gd name="T62" fmla="*/ 78 w 235"/>
                <a:gd name="T63" fmla="*/ 8 h 717"/>
                <a:gd name="T64" fmla="*/ 77 w 235"/>
                <a:gd name="T65" fmla="*/ 0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5" h="717">
                  <a:moveTo>
                    <a:pt x="77" y="0"/>
                  </a:moveTo>
                  <a:lnTo>
                    <a:pt x="78" y="2"/>
                  </a:lnTo>
                  <a:lnTo>
                    <a:pt x="81" y="4"/>
                  </a:lnTo>
                  <a:lnTo>
                    <a:pt x="86" y="11"/>
                  </a:lnTo>
                  <a:lnTo>
                    <a:pt x="91" y="18"/>
                  </a:lnTo>
                  <a:lnTo>
                    <a:pt x="96" y="30"/>
                  </a:lnTo>
                  <a:lnTo>
                    <a:pt x="103" y="44"/>
                  </a:lnTo>
                  <a:lnTo>
                    <a:pt x="108" y="62"/>
                  </a:lnTo>
                  <a:lnTo>
                    <a:pt x="112" y="83"/>
                  </a:lnTo>
                  <a:lnTo>
                    <a:pt x="114" y="110"/>
                  </a:lnTo>
                  <a:lnTo>
                    <a:pt x="114" y="140"/>
                  </a:lnTo>
                  <a:lnTo>
                    <a:pt x="112" y="175"/>
                  </a:lnTo>
                  <a:lnTo>
                    <a:pt x="106" y="215"/>
                  </a:lnTo>
                  <a:lnTo>
                    <a:pt x="97" y="261"/>
                  </a:lnTo>
                  <a:lnTo>
                    <a:pt x="88" y="308"/>
                  </a:lnTo>
                  <a:lnTo>
                    <a:pt x="85" y="351"/>
                  </a:lnTo>
                  <a:lnTo>
                    <a:pt x="86" y="391"/>
                  </a:lnTo>
                  <a:lnTo>
                    <a:pt x="90" y="427"/>
                  </a:lnTo>
                  <a:lnTo>
                    <a:pt x="96" y="460"/>
                  </a:lnTo>
                  <a:lnTo>
                    <a:pt x="106" y="489"/>
                  </a:lnTo>
                  <a:lnTo>
                    <a:pt x="118" y="514"/>
                  </a:lnTo>
                  <a:lnTo>
                    <a:pt x="131" y="536"/>
                  </a:lnTo>
                  <a:lnTo>
                    <a:pt x="144" y="552"/>
                  </a:lnTo>
                  <a:lnTo>
                    <a:pt x="171" y="582"/>
                  </a:lnTo>
                  <a:lnTo>
                    <a:pt x="191" y="609"/>
                  </a:lnTo>
                  <a:lnTo>
                    <a:pt x="206" y="632"/>
                  </a:lnTo>
                  <a:lnTo>
                    <a:pt x="218" y="651"/>
                  </a:lnTo>
                  <a:lnTo>
                    <a:pt x="226" y="669"/>
                  </a:lnTo>
                  <a:lnTo>
                    <a:pt x="231" y="683"/>
                  </a:lnTo>
                  <a:lnTo>
                    <a:pt x="233" y="694"/>
                  </a:lnTo>
                  <a:lnTo>
                    <a:pt x="235" y="703"/>
                  </a:lnTo>
                  <a:lnTo>
                    <a:pt x="233" y="710"/>
                  </a:lnTo>
                  <a:lnTo>
                    <a:pt x="232" y="713"/>
                  </a:lnTo>
                  <a:lnTo>
                    <a:pt x="232" y="717"/>
                  </a:lnTo>
                  <a:lnTo>
                    <a:pt x="231" y="717"/>
                  </a:lnTo>
                  <a:lnTo>
                    <a:pt x="219" y="705"/>
                  </a:lnTo>
                  <a:lnTo>
                    <a:pt x="206" y="693"/>
                  </a:lnTo>
                  <a:lnTo>
                    <a:pt x="191" y="682"/>
                  </a:lnTo>
                  <a:lnTo>
                    <a:pt x="174" y="669"/>
                  </a:lnTo>
                  <a:lnTo>
                    <a:pt x="156" y="657"/>
                  </a:lnTo>
                  <a:lnTo>
                    <a:pt x="138" y="644"/>
                  </a:lnTo>
                  <a:lnTo>
                    <a:pt x="119" y="630"/>
                  </a:lnTo>
                  <a:lnTo>
                    <a:pt x="101" y="615"/>
                  </a:lnTo>
                  <a:lnTo>
                    <a:pt x="83" y="600"/>
                  </a:lnTo>
                  <a:lnTo>
                    <a:pt x="67" y="582"/>
                  </a:lnTo>
                  <a:lnTo>
                    <a:pt x="50" y="561"/>
                  </a:lnTo>
                  <a:lnTo>
                    <a:pt x="36" y="540"/>
                  </a:lnTo>
                  <a:lnTo>
                    <a:pt x="23" y="515"/>
                  </a:lnTo>
                  <a:lnTo>
                    <a:pt x="13" y="489"/>
                  </a:lnTo>
                  <a:lnTo>
                    <a:pt x="6" y="459"/>
                  </a:lnTo>
                  <a:lnTo>
                    <a:pt x="1" y="426"/>
                  </a:lnTo>
                  <a:lnTo>
                    <a:pt x="0" y="390"/>
                  </a:lnTo>
                  <a:lnTo>
                    <a:pt x="4" y="351"/>
                  </a:lnTo>
                  <a:lnTo>
                    <a:pt x="10" y="306"/>
                  </a:lnTo>
                  <a:lnTo>
                    <a:pt x="22" y="257"/>
                  </a:lnTo>
                  <a:lnTo>
                    <a:pt x="38" y="205"/>
                  </a:lnTo>
                  <a:lnTo>
                    <a:pt x="51" y="164"/>
                  </a:lnTo>
                  <a:lnTo>
                    <a:pt x="62" y="127"/>
                  </a:lnTo>
                  <a:lnTo>
                    <a:pt x="69" y="96"/>
                  </a:lnTo>
                  <a:lnTo>
                    <a:pt x="74" y="69"/>
                  </a:lnTo>
                  <a:lnTo>
                    <a:pt x="77" y="48"/>
                  </a:lnTo>
                  <a:lnTo>
                    <a:pt x="78" y="30"/>
                  </a:lnTo>
                  <a:lnTo>
                    <a:pt x="78" y="17"/>
                  </a:lnTo>
                  <a:lnTo>
                    <a:pt x="78" y="8"/>
                  </a:lnTo>
                  <a:lnTo>
                    <a:pt x="77" y="2"/>
                  </a:lnTo>
                  <a:lnTo>
                    <a:pt x="77" y="0"/>
                  </a:lnTo>
                  <a:close/>
                </a:path>
              </a:pathLst>
            </a:custGeom>
            <a:solidFill>
              <a:srgbClr val="147178"/>
            </a:solidFill>
            <a:ln w="0">
              <a:noFill/>
              <a:prstDash val="solid"/>
              <a:round/>
              <a:headEnd/>
              <a:tailEnd/>
            </a:ln>
          </p:spPr>
          <p:txBody>
            <a:bodyPr upright="1"/>
            <a:lstStyle/>
            <a:p>
              <a:pPr>
                <a:defRPr/>
              </a:pPr>
              <a:endParaRPr lang="en-GB" sz="1351"/>
            </a:p>
          </p:txBody>
        </p:sp>
        <p:sp>
          <p:nvSpPr>
            <p:cNvPr id="17" name="Freeform 16"/>
            <p:cNvSpPr>
              <a:spLocks/>
            </p:cNvSpPr>
            <p:nvPr/>
          </p:nvSpPr>
          <p:spPr bwMode="auto">
            <a:xfrm>
              <a:off x="8508115" y="585620"/>
              <a:ext cx="52050" cy="79396"/>
            </a:xfrm>
            <a:custGeom>
              <a:avLst/>
              <a:gdLst>
                <a:gd name="T0" fmla="*/ 152 w 159"/>
                <a:gd name="T1" fmla="*/ 0 h 253"/>
                <a:gd name="T2" fmla="*/ 153 w 159"/>
                <a:gd name="T3" fmla="*/ 4 h 253"/>
                <a:gd name="T4" fmla="*/ 155 w 159"/>
                <a:gd name="T5" fmla="*/ 12 h 253"/>
                <a:gd name="T6" fmla="*/ 158 w 159"/>
                <a:gd name="T7" fmla="*/ 23 h 253"/>
                <a:gd name="T8" fmla="*/ 159 w 159"/>
                <a:gd name="T9" fmla="*/ 37 h 253"/>
                <a:gd name="T10" fmla="*/ 159 w 159"/>
                <a:gd name="T11" fmla="*/ 55 h 253"/>
                <a:gd name="T12" fmla="*/ 158 w 159"/>
                <a:gd name="T13" fmla="*/ 74 h 253"/>
                <a:gd name="T14" fmla="*/ 152 w 159"/>
                <a:gd name="T15" fmla="*/ 95 h 253"/>
                <a:gd name="T16" fmla="*/ 141 w 159"/>
                <a:gd name="T17" fmla="*/ 114 h 253"/>
                <a:gd name="T18" fmla="*/ 125 w 159"/>
                <a:gd name="T19" fmla="*/ 133 h 253"/>
                <a:gd name="T20" fmla="*/ 103 w 159"/>
                <a:gd name="T21" fmla="*/ 151 h 253"/>
                <a:gd name="T22" fmla="*/ 72 w 159"/>
                <a:gd name="T23" fmla="*/ 173 h 253"/>
                <a:gd name="T24" fmla="*/ 46 w 159"/>
                <a:gd name="T25" fmla="*/ 197 h 253"/>
                <a:gd name="T26" fmla="*/ 25 w 159"/>
                <a:gd name="T27" fmla="*/ 224 h 253"/>
                <a:gd name="T28" fmla="*/ 7 w 159"/>
                <a:gd name="T29" fmla="*/ 253 h 253"/>
                <a:gd name="T30" fmla="*/ 2 w 159"/>
                <a:gd name="T31" fmla="*/ 221 h 253"/>
                <a:gd name="T32" fmla="*/ 0 w 159"/>
                <a:gd name="T33" fmla="*/ 192 h 253"/>
                <a:gd name="T34" fmla="*/ 5 w 159"/>
                <a:gd name="T35" fmla="*/ 164 h 253"/>
                <a:gd name="T36" fmla="*/ 14 w 159"/>
                <a:gd name="T37" fmla="*/ 140 h 253"/>
                <a:gd name="T38" fmla="*/ 27 w 159"/>
                <a:gd name="T39" fmla="*/ 119 h 253"/>
                <a:gd name="T40" fmla="*/ 41 w 159"/>
                <a:gd name="T41" fmla="*/ 101 h 253"/>
                <a:gd name="T42" fmla="*/ 58 w 159"/>
                <a:gd name="T43" fmla="*/ 86 h 253"/>
                <a:gd name="T44" fmla="*/ 73 w 159"/>
                <a:gd name="T45" fmla="*/ 74 h 253"/>
                <a:gd name="T46" fmla="*/ 89 w 159"/>
                <a:gd name="T47" fmla="*/ 64 h 253"/>
                <a:gd name="T48" fmla="*/ 100 w 159"/>
                <a:gd name="T49" fmla="*/ 57 h 253"/>
                <a:gd name="T50" fmla="*/ 109 w 159"/>
                <a:gd name="T51" fmla="*/ 51 h 253"/>
                <a:gd name="T52" fmla="*/ 112 w 159"/>
                <a:gd name="T53" fmla="*/ 50 h 253"/>
                <a:gd name="T54" fmla="*/ 117 w 159"/>
                <a:gd name="T55" fmla="*/ 46 h 253"/>
                <a:gd name="T56" fmla="*/ 125 w 159"/>
                <a:gd name="T57" fmla="*/ 40 h 253"/>
                <a:gd name="T58" fmla="*/ 134 w 159"/>
                <a:gd name="T59" fmla="*/ 31 h 253"/>
                <a:gd name="T60" fmla="*/ 141 w 159"/>
                <a:gd name="T61" fmla="*/ 22 h 253"/>
                <a:gd name="T62" fmla="*/ 148 w 159"/>
                <a:gd name="T63" fmla="*/ 12 h 253"/>
                <a:gd name="T64" fmla="*/ 152 w 159"/>
                <a:gd name="T65"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9" h="253">
                  <a:moveTo>
                    <a:pt x="152" y="0"/>
                  </a:moveTo>
                  <a:lnTo>
                    <a:pt x="153" y="4"/>
                  </a:lnTo>
                  <a:lnTo>
                    <a:pt x="155" y="12"/>
                  </a:lnTo>
                  <a:lnTo>
                    <a:pt x="158" y="23"/>
                  </a:lnTo>
                  <a:lnTo>
                    <a:pt x="159" y="37"/>
                  </a:lnTo>
                  <a:lnTo>
                    <a:pt x="159" y="55"/>
                  </a:lnTo>
                  <a:lnTo>
                    <a:pt x="158" y="74"/>
                  </a:lnTo>
                  <a:lnTo>
                    <a:pt x="152" y="95"/>
                  </a:lnTo>
                  <a:lnTo>
                    <a:pt x="141" y="114"/>
                  </a:lnTo>
                  <a:lnTo>
                    <a:pt x="125" y="133"/>
                  </a:lnTo>
                  <a:lnTo>
                    <a:pt x="103" y="151"/>
                  </a:lnTo>
                  <a:lnTo>
                    <a:pt x="72" y="173"/>
                  </a:lnTo>
                  <a:lnTo>
                    <a:pt x="46" y="197"/>
                  </a:lnTo>
                  <a:lnTo>
                    <a:pt x="25" y="224"/>
                  </a:lnTo>
                  <a:lnTo>
                    <a:pt x="7" y="253"/>
                  </a:lnTo>
                  <a:lnTo>
                    <a:pt x="2" y="221"/>
                  </a:lnTo>
                  <a:lnTo>
                    <a:pt x="0" y="192"/>
                  </a:lnTo>
                  <a:lnTo>
                    <a:pt x="5" y="164"/>
                  </a:lnTo>
                  <a:lnTo>
                    <a:pt x="14" y="140"/>
                  </a:lnTo>
                  <a:lnTo>
                    <a:pt x="27" y="119"/>
                  </a:lnTo>
                  <a:lnTo>
                    <a:pt x="41" y="101"/>
                  </a:lnTo>
                  <a:lnTo>
                    <a:pt x="58" y="86"/>
                  </a:lnTo>
                  <a:lnTo>
                    <a:pt x="73" y="74"/>
                  </a:lnTo>
                  <a:lnTo>
                    <a:pt x="89" y="64"/>
                  </a:lnTo>
                  <a:lnTo>
                    <a:pt x="100" y="57"/>
                  </a:lnTo>
                  <a:lnTo>
                    <a:pt x="109" y="51"/>
                  </a:lnTo>
                  <a:lnTo>
                    <a:pt x="112" y="50"/>
                  </a:lnTo>
                  <a:lnTo>
                    <a:pt x="117" y="46"/>
                  </a:lnTo>
                  <a:lnTo>
                    <a:pt x="125" y="40"/>
                  </a:lnTo>
                  <a:lnTo>
                    <a:pt x="134" y="31"/>
                  </a:lnTo>
                  <a:lnTo>
                    <a:pt x="141" y="22"/>
                  </a:lnTo>
                  <a:lnTo>
                    <a:pt x="148" y="12"/>
                  </a:lnTo>
                  <a:lnTo>
                    <a:pt x="152" y="0"/>
                  </a:lnTo>
                  <a:close/>
                </a:path>
              </a:pathLst>
            </a:custGeom>
            <a:solidFill>
              <a:srgbClr val="147178"/>
            </a:solidFill>
            <a:ln w="0">
              <a:noFill/>
              <a:prstDash val="solid"/>
              <a:round/>
              <a:headEnd/>
              <a:tailEnd/>
            </a:ln>
          </p:spPr>
          <p:txBody>
            <a:bodyPr upright="1"/>
            <a:lstStyle/>
            <a:p>
              <a:pPr>
                <a:defRPr/>
              </a:pPr>
              <a:endParaRPr lang="en-GB" sz="1351"/>
            </a:p>
          </p:txBody>
        </p:sp>
        <p:sp>
          <p:nvSpPr>
            <p:cNvPr id="18" name="Freeform 17"/>
            <p:cNvSpPr>
              <a:spLocks/>
            </p:cNvSpPr>
            <p:nvPr/>
          </p:nvSpPr>
          <p:spPr bwMode="auto">
            <a:xfrm>
              <a:off x="8497399" y="629898"/>
              <a:ext cx="84198" cy="126729"/>
            </a:xfrm>
            <a:custGeom>
              <a:avLst/>
              <a:gdLst>
                <a:gd name="T0" fmla="*/ 219 w 264"/>
                <a:gd name="T1" fmla="*/ 0 h 397"/>
                <a:gd name="T2" fmla="*/ 222 w 264"/>
                <a:gd name="T3" fmla="*/ 0 h 397"/>
                <a:gd name="T4" fmla="*/ 229 w 264"/>
                <a:gd name="T5" fmla="*/ 1 h 397"/>
                <a:gd name="T6" fmla="*/ 238 w 264"/>
                <a:gd name="T7" fmla="*/ 5 h 397"/>
                <a:gd name="T8" fmla="*/ 249 w 264"/>
                <a:gd name="T9" fmla="*/ 13 h 397"/>
                <a:gd name="T10" fmla="*/ 258 w 264"/>
                <a:gd name="T11" fmla="*/ 25 h 397"/>
                <a:gd name="T12" fmla="*/ 259 w 264"/>
                <a:gd name="T13" fmla="*/ 28 h 397"/>
                <a:gd name="T14" fmla="*/ 261 w 264"/>
                <a:gd name="T15" fmla="*/ 33 h 397"/>
                <a:gd name="T16" fmla="*/ 263 w 264"/>
                <a:gd name="T17" fmla="*/ 40 h 397"/>
                <a:gd name="T18" fmla="*/ 264 w 264"/>
                <a:gd name="T19" fmla="*/ 48 h 397"/>
                <a:gd name="T20" fmla="*/ 264 w 264"/>
                <a:gd name="T21" fmla="*/ 60 h 397"/>
                <a:gd name="T22" fmla="*/ 261 w 264"/>
                <a:gd name="T23" fmla="*/ 73 h 397"/>
                <a:gd name="T24" fmla="*/ 255 w 264"/>
                <a:gd name="T25" fmla="*/ 88 h 397"/>
                <a:gd name="T26" fmla="*/ 246 w 264"/>
                <a:gd name="T27" fmla="*/ 105 h 397"/>
                <a:gd name="T28" fmla="*/ 232 w 264"/>
                <a:gd name="T29" fmla="*/ 125 h 397"/>
                <a:gd name="T30" fmla="*/ 213 w 264"/>
                <a:gd name="T31" fmla="*/ 147 h 397"/>
                <a:gd name="T32" fmla="*/ 187 w 264"/>
                <a:gd name="T33" fmla="*/ 172 h 397"/>
                <a:gd name="T34" fmla="*/ 156 w 264"/>
                <a:gd name="T35" fmla="*/ 199 h 397"/>
                <a:gd name="T36" fmla="*/ 124 w 264"/>
                <a:gd name="T37" fmla="*/ 227 h 397"/>
                <a:gd name="T38" fmla="*/ 100 w 264"/>
                <a:gd name="T39" fmla="*/ 254 h 397"/>
                <a:gd name="T40" fmla="*/ 82 w 264"/>
                <a:gd name="T41" fmla="*/ 278 h 397"/>
                <a:gd name="T42" fmla="*/ 69 w 264"/>
                <a:gd name="T43" fmla="*/ 301 h 397"/>
                <a:gd name="T44" fmla="*/ 60 w 264"/>
                <a:gd name="T45" fmla="*/ 323 h 397"/>
                <a:gd name="T46" fmla="*/ 55 w 264"/>
                <a:gd name="T47" fmla="*/ 341 h 397"/>
                <a:gd name="T48" fmla="*/ 54 w 264"/>
                <a:gd name="T49" fmla="*/ 358 h 397"/>
                <a:gd name="T50" fmla="*/ 54 w 264"/>
                <a:gd name="T51" fmla="*/ 372 h 397"/>
                <a:gd name="T52" fmla="*/ 55 w 264"/>
                <a:gd name="T53" fmla="*/ 382 h 397"/>
                <a:gd name="T54" fmla="*/ 58 w 264"/>
                <a:gd name="T55" fmla="*/ 390 h 397"/>
                <a:gd name="T56" fmla="*/ 59 w 264"/>
                <a:gd name="T57" fmla="*/ 395 h 397"/>
                <a:gd name="T58" fmla="*/ 60 w 264"/>
                <a:gd name="T59" fmla="*/ 397 h 397"/>
                <a:gd name="T60" fmla="*/ 58 w 264"/>
                <a:gd name="T61" fmla="*/ 396 h 397"/>
                <a:gd name="T62" fmla="*/ 54 w 264"/>
                <a:gd name="T63" fmla="*/ 392 h 397"/>
                <a:gd name="T64" fmla="*/ 46 w 264"/>
                <a:gd name="T65" fmla="*/ 387 h 397"/>
                <a:gd name="T66" fmla="*/ 37 w 264"/>
                <a:gd name="T67" fmla="*/ 379 h 397"/>
                <a:gd name="T68" fmla="*/ 28 w 264"/>
                <a:gd name="T69" fmla="*/ 370 h 397"/>
                <a:gd name="T70" fmla="*/ 18 w 264"/>
                <a:gd name="T71" fmla="*/ 359 h 397"/>
                <a:gd name="T72" fmla="*/ 10 w 264"/>
                <a:gd name="T73" fmla="*/ 345 h 397"/>
                <a:gd name="T74" fmla="*/ 4 w 264"/>
                <a:gd name="T75" fmla="*/ 330 h 397"/>
                <a:gd name="T76" fmla="*/ 0 w 264"/>
                <a:gd name="T77" fmla="*/ 313 h 397"/>
                <a:gd name="T78" fmla="*/ 0 w 264"/>
                <a:gd name="T79" fmla="*/ 294 h 397"/>
                <a:gd name="T80" fmla="*/ 5 w 264"/>
                <a:gd name="T81" fmla="*/ 272 h 397"/>
                <a:gd name="T82" fmla="*/ 14 w 264"/>
                <a:gd name="T83" fmla="*/ 249 h 397"/>
                <a:gd name="T84" fmla="*/ 29 w 264"/>
                <a:gd name="T85" fmla="*/ 225 h 397"/>
                <a:gd name="T86" fmla="*/ 53 w 264"/>
                <a:gd name="T87" fmla="*/ 199 h 397"/>
                <a:gd name="T88" fmla="*/ 83 w 264"/>
                <a:gd name="T89" fmla="*/ 171 h 397"/>
                <a:gd name="T90" fmla="*/ 117 w 264"/>
                <a:gd name="T91" fmla="*/ 142 h 397"/>
                <a:gd name="T92" fmla="*/ 145 w 264"/>
                <a:gd name="T93" fmla="*/ 116 h 397"/>
                <a:gd name="T94" fmla="*/ 167 w 264"/>
                <a:gd name="T95" fmla="*/ 94 h 397"/>
                <a:gd name="T96" fmla="*/ 185 w 264"/>
                <a:gd name="T97" fmla="*/ 75 h 397"/>
                <a:gd name="T98" fmla="*/ 199 w 264"/>
                <a:gd name="T99" fmla="*/ 57 h 397"/>
                <a:gd name="T100" fmla="*/ 209 w 264"/>
                <a:gd name="T101" fmla="*/ 43 h 397"/>
                <a:gd name="T102" fmla="*/ 215 w 264"/>
                <a:gd name="T103" fmla="*/ 32 h 397"/>
                <a:gd name="T104" fmla="*/ 219 w 264"/>
                <a:gd name="T105" fmla="*/ 22 h 397"/>
                <a:gd name="T106" fmla="*/ 222 w 264"/>
                <a:gd name="T107" fmla="*/ 14 h 397"/>
                <a:gd name="T108" fmla="*/ 222 w 264"/>
                <a:gd name="T109" fmla="*/ 9 h 397"/>
                <a:gd name="T110" fmla="*/ 222 w 264"/>
                <a:gd name="T111" fmla="*/ 4 h 397"/>
                <a:gd name="T112" fmla="*/ 220 w 264"/>
                <a:gd name="T113" fmla="*/ 1 h 397"/>
                <a:gd name="T114" fmla="*/ 220 w 264"/>
                <a:gd name="T115" fmla="*/ 0 h 397"/>
                <a:gd name="T116" fmla="*/ 219 w 264"/>
                <a:gd name="T11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4" h="397">
                  <a:moveTo>
                    <a:pt x="219" y="0"/>
                  </a:moveTo>
                  <a:lnTo>
                    <a:pt x="222" y="0"/>
                  </a:lnTo>
                  <a:lnTo>
                    <a:pt x="229" y="1"/>
                  </a:lnTo>
                  <a:lnTo>
                    <a:pt x="238" y="5"/>
                  </a:lnTo>
                  <a:lnTo>
                    <a:pt x="249" y="13"/>
                  </a:lnTo>
                  <a:lnTo>
                    <a:pt x="258" y="25"/>
                  </a:lnTo>
                  <a:lnTo>
                    <a:pt x="259" y="28"/>
                  </a:lnTo>
                  <a:lnTo>
                    <a:pt x="261" y="33"/>
                  </a:lnTo>
                  <a:lnTo>
                    <a:pt x="263" y="40"/>
                  </a:lnTo>
                  <a:lnTo>
                    <a:pt x="264" y="48"/>
                  </a:lnTo>
                  <a:lnTo>
                    <a:pt x="264" y="60"/>
                  </a:lnTo>
                  <a:lnTo>
                    <a:pt x="261" y="73"/>
                  </a:lnTo>
                  <a:lnTo>
                    <a:pt x="255" y="88"/>
                  </a:lnTo>
                  <a:lnTo>
                    <a:pt x="246" y="105"/>
                  </a:lnTo>
                  <a:lnTo>
                    <a:pt x="232" y="125"/>
                  </a:lnTo>
                  <a:lnTo>
                    <a:pt x="213" y="147"/>
                  </a:lnTo>
                  <a:lnTo>
                    <a:pt x="187" y="172"/>
                  </a:lnTo>
                  <a:lnTo>
                    <a:pt x="156" y="199"/>
                  </a:lnTo>
                  <a:lnTo>
                    <a:pt x="124" y="227"/>
                  </a:lnTo>
                  <a:lnTo>
                    <a:pt x="100" y="254"/>
                  </a:lnTo>
                  <a:lnTo>
                    <a:pt x="82" y="278"/>
                  </a:lnTo>
                  <a:lnTo>
                    <a:pt x="69" y="301"/>
                  </a:lnTo>
                  <a:lnTo>
                    <a:pt x="60" y="323"/>
                  </a:lnTo>
                  <a:lnTo>
                    <a:pt x="55" y="341"/>
                  </a:lnTo>
                  <a:lnTo>
                    <a:pt x="54" y="358"/>
                  </a:lnTo>
                  <a:lnTo>
                    <a:pt x="54" y="372"/>
                  </a:lnTo>
                  <a:lnTo>
                    <a:pt x="55" y="382"/>
                  </a:lnTo>
                  <a:lnTo>
                    <a:pt x="58" y="390"/>
                  </a:lnTo>
                  <a:lnTo>
                    <a:pt x="59" y="395"/>
                  </a:lnTo>
                  <a:lnTo>
                    <a:pt x="60" y="397"/>
                  </a:lnTo>
                  <a:lnTo>
                    <a:pt x="58" y="396"/>
                  </a:lnTo>
                  <a:lnTo>
                    <a:pt x="54" y="392"/>
                  </a:lnTo>
                  <a:lnTo>
                    <a:pt x="46" y="387"/>
                  </a:lnTo>
                  <a:lnTo>
                    <a:pt x="37" y="379"/>
                  </a:lnTo>
                  <a:lnTo>
                    <a:pt x="28" y="370"/>
                  </a:lnTo>
                  <a:lnTo>
                    <a:pt x="18" y="359"/>
                  </a:lnTo>
                  <a:lnTo>
                    <a:pt x="10" y="345"/>
                  </a:lnTo>
                  <a:lnTo>
                    <a:pt x="4" y="330"/>
                  </a:lnTo>
                  <a:lnTo>
                    <a:pt x="0" y="313"/>
                  </a:lnTo>
                  <a:lnTo>
                    <a:pt x="0" y="294"/>
                  </a:lnTo>
                  <a:lnTo>
                    <a:pt x="5" y="272"/>
                  </a:lnTo>
                  <a:lnTo>
                    <a:pt x="14" y="249"/>
                  </a:lnTo>
                  <a:lnTo>
                    <a:pt x="29" y="225"/>
                  </a:lnTo>
                  <a:lnTo>
                    <a:pt x="53" y="199"/>
                  </a:lnTo>
                  <a:lnTo>
                    <a:pt x="83" y="171"/>
                  </a:lnTo>
                  <a:lnTo>
                    <a:pt x="117" y="142"/>
                  </a:lnTo>
                  <a:lnTo>
                    <a:pt x="145" y="116"/>
                  </a:lnTo>
                  <a:lnTo>
                    <a:pt x="167" y="94"/>
                  </a:lnTo>
                  <a:lnTo>
                    <a:pt x="185" y="75"/>
                  </a:lnTo>
                  <a:lnTo>
                    <a:pt x="199" y="57"/>
                  </a:lnTo>
                  <a:lnTo>
                    <a:pt x="209" y="43"/>
                  </a:lnTo>
                  <a:lnTo>
                    <a:pt x="215" y="32"/>
                  </a:lnTo>
                  <a:lnTo>
                    <a:pt x="219" y="22"/>
                  </a:lnTo>
                  <a:lnTo>
                    <a:pt x="222" y="14"/>
                  </a:lnTo>
                  <a:lnTo>
                    <a:pt x="222" y="9"/>
                  </a:lnTo>
                  <a:lnTo>
                    <a:pt x="222" y="4"/>
                  </a:lnTo>
                  <a:lnTo>
                    <a:pt x="220" y="1"/>
                  </a:lnTo>
                  <a:lnTo>
                    <a:pt x="220" y="0"/>
                  </a:lnTo>
                  <a:lnTo>
                    <a:pt x="219" y="0"/>
                  </a:lnTo>
                  <a:close/>
                </a:path>
              </a:pathLst>
            </a:custGeom>
            <a:solidFill>
              <a:srgbClr val="147178"/>
            </a:solidFill>
            <a:ln w="0">
              <a:noFill/>
              <a:prstDash val="solid"/>
              <a:round/>
              <a:headEnd/>
              <a:tailEnd/>
            </a:ln>
          </p:spPr>
          <p:txBody>
            <a:bodyPr upright="1"/>
            <a:lstStyle/>
            <a:p>
              <a:pPr>
                <a:defRPr/>
              </a:pPr>
              <a:endParaRPr lang="en-GB" sz="1351"/>
            </a:p>
          </p:txBody>
        </p:sp>
        <p:sp>
          <p:nvSpPr>
            <p:cNvPr id="19" name="Freeform 18"/>
            <p:cNvSpPr>
              <a:spLocks noEditPoints="1"/>
            </p:cNvSpPr>
            <p:nvPr/>
          </p:nvSpPr>
          <p:spPr bwMode="auto">
            <a:xfrm>
              <a:off x="8635179" y="646694"/>
              <a:ext cx="67359" cy="54967"/>
            </a:xfrm>
            <a:custGeom>
              <a:avLst/>
              <a:gdLst>
                <a:gd name="T0" fmla="*/ 110 w 211"/>
                <a:gd name="T1" fmla="*/ 19 h 172"/>
                <a:gd name="T2" fmla="*/ 92 w 211"/>
                <a:gd name="T3" fmla="*/ 31 h 172"/>
                <a:gd name="T4" fmla="*/ 83 w 211"/>
                <a:gd name="T5" fmla="*/ 40 h 172"/>
                <a:gd name="T6" fmla="*/ 78 w 211"/>
                <a:gd name="T7" fmla="*/ 40 h 172"/>
                <a:gd name="T8" fmla="*/ 75 w 211"/>
                <a:gd name="T9" fmla="*/ 41 h 172"/>
                <a:gd name="T10" fmla="*/ 73 w 211"/>
                <a:gd name="T11" fmla="*/ 57 h 172"/>
                <a:gd name="T12" fmla="*/ 84 w 211"/>
                <a:gd name="T13" fmla="*/ 79 h 172"/>
                <a:gd name="T14" fmla="*/ 107 w 211"/>
                <a:gd name="T15" fmla="*/ 91 h 172"/>
                <a:gd name="T16" fmla="*/ 133 w 211"/>
                <a:gd name="T17" fmla="*/ 91 h 172"/>
                <a:gd name="T18" fmla="*/ 153 w 211"/>
                <a:gd name="T19" fmla="*/ 78 h 172"/>
                <a:gd name="T20" fmla="*/ 159 w 211"/>
                <a:gd name="T21" fmla="*/ 50 h 172"/>
                <a:gd name="T22" fmla="*/ 142 w 211"/>
                <a:gd name="T23" fmla="*/ 54 h 172"/>
                <a:gd name="T24" fmla="*/ 124 w 211"/>
                <a:gd name="T25" fmla="*/ 60 h 172"/>
                <a:gd name="T26" fmla="*/ 110 w 211"/>
                <a:gd name="T27" fmla="*/ 61 h 172"/>
                <a:gd name="T28" fmla="*/ 103 w 211"/>
                <a:gd name="T29" fmla="*/ 50 h 172"/>
                <a:gd name="T30" fmla="*/ 109 w 211"/>
                <a:gd name="T31" fmla="*/ 40 h 172"/>
                <a:gd name="T32" fmla="*/ 121 w 211"/>
                <a:gd name="T33" fmla="*/ 38 h 172"/>
                <a:gd name="T34" fmla="*/ 133 w 211"/>
                <a:gd name="T35" fmla="*/ 37 h 172"/>
                <a:gd name="T36" fmla="*/ 136 w 211"/>
                <a:gd name="T37" fmla="*/ 32 h 172"/>
                <a:gd name="T38" fmla="*/ 137 w 211"/>
                <a:gd name="T39" fmla="*/ 27 h 172"/>
                <a:gd name="T40" fmla="*/ 137 w 211"/>
                <a:gd name="T41" fmla="*/ 22 h 172"/>
                <a:gd name="T42" fmla="*/ 123 w 211"/>
                <a:gd name="T43" fmla="*/ 18 h 172"/>
                <a:gd name="T44" fmla="*/ 100 w 211"/>
                <a:gd name="T45" fmla="*/ 1 h 172"/>
                <a:gd name="T46" fmla="*/ 146 w 211"/>
                <a:gd name="T47" fmla="*/ 13 h 172"/>
                <a:gd name="T48" fmla="*/ 178 w 211"/>
                <a:gd name="T49" fmla="*/ 34 h 172"/>
                <a:gd name="T50" fmla="*/ 197 w 211"/>
                <a:gd name="T51" fmla="*/ 63 h 172"/>
                <a:gd name="T52" fmla="*/ 207 w 211"/>
                <a:gd name="T53" fmla="*/ 93 h 172"/>
                <a:gd name="T54" fmla="*/ 211 w 211"/>
                <a:gd name="T55" fmla="*/ 124 h 172"/>
                <a:gd name="T56" fmla="*/ 209 w 211"/>
                <a:gd name="T57" fmla="*/ 152 h 172"/>
                <a:gd name="T58" fmla="*/ 205 w 211"/>
                <a:gd name="T59" fmla="*/ 172 h 172"/>
                <a:gd name="T60" fmla="*/ 188 w 211"/>
                <a:gd name="T61" fmla="*/ 167 h 172"/>
                <a:gd name="T62" fmla="*/ 180 w 211"/>
                <a:gd name="T63" fmla="*/ 149 h 172"/>
                <a:gd name="T64" fmla="*/ 189 w 211"/>
                <a:gd name="T65" fmla="*/ 134 h 172"/>
                <a:gd name="T66" fmla="*/ 174 w 211"/>
                <a:gd name="T67" fmla="*/ 120 h 172"/>
                <a:gd name="T68" fmla="*/ 146 w 211"/>
                <a:gd name="T69" fmla="*/ 114 h 172"/>
                <a:gd name="T70" fmla="*/ 112 w 211"/>
                <a:gd name="T71" fmla="*/ 109 h 172"/>
                <a:gd name="T72" fmla="*/ 75 w 211"/>
                <a:gd name="T73" fmla="*/ 96 h 172"/>
                <a:gd name="T74" fmla="*/ 46 w 211"/>
                <a:gd name="T75" fmla="*/ 68 h 172"/>
                <a:gd name="T76" fmla="*/ 25 w 211"/>
                <a:gd name="T77" fmla="*/ 37 h 172"/>
                <a:gd name="T78" fmla="*/ 7 w 211"/>
                <a:gd name="T79" fmla="*/ 14 h 172"/>
                <a:gd name="T80" fmla="*/ 37 w 211"/>
                <a:gd name="T81" fmla="*/ 3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1" h="172">
                  <a:moveTo>
                    <a:pt x="123" y="18"/>
                  </a:moveTo>
                  <a:lnTo>
                    <a:pt x="110" y="19"/>
                  </a:lnTo>
                  <a:lnTo>
                    <a:pt x="100" y="24"/>
                  </a:lnTo>
                  <a:lnTo>
                    <a:pt x="92" y="31"/>
                  </a:lnTo>
                  <a:lnTo>
                    <a:pt x="86" y="38"/>
                  </a:lnTo>
                  <a:lnTo>
                    <a:pt x="83" y="40"/>
                  </a:lnTo>
                  <a:lnTo>
                    <a:pt x="80" y="40"/>
                  </a:lnTo>
                  <a:lnTo>
                    <a:pt x="78" y="40"/>
                  </a:lnTo>
                  <a:lnTo>
                    <a:pt x="77" y="41"/>
                  </a:lnTo>
                  <a:lnTo>
                    <a:pt x="75" y="41"/>
                  </a:lnTo>
                  <a:lnTo>
                    <a:pt x="74" y="43"/>
                  </a:lnTo>
                  <a:lnTo>
                    <a:pt x="73" y="57"/>
                  </a:lnTo>
                  <a:lnTo>
                    <a:pt x="77" y="69"/>
                  </a:lnTo>
                  <a:lnTo>
                    <a:pt x="84" y="79"/>
                  </a:lnTo>
                  <a:lnTo>
                    <a:pt x="95" y="86"/>
                  </a:lnTo>
                  <a:lnTo>
                    <a:pt x="107" y="91"/>
                  </a:lnTo>
                  <a:lnTo>
                    <a:pt x="120" y="92"/>
                  </a:lnTo>
                  <a:lnTo>
                    <a:pt x="133" y="91"/>
                  </a:lnTo>
                  <a:lnTo>
                    <a:pt x="145" y="87"/>
                  </a:lnTo>
                  <a:lnTo>
                    <a:pt x="153" y="78"/>
                  </a:lnTo>
                  <a:lnTo>
                    <a:pt x="159" y="66"/>
                  </a:lnTo>
                  <a:lnTo>
                    <a:pt x="159" y="50"/>
                  </a:lnTo>
                  <a:lnTo>
                    <a:pt x="151" y="51"/>
                  </a:lnTo>
                  <a:lnTo>
                    <a:pt x="142" y="54"/>
                  </a:lnTo>
                  <a:lnTo>
                    <a:pt x="133" y="56"/>
                  </a:lnTo>
                  <a:lnTo>
                    <a:pt x="124" y="60"/>
                  </a:lnTo>
                  <a:lnTo>
                    <a:pt x="116" y="61"/>
                  </a:lnTo>
                  <a:lnTo>
                    <a:pt x="110" y="61"/>
                  </a:lnTo>
                  <a:lnTo>
                    <a:pt x="105" y="57"/>
                  </a:lnTo>
                  <a:lnTo>
                    <a:pt x="103" y="50"/>
                  </a:lnTo>
                  <a:lnTo>
                    <a:pt x="105" y="43"/>
                  </a:lnTo>
                  <a:lnTo>
                    <a:pt x="109" y="40"/>
                  </a:lnTo>
                  <a:lnTo>
                    <a:pt x="115" y="40"/>
                  </a:lnTo>
                  <a:lnTo>
                    <a:pt x="121" y="38"/>
                  </a:lnTo>
                  <a:lnTo>
                    <a:pt x="128" y="38"/>
                  </a:lnTo>
                  <a:lnTo>
                    <a:pt x="133" y="37"/>
                  </a:lnTo>
                  <a:lnTo>
                    <a:pt x="134" y="34"/>
                  </a:lnTo>
                  <a:lnTo>
                    <a:pt x="136" y="32"/>
                  </a:lnTo>
                  <a:lnTo>
                    <a:pt x="137" y="29"/>
                  </a:lnTo>
                  <a:lnTo>
                    <a:pt x="137" y="27"/>
                  </a:lnTo>
                  <a:lnTo>
                    <a:pt x="137" y="23"/>
                  </a:lnTo>
                  <a:lnTo>
                    <a:pt x="137" y="22"/>
                  </a:lnTo>
                  <a:lnTo>
                    <a:pt x="134" y="20"/>
                  </a:lnTo>
                  <a:lnTo>
                    <a:pt x="123" y="18"/>
                  </a:lnTo>
                  <a:close/>
                  <a:moveTo>
                    <a:pt x="70" y="0"/>
                  </a:moveTo>
                  <a:lnTo>
                    <a:pt x="100" y="1"/>
                  </a:lnTo>
                  <a:lnTo>
                    <a:pt x="124" y="5"/>
                  </a:lnTo>
                  <a:lnTo>
                    <a:pt x="146" y="13"/>
                  </a:lnTo>
                  <a:lnTo>
                    <a:pt x="162" y="23"/>
                  </a:lnTo>
                  <a:lnTo>
                    <a:pt x="178" y="34"/>
                  </a:lnTo>
                  <a:lnTo>
                    <a:pt x="188" y="47"/>
                  </a:lnTo>
                  <a:lnTo>
                    <a:pt x="197" y="63"/>
                  </a:lnTo>
                  <a:lnTo>
                    <a:pt x="203" y="78"/>
                  </a:lnTo>
                  <a:lnTo>
                    <a:pt x="207" y="93"/>
                  </a:lnTo>
                  <a:lnTo>
                    <a:pt x="210" y="110"/>
                  </a:lnTo>
                  <a:lnTo>
                    <a:pt x="211" y="124"/>
                  </a:lnTo>
                  <a:lnTo>
                    <a:pt x="211" y="139"/>
                  </a:lnTo>
                  <a:lnTo>
                    <a:pt x="209" y="152"/>
                  </a:lnTo>
                  <a:lnTo>
                    <a:pt x="207" y="164"/>
                  </a:lnTo>
                  <a:lnTo>
                    <a:pt x="205" y="172"/>
                  </a:lnTo>
                  <a:lnTo>
                    <a:pt x="196" y="171"/>
                  </a:lnTo>
                  <a:lnTo>
                    <a:pt x="188" y="167"/>
                  </a:lnTo>
                  <a:lnTo>
                    <a:pt x="183" y="158"/>
                  </a:lnTo>
                  <a:lnTo>
                    <a:pt x="180" y="149"/>
                  </a:lnTo>
                  <a:lnTo>
                    <a:pt x="183" y="141"/>
                  </a:lnTo>
                  <a:lnTo>
                    <a:pt x="189" y="134"/>
                  </a:lnTo>
                  <a:lnTo>
                    <a:pt x="183" y="125"/>
                  </a:lnTo>
                  <a:lnTo>
                    <a:pt x="174" y="120"/>
                  </a:lnTo>
                  <a:lnTo>
                    <a:pt x="161" y="116"/>
                  </a:lnTo>
                  <a:lnTo>
                    <a:pt x="146" y="114"/>
                  </a:lnTo>
                  <a:lnTo>
                    <a:pt x="129" y="111"/>
                  </a:lnTo>
                  <a:lnTo>
                    <a:pt x="112" y="109"/>
                  </a:lnTo>
                  <a:lnTo>
                    <a:pt x="95" y="103"/>
                  </a:lnTo>
                  <a:lnTo>
                    <a:pt x="75" y="96"/>
                  </a:lnTo>
                  <a:lnTo>
                    <a:pt x="60" y="83"/>
                  </a:lnTo>
                  <a:lnTo>
                    <a:pt x="46" y="68"/>
                  </a:lnTo>
                  <a:lnTo>
                    <a:pt x="36" y="52"/>
                  </a:lnTo>
                  <a:lnTo>
                    <a:pt x="25" y="37"/>
                  </a:lnTo>
                  <a:lnTo>
                    <a:pt x="16" y="23"/>
                  </a:lnTo>
                  <a:lnTo>
                    <a:pt x="7" y="14"/>
                  </a:lnTo>
                  <a:lnTo>
                    <a:pt x="0" y="9"/>
                  </a:lnTo>
                  <a:lnTo>
                    <a:pt x="37" y="3"/>
                  </a:lnTo>
                  <a:lnTo>
                    <a:pt x="70" y="0"/>
                  </a:lnTo>
                  <a:close/>
                </a:path>
              </a:pathLst>
            </a:custGeom>
            <a:solidFill>
              <a:srgbClr val="147178"/>
            </a:solidFill>
            <a:ln w="0">
              <a:noFill/>
              <a:prstDash val="solid"/>
              <a:round/>
              <a:headEnd/>
              <a:tailEnd/>
            </a:ln>
          </p:spPr>
          <p:txBody>
            <a:bodyPr upright="1"/>
            <a:lstStyle/>
            <a:p>
              <a:pPr>
                <a:defRPr/>
              </a:pPr>
              <a:endParaRPr lang="en-GB" sz="1351"/>
            </a:p>
          </p:txBody>
        </p:sp>
      </p:grpSp>
    </p:spTree>
    <p:extLst>
      <p:ext uri="{BB962C8B-B14F-4D97-AF65-F5344CB8AC3E}">
        <p14:creationId xmlns:p14="http://schemas.microsoft.com/office/powerpoint/2010/main" val="14006255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p:txStyles>
    <p:titleStyle>
      <a:lvl1pPr algn="l" defTabSz="685783" rtl="0" eaLnBrk="0" fontAlgn="base" hangingPunct="0">
        <a:spcBef>
          <a:spcPct val="0"/>
        </a:spcBef>
        <a:spcAft>
          <a:spcPct val="0"/>
        </a:spcAft>
        <a:defRPr sz="2400" kern="1200" cap="all">
          <a:solidFill>
            <a:srgbClr val="39B9BE"/>
          </a:solidFill>
          <a:latin typeface="+mj-lt"/>
          <a:ea typeface="+mj-ea"/>
          <a:cs typeface="+mj-cs"/>
        </a:defRPr>
      </a:lvl1pPr>
      <a:lvl2pPr algn="l" defTabSz="685783" rtl="0" eaLnBrk="0" fontAlgn="base" hangingPunct="0">
        <a:spcBef>
          <a:spcPct val="0"/>
        </a:spcBef>
        <a:spcAft>
          <a:spcPct val="0"/>
        </a:spcAft>
        <a:defRPr sz="2400">
          <a:solidFill>
            <a:srgbClr val="39B9BE"/>
          </a:solidFill>
          <a:latin typeface="Calibri" panose="020F0502020204030204" pitchFamily="34" charset="0"/>
        </a:defRPr>
      </a:lvl2pPr>
      <a:lvl3pPr algn="l" defTabSz="685783" rtl="0" eaLnBrk="0" fontAlgn="base" hangingPunct="0">
        <a:spcBef>
          <a:spcPct val="0"/>
        </a:spcBef>
        <a:spcAft>
          <a:spcPct val="0"/>
        </a:spcAft>
        <a:defRPr sz="2400">
          <a:solidFill>
            <a:srgbClr val="39B9BE"/>
          </a:solidFill>
          <a:latin typeface="Calibri" panose="020F0502020204030204" pitchFamily="34" charset="0"/>
        </a:defRPr>
      </a:lvl3pPr>
      <a:lvl4pPr algn="l" defTabSz="685783" rtl="0" eaLnBrk="0" fontAlgn="base" hangingPunct="0">
        <a:spcBef>
          <a:spcPct val="0"/>
        </a:spcBef>
        <a:spcAft>
          <a:spcPct val="0"/>
        </a:spcAft>
        <a:defRPr sz="2400">
          <a:solidFill>
            <a:srgbClr val="39B9BE"/>
          </a:solidFill>
          <a:latin typeface="Calibri" panose="020F0502020204030204" pitchFamily="34" charset="0"/>
        </a:defRPr>
      </a:lvl4pPr>
      <a:lvl5pPr algn="l" defTabSz="685783" rtl="0" eaLnBrk="0" fontAlgn="base" hangingPunct="0">
        <a:spcBef>
          <a:spcPct val="0"/>
        </a:spcBef>
        <a:spcAft>
          <a:spcPct val="0"/>
        </a:spcAft>
        <a:defRPr sz="2400">
          <a:solidFill>
            <a:srgbClr val="39B9BE"/>
          </a:solidFill>
          <a:latin typeface="Calibri" panose="020F0502020204030204" pitchFamily="34" charset="0"/>
        </a:defRPr>
      </a:lvl5pPr>
      <a:lvl6pPr marL="457189" algn="l" defTabSz="685783" rtl="0" fontAlgn="base">
        <a:spcBef>
          <a:spcPct val="0"/>
        </a:spcBef>
        <a:spcAft>
          <a:spcPct val="0"/>
        </a:spcAft>
        <a:defRPr sz="2400">
          <a:solidFill>
            <a:srgbClr val="39B9BE"/>
          </a:solidFill>
          <a:latin typeface="Calibri" panose="020F0502020204030204" pitchFamily="34" charset="0"/>
        </a:defRPr>
      </a:lvl6pPr>
      <a:lvl7pPr marL="914377" algn="l" defTabSz="685783" rtl="0" fontAlgn="base">
        <a:spcBef>
          <a:spcPct val="0"/>
        </a:spcBef>
        <a:spcAft>
          <a:spcPct val="0"/>
        </a:spcAft>
        <a:defRPr sz="2400">
          <a:solidFill>
            <a:srgbClr val="39B9BE"/>
          </a:solidFill>
          <a:latin typeface="Calibri" panose="020F0502020204030204" pitchFamily="34" charset="0"/>
        </a:defRPr>
      </a:lvl7pPr>
      <a:lvl8pPr marL="1371566" algn="l" defTabSz="685783" rtl="0" fontAlgn="base">
        <a:spcBef>
          <a:spcPct val="0"/>
        </a:spcBef>
        <a:spcAft>
          <a:spcPct val="0"/>
        </a:spcAft>
        <a:defRPr sz="2400">
          <a:solidFill>
            <a:srgbClr val="39B9BE"/>
          </a:solidFill>
          <a:latin typeface="Calibri" panose="020F0502020204030204" pitchFamily="34" charset="0"/>
        </a:defRPr>
      </a:lvl8pPr>
      <a:lvl9pPr marL="1828754" algn="l" defTabSz="685783" rtl="0" fontAlgn="base">
        <a:spcBef>
          <a:spcPct val="0"/>
        </a:spcBef>
        <a:spcAft>
          <a:spcPct val="0"/>
        </a:spcAft>
        <a:defRPr sz="2400">
          <a:solidFill>
            <a:srgbClr val="39B9BE"/>
          </a:solidFill>
          <a:latin typeface="Calibri" panose="020F0502020204030204" pitchFamily="34" charset="0"/>
        </a:defRPr>
      </a:lvl9pPr>
    </p:titleStyle>
    <p:bodyStyle>
      <a:lvl1pPr marL="201608" indent="-201608" algn="l" defTabSz="685783" rtl="0" eaLnBrk="0" fontAlgn="base" hangingPunct="0">
        <a:spcBef>
          <a:spcPct val="20000"/>
        </a:spcBef>
        <a:spcAft>
          <a:spcPct val="0"/>
        </a:spcAft>
        <a:buClr>
          <a:srgbClr val="39B9BE"/>
        </a:buClr>
        <a:buFont typeface="Calibri" panose="020F0502020204030204" pitchFamily="34" charset="0"/>
        <a:buChar char="&gt;"/>
        <a:defRPr kern="1200">
          <a:solidFill>
            <a:schemeClr val="tx1"/>
          </a:solidFill>
          <a:latin typeface="+mn-lt"/>
          <a:ea typeface="+mn-ea"/>
          <a:cs typeface="+mn-cs"/>
        </a:defRPr>
      </a:lvl1pPr>
      <a:lvl2pPr marL="404803" indent="-203195" algn="l" defTabSz="685783" rtl="0" eaLnBrk="0" fontAlgn="base" hangingPunct="0">
        <a:spcBef>
          <a:spcPct val="20000"/>
        </a:spcBef>
        <a:spcAft>
          <a:spcPct val="0"/>
        </a:spcAft>
        <a:buClr>
          <a:srgbClr val="39B9BE"/>
        </a:buClr>
        <a:buFont typeface="Arial" panose="020B0604020202020204" pitchFamily="34" charset="0"/>
        <a:buChar char="•"/>
        <a:defRPr sz="1500" kern="1200">
          <a:solidFill>
            <a:schemeClr val="tx1"/>
          </a:solidFill>
          <a:latin typeface="+mn-lt"/>
          <a:ea typeface="+mn-ea"/>
          <a:cs typeface="+mn-cs"/>
        </a:defRPr>
      </a:lvl2pPr>
      <a:lvl3pPr marL="606410" indent="-200020" algn="l" defTabSz="685783" rtl="0" eaLnBrk="0" fontAlgn="base" hangingPunct="0">
        <a:spcBef>
          <a:spcPct val="20000"/>
        </a:spcBef>
        <a:spcAft>
          <a:spcPct val="0"/>
        </a:spcAft>
        <a:buClr>
          <a:srgbClr val="39B9BE"/>
        </a:buClr>
        <a:buFont typeface="Calibri" panose="020F0502020204030204" pitchFamily="34" charset="0"/>
        <a:buChar char="-"/>
        <a:defRPr sz="1300" kern="1200">
          <a:solidFill>
            <a:schemeClr val="tx1"/>
          </a:solidFill>
          <a:latin typeface="+mn-lt"/>
          <a:ea typeface="+mn-ea"/>
          <a:cs typeface="+mn-cs"/>
        </a:defRPr>
      </a:lvl3pPr>
      <a:lvl4pPr marL="806431" indent="-200020" algn="l" defTabSz="685783" rtl="0" eaLnBrk="0" fontAlgn="base" hangingPunct="0">
        <a:spcBef>
          <a:spcPct val="20000"/>
        </a:spcBef>
        <a:spcAft>
          <a:spcPct val="0"/>
        </a:spcAft>
        <a:buClr>
          <a:srgbClr val="39B9BE"/>
        </a:buClr>
        <a:buFont typeface="Calibri" panose="020F0502020204030204" pitchFamily="34" charset="0"/>
        <a:buChar char="&gt;"/>
        <a:defRPr sz="1200" kern="1200">
          <a:solidFill>
            <a:schemeClr val="tx1"/>
          </a:solidFill>
          <a:latin typeface="+mn-lt"/>
          <a:ea typeface="+mn-ea"/>
          <a:cs typeface="+mn-cs"/>
        </a:defRPr>
      </a:lvl4pPr>
      <a:lvl5pPr marL="942951" indent="-134935" algn="l" defTabSz="685783" rtl="0" eaLnBrk="0" fontAlgn="base" hangingPunct="0">
        <a:spcBef>
          <a:spcPct val="20000"/>
        </a:spcBef>
        <a:spcAft>
          <a:spcPct val="0"/>
        </a:spcAft>
        <a:buClr>
          <a:srgbClr val="39B9BE"/>
        </a:buClr>
        <a:buFont typeface="Arial" panose="020B0604020202020204" pitchFamily="34" charset="0"/>
        <a:buChar char="•"/>
        <a:defRPr sz="1000" kern="1200">
          <a:solidFill>
            <a:schemeClr val="tx1"/>
          </a:solidFill>
          <a:latin typeface="+mn-lt"/>
          <a:ea typeface="+mn-ea"/>
          <a:cs typeface="+mn-cs"/>
        </a:defRPr>
      </a:lvl5pPr>
      <a:lvl6pPr marL="1885904"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Holder 2"/>
          <p:cNvSpPr>
            <a:spLocks noGrp="1"/>
          </p:cNvSpPr>
          <p:nvPr>
            <p:ph type="title"/>
          </p:nvPr>
        </p:nvSpPr>
        <p:spPr bwMode="auto">
          <a:xfrm>
            <a:off x="565151" y="574675"/>
            <a:ext cx="11061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nl-NL" altLang="nl-NL"/>
          </a:p>
        </p:txBody>
      </p:sp>
      <p:sp>
        <p:nvSpPr>
          <p:cNvPr id="5123" name="Holder 3"/>
          <p:cNvSpPr>
            <a:spLocks noGrp="1"/>
          </p:cNvSpPr>
          <p:nvPr>
            <p:ph type="body" idx="1"/>
          </p:nvPr>
        </p:nvSpPr>
        <p:spPr bwMode="auto">
          <a:xfrm>
            <a:off x="414868" y="2286001"/>
            <a:ext cx="113622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nl-NL" altLang="nl-NL"/>
          </a:p>
        </p:txBody>
      </p:sp>
      <p:sp>
        <p:nvSpPr>
          <p:cNvPr id="4" name="Holder 4"/>
          <p:cNvSpPr>
            <a:spLocks noGrp="1"/>
          </p:cNvSpPr>
          <p:nvPr>
            <p:ph type="ftr" sz="quarter" idx="5"/>
          </p:nvPr>
        </p:nvSpPr>
        <p:spPr>
          <a:xfrm>
            <a:off x="4144434" y="6378576"/>
            <a:ext cx="3903134" cy="492125"/>
          </a:xfrm>
          <a:prstGeom prst="rect">
            <a:avLst/>
          </a:prstGeom>
        </p:spPr>
        <p:txBody>
          <a:bodyPr wrap="square" lIns="0" tIns="0" rIns="0" bIns="0">
            <a:spAutoFit/>
          </a:bodyPr>
          <a:lstStyle>
            <a:lvl1pPr algn="ctr" defTabSz="1606022" fontAlgn="auto">
              <a:spcBef>
                <a:spcPts val="0"/>
              </a:spcBef>
              <a:spcAft>
                <a:spcPts val="0"/>
              </a:spcAft>
              <a:defRPr sz="3193">
                <a:solidFill>
                  <a:prstClr val="black">
                    <a:tint val="75000"/>
                  </a:prstClr>
                </a:solidFill>
                <a:latin typeface="Calibri"/>
              </a:defRPr>
            </a:lvl1pPr>
          </a:lstStyle>
          <a:p>
            <a:pPr>
              <a:defRPr/>
            </a:pPr>
            <a:endParaRPr/>
          </a:p>
        </p:txBody>
      </p:sp>
      <p:sp>
        <p:nvSpPr>
          <p:cNvPr id="5" name="Holder 5"/>
          <p:cNvSpPr>
            <a:spLocks noGrp="1"/>
          </p:cNvSpPr>
          <p:nvPr>
            <p:ph type="dt" sz="half" idx="6"/>
          </p:nvPr>
        </p:nvSpPr>
        <p:spPr>
          <a:xfrm>
            <a:off x="609601" y="6378576"/>
            <a:ext cx="2804584" cy="492125"/>
          </a:xfrm>
          <a:prstGeom prst="rect">
            <a:avLst/>
          </a:prstGeom>
        </p:spPr>
        <p:txBody>
          <a:bodyPr wrap="square" lIns="0" tIns="0" rIns="0" bIns="0">
            <a:spAutoFit/>
          </a:bodyPr>
          <a:lstStyle>
            <a:lvl1pPr algn="l" defTabSz="1606022" fontAlgn="auto">
              <a:spcBef>
                <a:spcPts val="0"/>
              </a:spcBef>
              <a:spcAft>
                <a:spcPts val="0"/>
              </a:spcAft>
              <a:defRPr sz="3193">
                <a:solidFill>
                  <a:prstClr val="black">
                    <a:tint val="75000"/>
                  </a:prstClr>
                </a:solidFill>
                <a:latin typeface="Calibri"/>
              </a:defRPr>
            </a:lvl1pPr>
          </a:lstStyle>
          <a:p>
            <a:pPr>
              <a:defRPr/>
            </a:pPr>
            <a:fld id="{C313A27E-6332-4105-96F6-5AF0B2BAE464}" type="datetimeFigureOut">
              <a:rPr lang="en-US"/>
              <a:pPr>
                <a:defRPr/>
              </a:pPr>
              <a:t>11/11/2019</a:t>
            </a:fld>
            <a:endParaRPr lang="en-US"/>
          </a:p>
        </p:txBody>
      </p:sp>
      <p:sp>
        <p:nvSpPr>
          <p:cNvPr id="6" name="Holder 6"/>
          <p:cNvSpPr>
            <a:spLocks noGrp="1"/>
          </p:cNvSpPr>
          <p:nvPr>
            <p:ph type="sldNum" sz="quarter" idx="7"/>
          </p:nvPr>
        </p:nvSpPr>
        <p:spPr>
          <a:xfrm>
            <a:off x="8777817" y="6378576"/>
            <a:ext cx="2804583" cy="492125"/>
          </a:xfrm>
          <a:prstGeom prst="rect">
            <a:avLst/>
          </a:prstGeom>
        </p:spPr>
        <p:txBody>
          <a:bodyPr wrap="square" lIns="0" tIns="0" rIns="0" bIns="0">
            <a:spAutoFit/>
          </a:bodyPr>
          <a:lstStyle>
            <a:lvl1pPr algn="r" defTabSz="1606022" fontAlgn="auto">
              <a:spcBef>
                <a:spcPts val="0"/>
              </a:spcBef>
              <a:spcAft>
                <a:spcPts val="0"/>
              </a:spcAft>
              <a:defRPr sz="3193">
                <a:solidFill>
                  <a:prstClr val="black">
                    <a:tint val="75000"/>
                  </a:prstClr>
                </a:solidFill>
                <a:latin typeface="Calibri"/>
              </a:defRPr>
            </a:lvl1pPr>
          </a:lstStyle>
          <a:p>
            <a:pPr>
              <a:defRPr/>
            </a:pPr>
            <a:fld id="{672DB506-C82C-485A-9147-28217D5E181D}" type="slidenum">
              <a:rPr/>
              <a:pPr>
                <a:defRPr/>
              </a:pPr>
              <a:t>‹#›</a:t>
            </a:fld>
            <a:endParaRPr/>
          </a:p>
        </p:txBody>
      </p:sp>
    </p:spTree>
    <p:extLst>
      <p:ext uri="{BB962C8B-B14F-4D97-AF65-F5344CB8AC3E}">
        <p14:creationId xmlns:p14="http://schemas.microsoft.com/office/powerpoint/2010/main" val="3437201227"/>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itchFamily="34" charset="0"/>
        </a:defRPr>
      </a:lvl2pPr>
      <a:lvl3pPr algn="ctr" rtl="0" eaLnBrk="0" fontAlgn="base" hangingPunct="0">
        <a:spcBef>
          <a:spcPct val="0"/>
        </a:spcBef>
        <a:spcAft>
          <a:spcPct val="0"/>
        </a:spcAft>
        <a:defRPr>
          <a:solidFill>
            <a:schemeClr val="tx2"/>
          </a:solidFill>
          <a:latin typeface="Calibri" pitchFamily="34" charset="0"/>
        </a:defRPr>
      </a:lvl3pPr>
      <a:lvl4pPr algn="ctr" rtl="0" eaLnBrk="0" fontAlgn="base" hangingPunct="0">
        <a:spcBef>
          <a:spcPct val="0"/>
        </a:spcBef>
        <a:spcAft>
          <a:spcPct val="0"/>
        </a:spcAft>
        <a:defRPr>
          <a:solidFill>
            <a:schemeClr val="tx2"/>
          </a:solidFill>
          <a:latin typeface="Calibri" pitchFamily="34" charset="0"/>
        </a:defRPr>
      </a:lvl4pPr>
      <a:lvl5pPr algn="ctr" rtl="0" eaLnBrk="0" fontAlgn="base" hangingPunct="0">
        <a:spcBef>
          <a:spcPct val="0"/>
        </a:spcBef>
        <a:spcAft>
          <a:spcPct val="0"/>
        </a:spcAft>
        <a:defRPr>
          <a:solidFill>
            <a:schemeClr val="tx2"/>
          </a:solidFill>
          <a:latin typeface="Calibri" pitchFamily="34" charset="0"/>
        </a:defRPr>
      </a:lvl5pPr>
      <a:lvl6pPr marL="457608" algn="ctr" rtl="0" eaLnBrk="0" fontAlgn="base" hangingPunct="0">
        <a:spcBef>
          <a:spcPct val="0"/>
        </a:spcBef>
        <a:spcAft>
          <a:spcPct val="0"/>
        </a:spcAft>
        <a:defRPr>
          <a:solidFill>
            <a:schemeClr val="tx2"/>
          </a:solidFill>
          <a:latin typeface="Calibri" pitchFamily="34" charset="0"/>
        </a:defRPr>
      </a:lvl6pPr>
      <a:lvl7pPr marL="915217" algn="ctr" rtl="0" eaLnBrk="0" fontAlgn="base" hangingPunct="0">
        <a:spcBef>
          <a:spcPct val="0"/>
        </a:spcBef>
        <a:spcAft>
          <a:spcPct val="0"/>
        </a:spcAft>
        <a:defRPr>
          <a:solidFill>
            <a:schemeClr val="tx2"/>
          </a:solidFill>
          <a:latin typeface="Calibri" pitchFamily="34" charset="0"/>
        </a:defRPr>
      </a:lvl7pPr>
      <a:lvl8pPr marL="1372824" algn="ctr" rtl="0" eaLnBrk="0" fontAlgn="base" hangingPunct="0">
        <a:spcBef>
          <a:spcPct val="0"/>
        </a:spcBef>
        <a:spcAft>
          <a:spcPct val="0"/>
        </a:spcAft>
        <a:defRPr>
          <a:solidFill>
            <a:schemeClr val="tx2"/>
          </a:solidFill>
          <a:latin typeface="Calibri" pitchFamily="34" charset="0"/>
        </a:defRPr>
      </a:lvl8pPr>
      <a:lvl9pPr marL="1830433" algn="ctr" rtl="0" eaLnBrk="0" fontAlgn="base" hangingPunct="0">
        <a:spcBef>
          <a:spcPct val="0"/>
        </a:spcBef>
        <a:spcAft>
          <a:spcPct val="0"/>
        </a:spcAft>
        <a:defRPr>
          <a:solidFill>
            <a:schemeClr val="tx2"/>
          </a:solidFill>
          <a:latin typeface="Calibri" pitchFamily="34" charset="0"/>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802404" algn="l" rtl="0" eaLnBrk="0" fontAlgn="base" hangingPunct="0">
        <a:spcBef>
          <a:spcPct val="20000"/>
        </a:spcBef>
        <a:spcAft>
          <a:spcPct val="0"/>
        </a:spcAft>
        <a:defRPr>
          <a:solidFill>
            <a:schemeClr val="tx1"/>
          </a:solidFill>
          <a:latin typeface="+mn-lt"/>
          <a:ea typeface="+mn-ea"/>
          <a:cs typeface="+mn-cs"/>
        </a:defRPr>
      </a:lvl2pPr>
      <a:lvl3pPr marL="1604806" algn="l" rtl="0" eaLnBrk="0" fontAlgn="base" hangingPunct="0">
        <a:spcBef>
          <a:spcPct val="20000"/>
        </a:spcBef>
        <a:spcAft>
          <a:spcPct val="0"/>
        </a:spcAft>
        <a:defRPr>
          <a:solidFill>
            <a:schemeClr val="tx1"/>
          </a:solidFill>
          <a:latin typeface="+mn-lt"/>
          <a:ea typeface="+mn-ea"/>
          <a:cs typeface="+mn-cs"/>
        </a:defRPr>
      </a:lvl3pPr>
      <a:lvl4pPr marL="2408799" algn="l" rtl="0" eaLnBrk="0" fontAlgn="base" hangingPunct="0">
        <a:spcBef>
          <a:spcPct val="20000"/>
        </a:spcBef>
        <a:spcAft>
          <a:spcPct val="0"/>
        </a:spcAft>
        <a:defRPr>
          <a:solidFill>
            <a:schemeClr val="tx1"/>
          </a:solidFill>
          <a:latin typeface="+mn-lt"/>
          <a:ea typeface="+mn-ea"/>
          <a:cs typeface="+mn-cs"/>
        </a:defRPr>
      </a:lvl4pPr>
      <a:lvl5pPr marL="3211203" algn="l" rtl="0" eaLnBrk="0" fontAlgn="base" hangingPunct="0">
        <a:spcBef>
          <a:spcPct val="20000"/>
        </a:spcBef>
        <a:spcAft>
          <a:spcPct val="0"/>
        </a:spcAft>
        <a:defRPr>
          <a:solidFill>
            <a:schemeClr val="tx1"/>
          </a:solidFill>
          <a:latin typeface="+mn-lt"/>
          <a:ea typeface="+mn-ea"/>
          <a:cs typeface="+mn-cs"/>
        </a:defRPr>
      </a:lvl5pPr>
      <a:lvl6pPr marL="4015054">
        <a:defRPr>
          <a:latin typeface="+mn-lt"/>
          <a:ea typeface="+mn-ea"/>
          <a:cs typeface="+mn-cs"/>
        </a:defRPr>
      </a:lvl6pPr>
      <a:lvl7pPr marL="4818065">
        <a:defRPr>
          <a:latin typeface="+mn-lt"/>
          <a:ea typeface="+mn-ea"/>
          <a:cs typeface="+mn-cs"/>
        </a:defRPr>
      </a:lvl7pPr>
      <a:lvl8pPr marL="5621076">
        <a:defRPr>
          <a:latin typeface="+mn-lt"/>
          <a:ea typeface="+mn-ea"/>
          <a:cs typeface="+mn-cs"/>
        </a:defRPr>
      </a:lvl8pPr>
      <a:lvl9pPr marL="6424086">
        <a:defRPr>
          <a:latin typeface="+mn-lt"/>
          <a:ea typeface="+mn-ea"/>
          <a:cs typeface="+mn-cs"/>
        </a:defRPr>
      </a:lvl9pPr>
    </p:bodyStyle>
    <p:otherStyle>
      <a:lvl1pPr marL="0">
        <a:defRPr>
          <a:latin typeface="+mn-lt"/>
          <a:ea typeface="+mn-ea"/>
          <a:cs typeface="+mn-cs"/>
        </a:defRPr>
      </a:lvl1pPr>
      <a:lvl2pPr marL="803011">
        <a:defRPr>
          <a:latin typeface="+mn-lt"/>
          <a:ea typeface="+mn-ea"/>
          <a:cs typeface="+mn-cs"/>
        </a:defRPr>
      </a:lvl2pPr>
      <a:lvl3pPr marL="1606022">
        <a:defRPr>
          <a:latin typeface="+mn-lt"/>
          <a:ea typeface="+mn-ea"/>
          <a:cs typeface="+mn-cs"/>
        </a:defRPr>
      </a:lvl3pPr>
      <a:lvl4pPr marL="2409033">
        <a:defRPr>
          <a:latin typeface="+mn-lt"/>
          <a:ea typeface="+mn-ea"/>
          <a:cs typeface="+mn-cs"/>
        </a:defRPr>
      </a:lvl4pPr>
      <a:lvl5pPr marL="3212043">
        <a:defRPr>
          <a:latin typeface="+mn-lt"/>
          <a:ea typeface="+mn-ea"/>
          <a:cs typeface="+mn-cs"/>
        </a:defRPr>
      </a:lvl5pPr>
      <a:lvl6pPr marL="4015054">
        <a:defRPr>
          <a:latin typeface="+mn-lt"/>
          <a:ea typeface="+mn-ea"/>
          <a:cs typeface="+mn-cs"/>
        </a:defRPr>
      </a:lvl6pPr>
      <a:lvl7pPr marL="4818065">
        <a:defRPr>
          <a:latin typeface="+mn-lt"/>
          <a:ea typeface="+mn-ea"/>
          <a:cs typeface="+mn-cs"/>
        </a:defRPr>
      </a:lvl7pPr>
      <a:lvl8pPr marL="5621076">
        <a:defRPr>
          <a:latin typeface="+mn-lt"/>
          <a:ea typeface="+mn-ea"/>
          <a:cs typeface="+mn-cs"/>
        </a:defRPr>
      </a:lvl8pPr>
      <a:lvl9pPr marL="6424086">
        <a:defRPr>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60001" y="116632"/>
            <a:ext cx="10177131" cy="1008112"/>
          </a:xfrm>
          <a:prstGeom prst="rect">
            <a:avLst/>
          </a:prstGeom>
        </p:spPr>
        <p:txBody>
          <a:bodyPr vert="horz" lIns="0" tIns="0" rIns="0" bIns="0" rtlCol="0" anchor="ctr">
            <a:normAutofit/>
          </a:bodyPr>
          <a:lstStyle/>
          <a:p>
            <a:r>
              <a:rPr lang="nl-NL"/>
              <a:t>Klik om de stijl te bewerken</a:t>
            </a:r>
            <a:endParaRPr lang="en-GB" dirty="0"/>
          </a:p>
        </p:txBody>
      </p:sp>
      <p:sp>
        <p:nvSpPr>
          <p:cNvPr id="3" name="Text Placeholder 2"/>
          <p:cNvSpPr>
            <a:spLocks noGrp="1"/>
          </p:cNvSpPr>
          <p:nvPr>
            <p:ph type="body" idx="1"/>
          </p:nvPr>
        </p:nvSpPr>
        <p:spPr>
          <a:xfrm>
            <a:off x="960000" y="1484784"/>
            <a:ext cx="10752000" cy="4896544"/>
          </a:xfrm>
          <a:prstGeom prst="rect">
            <a:avLst/>
          </a:prstGeom>
        </p:spPr>
        <p:txBody>
          <a:bodyPr vert="horz" lIns="0" tIns="0" rIns="0" bIns="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4" name="Date Placeholder 3"/>
          <p:cNvSpPr>
            <a:spLocks noGrp="1"/>
          </p:cNvSpPr>
          <p:nvPr>
            <p:ph type="dt" sz="half" idx="2"/>
          </p:nvPr>
        </p:nvSpPr>
        <p:spPr>
          <a:xfrm>
            <a:off x="960003" y="6588673"/>
            <a:ext cx="1480751" cy="268139"/>
          </a:xfrm>
          <a:prstGeom prst="rect">
            <a:avLst/>
          </a:prstGeom>
        </p:spPr>
        <p:txBody>
          <a:bodyPr vert="horz" lIns="0" tIns="0" rIns="0" bIns="0" rtlCol="0" anchor="ctr"/>
          <a:lstStyle>
            <a:lvl1pPr algn="l">
              <a:defRPr sz="751">
                <a:solidFill>
                  <a:srgbClr val="39B9BE"/>
                </a:solidFill>
              </a:defRPr>
            </a:lvl1pPr>
          </a:lstStyle>
          <a:p>
            <a:fld id="{013DCB86-2962-4F10-BB63-88C0FF4C9511}" type="datetime3">
              <a:rPr lang="nl-BE" smtClean="0"/>
              <a:pPr/>
              <a:t>11.11.19</a:t>
            </a:fld>
            <a:endParaRPr lang="en-GB"/>
          </a:p>
        </p:txBody>
      </p:sp>
      <p:sp>
        <p:nvSpPr>
          <p:cNvPr id="5" name="Footer Placeholder 4"/>
          <p:cNvSpPr>
            <a:spLocks noGrp="1"/>
          </p:cNvSpPr>
          <p:nvPr>
            <p:ph type="ftr" sz="quarter" idx="3"/>
          </p:nvPr>
        </p:nvSpPr>
        <p:spPr>
          <a:xfrm>
            <a:off x="3215680" y="6588673"/>
            <a:ext cx="6240693" cy="268139"/>
          </a:xfrm>
          <a:prstGeom prst="rect">
            <a:avLst/>
          </a:prstGeom>
        </p:spPr>
        <p:txBody>
          <a:bodyPr vert="horz" lIns="0" tIns="0" rIns="0" bIns="0" rtlCol="0" anchor="ctr"/>
          <a:lstStyle>
            <a:lvl1pPr algn="ctr">
              <a:defRPr sz="751">
                <a:solidFill>
                  <a:srgbClr val="39B9BE"/>
                </a:solidFill>
              </a:defRPr>
            </a:lvl1pPr>
          </a:lstStyle>
          <a:p>
            <a:r>
              <a:rPr lang="en-GB"/>
              <a:t>Agentschap Zorg en Gezondheid</a:t>
            </a:r>
            <a:endParaRPr lang="en-GB" dirty="0"/>
          </a:p>
        </p:txBody>
      </p:sp>
      <p:sp>
        <p:nvSpPr>
          <p:cNvPr id="6" name="Slide Number Placeholder 5"/>
          <p:cNvSpPr>
            <a:spLocks noGrp="1"/>
          </p:cNvSpPr>
          <p:nvPr>
            <p:ph type="sldNum" sz="quarter" idx="4"/>
          </p:nvPr>
        </p:nvSpPr>
        <p:spPr>
          <a:xfrm>
            <a:off x="10224460" y="6588673"/>
            <a:ext cx="1497157" cy="268139"/>
          </a:xfrm>
          <a:prstGeom prst="rect">
            <a:avLst/>
          </a:prstGeom>
        </p:spPr>
        <p:txBody>
          <a:bodyPr vert="horz" lIns="0" tIns="0" rIns="0" bIns="0" rtlCol="0" anchor="ctr"/>
          <a:lstStyle>
            <a:lvl1pPr algn="r">
              <a:defRPr sz="751">
                <a:solidFill>
                  <a:srgbClr val="39B9BE"/>
                </a:solidFill>
              </a:defRPr>
            </a:lvl1pPr>
          </a:lstStyle>
          <a:p>
            <a:fld id="{B7E07145-3DEC-4101-B6F0-96A308288BCA}" type="slidenum">
              <a:rPr lang="en-GB" smtClean="0"/>
              <a:pPr/>
              <a:t>‹#›</a:t>
            </a:fld>
            <a:endParaRPr lang="en-GB"/>
          </a:p>
        </p:txBody>
      </p:sp>
      <p:sp>
        <p:nvSpPr>
          <p:cNvPr id="7" name="Rectangle 6"/>
          <p:cNvSpPr/>
          <p:nvPr userDrawn="1"/>
        </p:nvSpPr>
        <p:spPr>
          <a:xfrm>
            <a:off x="1" y="0"/>
            <a:ext cx="43137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sp>
        <p:nvSpPr>
          <p:cNvPr id="8" name="TextBox 7"/>
          <p:cNvSpPr txBox="1"/>
          <p:nvPr userDrawn="1"/>
        </p:nvSpPr>
        <p:spPr>
          <a:xfrm>
            <a:off x="965013" y="6464373"/>
            <a:ext cx="10849205" cy="276999"/>
          </a:xfrm>
          <a:prstGeom prst="rect">
            <a:avLst/>
          </a:prstGeom>
          <a:noFill/>
        </p:spPr>
        <p:txBody>
          <a:bodyPr wrap="square" lIns="0" tIns="0" rIns="0" bIns="0" rtlCol="0">
            <a:noAutofit/>
          </a:bodyPr>
          <a:lstStyle/>
          <a:p>
            <a:r>
              <a:rPr lang="nl-BE" sz="675" dirty="0">
                <a:solidFill>
                  <a:srgbClr val="39B9BE"/>
                </a:solidFill>
              </a:rPr>
              <a:t>////////////////////////////////////////////////////////////////////////////////////////////////////////////////////////////////////////////////////////////////////////////////////////////////////////////////////////////////////////</a:t>
            </a:r>
            <a:endParaRPr lang="en-GB" sz="675" dirty="0">
              <a:solidFill>
                <a:srgbClr val="39B9BE"/>
              </a:solidFill>
            </a:endParaRPr>
          </a:p>
        </p:txBody>
      </p:sp>
      <p:sp>
        <p:nvSpPr>
          <p:cNvPr id="10" name="TextBox 9"/>
          <p:cNvSpPr txBox="1"/>
          <p:nvPr userDrawn="1"/>
        </p:nvSpPr>
        <p:spPr>
          <a:xfrm>
            <a:off x="962224" y="1143797"/>
            <a:ext cx="10849205" cy="224041"/>
          </a:xfrm>
          <a:prstGeom prst="rect">
            <a:avLst/>
          </a:prstGeom>
          <a:noFill/>
        </p:spPr>
        <p:txBody>
          <a:bodyPr wrap="square" lIns="0" tIns="0" rIns="0" bIns="0" rtlCol="0">
            <a:noAutofit/>
          </a:bodyPr>
          <a:lstStyle/>
          <a:p>
            <a:r>
              <a:rPr lang="nl-BE" sz="675" dirty="0">
                <a:solidFill>
                  <a:srgbClr val="39B9BE"/>
                </a:solidFill>
              </a:rPr>
              <a:t>/////////////////////////////////////////////////////////////////////////////////////////////////////////////////////////////////////////////////////////////////////////////////////////////////////////////////////////////////////</a:t>
            </a:r>
            <a:endParaRPr lang="en-GB" sz="675" dirty="0">
              <a:solidFill>
                <a:srgbClr val="39B9BE"/>
              </a:solidFill>
            </a:endParaRPr>
          </a:p>
        </p:txBody>
      </p:sp>
      <p:grpSp>
        <p:nvGrpSpPr>
          <p:cNvPr id="9" name="Group 8"/>
          <p:cNvGrpSpPr/>
          <p:nvPr userDrawn="1"/>
        </p:nvGrpSpPr>
        <p:grpSpPr>
          <a:xfrm>
            <a:off x="11359123" y="398354"/>
            <a:ext cx="348144" cy="417703"/>
            <a:chOff x="8497399" y="585620"/>
            <a:chExt cx="251065" cy="401561"/>
          </a:xfrm>
        </p:grpSpPr>
        <p:sp>
          <p:nvSpPr>
            <p:cNvPr id="14" name="Freeform 13"/>
            <p:cNvSpPr>
              <a:spLocks/>
            </p:cNvSpPr>
            <p:nvPr/>
          </p:nvSpPr>
          <p:spPr bwMode="auto">
            <a:xfrm>
              <a:off x="8587134" y="622062"/>
              <a:ext cx="161330" cy="365119"/>
            </a:xfrm>
            <a:custGeom>
              <a:avLst/>
              <a:gdLst>
                <a:gd name="T0" fmla="*/ 5 w 508"/>
                <a:gd name="T1" fmla="*/ 1 h 1151"/>
                <a:gd name="T2" fmla="*/ 22 w 508"/>
                <a:gd name="T3" fmla="*/ 16 h 1151"/>
                <a:gd name="T4" fmla="*/ 50 w 508"/>
                <a:gd name="T5" fmla="*/ 65 h 1151"/>
                <a:gd name="T6" fmla="*/ 83 w 508"/>
                <a:gd name="T7" fmla="*/ 148 h 1151"/>
                <a:gd name="T8" fmla="*/ 108 w 508"/>
                <a:gd name="T9" fmla="*/ 227 h 1151"/>
                <a:gd name="T10" fmla="*/ 146 w 508"/>
                <a:gd name="T11" fmla="*/ 378 h 1151"/>
                <a:gd name="T12" fmla="*/ 185 w 508"/>
                <a:gd name="T13" fmla="*/ 540 h 1151"/>
                <a:gd name="T14" fmla="*/ 232 w 508"/>
                <a:gd name="T15" fmla="*/ 632 h 1151"/>
                <a:gd name="T16" fmla="*/ 263 w 508"/>
                <a:gd name="T17" fmla="*/ 720 h 1151"/>
                <a:gd name="T18" fmla="*/ 299 w 508"/>
                <a:gd name="T19" fmla="*/ 766 h 1151"/>
                <a:gd name="T20" fmla="*/ 354 w 508"/>
                <a:gd name="T21" fmla="*/ 791 h 1151"/>
                <a:gd name="T22" fmla="*/ 420 w 508"/>
                <a:gd name="T23" fmla="*/ 774 h 1151"/>
                <a:gd name="T24" fmla="*/ 468 w 508"/>
                <a:gd name="T25" fmla="*/ 731 h 1151"/>
                <a:gd name="T26" fmla="*/ 477 w 508"/>
                <a:gd name="T27" fmla="*/ 691 h 1151"/>
                <a:gd name="T28" fmla="*/ 464 w 508"/>
                <a:gd name="T29" fmla="*/ 644 h 1151"/>
                <a:gd name="T30" fmla="*/ 427 w 508"/>
                <a:gd name="T31" fmla="*/ 616 h 1151"/>
                <a:gd name="T32" fmla="*/ 386 w 508"/>
                <a:gd name="T33" fmla="*/ 594 h 1151"/>
                <a:gd name="T34" fmla="*/ 360 w 508"/>
                <a:gd name="T35" fmla="*/ 568 h 1151"/>
                <a:gd name="T36" fmla="*/ 340 w 508"/>
                <a:gd name="T37" fmla="*/ 531 h 1151"/>
                <a:gd name="T38" fmla="*/ 351 w 508"/>
                <a:gd name="T39" fmla="*/ 502 h 1151"/>
                <a:gd name="T40" fmla="*/ 381 w 508"/>
                <a:gd name="T41" fmla="*/ 513 h 1151"/>
                <a:gd name="T42" fmla="*/ 415 w 508"/>
                <a:gd name="T43" fmla="*/ 533 h 1151"/>
                <a:gd name="T44" fmla="*/ 445 w 508"/>
                <a:gd name="T45" fmla="*/ 525 h 1151"/>
                <a:gd name="T46" fmla="*/ 478 w 508"/>
                <a:gd name="T47" fmla="*/ 520 h 1151"/>
                <a:gd name="T48" fmla="*/ 508 w 508"/>
                <a:gd name="T49" fmla="*/ 844 h 1151"/>
                <a:gd name="T50" fmla="*/ 456 w 508"/>
                <a:gd name="T51" fmla="*/ 837 h 1151"/>
                <a:gd name="T52" fmla="*/ 383 w 508"/>
                <a:gd name="T53" fmla="*/ 832 h 1151"/>
                <a:gd name="T54" fmla="*/ 322 w 508"/>
                <a:gd name="T55" fmla="*/ 858 h 1151"/>
                <a:gd name="T56" fmla="*/ 286 w 508"/>
                <a:gd name="T57" fmla="*/ 911 h 1151"/>
                <a:gd name="T58" fmla="*/ 276 w 508"/>
                <a:gd name="T59" fmla="*/ 952 h 1151"/>
                <a:gd name="T60" fmla="*/ 272 w 508"/>
                <a:gd name="T61" fmla="*/ 980 h 1151"/>
                <a:gd name="T62" fmla="*/ 301 w 508"/>
                <a:gd name="T63" fmla="*/ 999 h 1151"/>
                <a:gd name="T64" fmla="*/ 373 w 508"/>
                <a:gd name="T65" fmla="*/ 1030 h 1151"/>
                <a:gd name="T66" fmla="*/ 472 w 508"/>
                <a:gd name="T67" fmla="*/ 1053 h 1151"/>
                <a:gd name="T68" fmla="*/ 474 w 508"/>
                <a:gd name="T69" fmla="*/ 1147 h 1151"/>
                <a:gd name="T70" fmla="*/ 383 w 508"/>
                <a:gd name="T71" fmla="*/ 1110 h 1151"/>
                <a:gd name="T72" fmla="*/ 309 w 508"/>
                <a:gd name="T73" fmla="*/ 1051 h 1151"/>
                <a:gd name="T74" fmla="*/ 265 w 508"/>
                <a:gd name="T75" fmla="*/ 996 h 1151"/>
                <a:gd name="T76" fmla="*/ 254 w 508"/>
                <a:gd name="T77" fmla="*/ 959 h 1151"/>
                <a:gd name="T78" fmla="*/ 250 w 508"/>
                <a:gd name="T79" fmla="*/ 926 h 1151"/>
                <a:gd name="T80" fmla="*/ 242 w 508"/>
                <a:gd name="T81" fmla="*/ 830 h 1151"/>
                <a:gd name="T82" fmla="*/ 208 w 508"/>
                <a:gd name="T83" fmla="*/ 731 h 1151"/>
                <a:gd name="T84" fmla="*/ 159 w 508"/>
                <a:gd name="T85" fmla="*/ 646 h 1151"/>
                <a:gd name="T86" fmla="*/ 138 w 508"/>
                <a:gd name="T87" fmla="*/ 591 h 1151"/>
                <a:gd name="T88" fmla="*/ 122 w 508"/>
                <a:gd name="T89" fmla="*/ 536 h 1151"/>
                <a:gd name="T90" fmla="*/ 105 w 508"/>
                <a:gd name="T91" fmla="*/ 460 h 1151"/>
                <a:gd name="T92" fmla="*/ 91 w 508"/>
                <a:gd name="T93" fmla="*/ 391 h 1151"/>
                <a:gd name="T94" fmla="*/ 74 w 508"/>
                <a:gd name="T95" fmla="*/ 306 h 1151"/>
                <a:gd name="T96" fmla="*/ 42 w 508"/>
                <a:gd name="T97" fmla="*/ 162 h 1151"/>
                <a:gd name="T98" fmla="*/ 20 w 508"/>
                <a:gd name="T99" fmla="*/ 71 h 1151"/>
                <a:gd name="T100" fmla="*/ 8 w 508"/>
                <a:gd name="T101" fmla="*/ 23 h 1151"/>
                <a:gd name="T102" fmla="*/ 1 w 508"/>
                <a:gd name="T103" fmla="*/ 2 h 1151"/>
                <a:gd name="T104" fmla="*/ 0 w 508"/>
                <a:gd name="T105" fmla="*/ 0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08" h="1151">
                  <a:moveTo>
                    <a:pt x="0" y="0"/>
                  </a:moveTo>
                  <a:lnTo>
                    <a:pt x="3" y="0"/>
                  </a:lnTo>
                  <a:lnTo>
                    <a:pt x="5" y="1"/>
                  </a:lnTo>
                  <a:lnTo>
                    <a:pt x="9" y="3"/>
                  </a:lnTo>
                  <a:lnTo>
                    <a:pt x="14" y="9"/>
                  </a:lnTo>
                  <a:lnTo>
                    <a:pt x="22" y="16"/>
                  </a:lnTo>
                  <a:lnTo>
                    <a:pt x="29" y="28"/>
                  </a:lnTo>
                  <a:lnTo>
                    <a:pt x="38" y="44"/>
                  </a:lnTo>
                  <a:lnTo>
                    <a:pt x="50" y="65"/>
                  </a:lnTo>
                  <a:lnTo>
                    <a:pt x="62" y="92"/>
                  </a:lnTo>
                  <a:lnTo>
                    <a:pt x="74" y="125"/>
                  </a:lnTo>
                  <a:lnTo>
                    <a:pt x="83" y="148"/>
                  </a:lnTo>
                  <a:lnTo>
                    <a:pt x="92" y="173"/>
                  </a:lnTo>
                  <a:lnTo>
                    <a:pt x="100" y="200"/>
                  </a:lnTo>
                  <a:lnTo>
                    <a:pt x="108" y="227"/>
                  </a:lnTo>
                  <a:lnTo>
                    <a:pt x="114" y="251"/>
                  </a:lnTo>
                  <a:lnTo>
                    <a:pt x="129" y="313"/>
                  </a:lnTo>
                  <a:lnTo>
                    <a:pt x="146" y="378"/>
                  </a:lnTo>
                  <a:lnTo>
                    <a:pt x="160" y="442"/>
                  </a:lnTo>
                  <a:lnTo>
                    <a:pt x="174" y="507"/>
                  </a:lnTo>
                  <a:lnTo>
                    <a:pt x="185" y="540"/>
                  </a:lnTo>
                  <a:lnTo>
                    <a:pt x="200" y="571"/>
                  </a:lnTo>
                  <a:lnTo>
                    <a:pt x="215" y="602"/>
                  </a:lnTo>
                  <a:lnTo>
                    <a:pt x="232" y="632"/>
                  </a:lnTo>
                  <a:lnTo>
                    <a:pt x="246" y="664"/>
                  </a:lnTo>
                  <a:lnTo>
                    <a:pt x="256" y="699"/>
                  </a:lnTo>
                  <a:lnTo>
                    <a:pt x="263" y="720"/>
                  </a:lnTo>
                  <a:lnTo>
                    <a:pt x="273" y="738"/>
                  </a:lnTo>
                  <a:lnTo>
                    <a:pt x="285" y="754"/>
                  </a:lnTo>
                  <a:lnTo>
                    <a:pt x="299" y="766"/>
                  </a:lnTo>
                  <a:lnTo>
                    <a:pt x="313" y="778"/>
                  </a:lnTo>
                  <a:lnTo>
                    <a:pt x="333" y="787"/>
                  </a:lnTo>
                  <a:lnTo>
                    <a:pt x="354" y="791"/>
                  </a:lnTo>
                  <a:lnTo>
                    <a:pt x="377" y="789"/>
                  </a:lnTo>
                  <a:lnTo>
                    <a:pt x="399" y="784"/>
                  </a:lnTo>
                  <a:lnTo>
                    <a:pt x="420" y="774"/>
                  </a:lnTo>
                  <a:lnTo>
                    <a:pt x="440" y="761"/>
                  </a:lnTo>
                  <a:lnTo>
                    <a:pt x="455" y="747"/>
                  </a:lnTo>
                  <a:lnTo>
                    <a:pt x="468" y="731"/>
                  </a:lnTo>
                  <a:lnTo>
                    <a:pt x="474" y="713"/>
                  </a:lnTo>
                  <a:lnTo>
                    <a:pt x="477" y="702"/>
                  </a:lnTo>
                  <a:lnTo>
                    <a:pt x="477" y="691"/>
                  </a:lnTo>
                  <a:lnTo>
                    <a:pt x="477" y="682"/>
                  </a:lnTo>
                  <a:lnTo>
                    <a:pt x="472" y="660"/>
                  </a:lnTo>
                  <a:lnTo>
                    <a:pt x="464" y="644"/>
                  </a:lnTo>
                  <a:lnTo>
                    <a:pt x="452" y="630"/>
                  </a:lnTo>
                  <a:lnTo>
                    <a:pt x="435" y="618"/>
                  </a:lnTo>
                  <a:lnTo>
                    <a:pt x="427" y="616"/>
                  </a:lnTo>
                  <a:lnTo>
                    <a:pt x="415" y="609"/>
                  </a:lnTo>
                  <a:lnTo>
                    <a:pt x="401" y="603"/>
                  </a:lnTo>
                  <a:lnTo>
                    <a:pt x="386" y="594"/>
                  </a:lnTo>
                  <a:lnTo>
                    <a:pt x="378" y="589"/>
                  </a:lnTo>
                  <a:lnTo>
                    <a:pt x="369" y="580"/>
                  </a:lnTo>
                  <a:lnTo>
                    <a:pt x="360" y="568"/>
                  </a:lnTo>
                  <a:lnTo>
                    <a:pt x="351" y="557"/>
                  </a:lnTo>
                  <a:lnTo>
                    <a:pt x="345" y="544"/>
                  </a:lnTo>
                  <a:lnTo>
                    <a:pt x="340" y="531"/>
                  </a:lnTo>
                  <a:lnTo>
                    <a:pt x="340" y="520"/>
                  </a:lnTo>
                  <a:lnTo>
                    <a:pt x="342" y="509"/>
                  </a:lnTo>
                  <a:lnTo>
                    <a:pt x="351" y="502"/>
                  </a:lnTo>
                  <a:lnTo>
                    <a:pt x="360" y="501"/>
                  </a:lnTo>
                  <a:lnTo>
                    <a:pt x="370" y="506"/>
                  </a:lnTo>
                  <a:lnTo>
                    <a:pt x="381" y="513"/>
                  </a:lnTo>
                  <a:lnTo>
                    <a:pt x="392" y="522"/>
                  </a:lnTo>
                  <a:lnTo>
                    <a:pt x="404" y="529"/>
                  </a:lnTo>
                  <a:lnTo>
                    <a:pt x="415" y="533"/>
                  </a:lnTo>
                  <a:lnTo>
                    <a:pt x="424" y="531"/>
                  </a:lnTo>
                  <a:lnTo>
                    <a:pt x="435" y="529"/>
                  </a:lnTo>
                  <a:lnTo>
                    <a:pt x="445" y="525"/>
                  </a:lnTo>
                  <a:lnTo>
                    <a:pt x="455" y="522"/>
                  </a:lnTo>
                  <a:lnTo>
                    <a:pt x="465" y="520"/>
                  </a:lnTo>
                  <a:lnTo>
                    <a:pt x="478" y="520"/>
                  </a:lnTo>
                  <a:lnTo>
                    <a:pt x="492" y="525"/>
                  </a:lnTo>
                  <a:lnTo>
                    <a:pt x="508" y="535"/>
                  </a:lnTo>
                  <a:lnTo>
                    <a:pt x="508" y="844"/>
                  </a:lnTo>
                  <a:lnTo>
                    <a:pt x="492" y="843"/>
                  </a:lnTo>
                  <a:lnTo>
                    <a:pt x="474" y="840"/>
                  </a:lnTo>
                  <a:lnTo>
                    <a:pt x="456" y="837"/>
                  </a:lnTo>
                  <a:lnTo>
                    <a:pt x="435" y="833"/>
                  </a:lnTo>
                  <a:lnTo>
                    <a:pt x="411" y="832"/>
                  </a:lnTo>
                  <a:lnTo>
                    <a:pt x="383" y="832"/>
                  </a:lnTo>
                  <a:lnTo>
                    <a:pt x="359" y="837"/>
                  </a:lnTo>
                  <a:lnTo>
                    <a:pt x="338" y="846"/>
                  </a:lnTo>
                  <a:lnTo>
                    <a:pt x="322" y="858"/>
                  </a:lnTo>
                  <a:lnTo>
                    <a:pt x="306" y="874"/>
                  </a:lnTo>
                  <a:lnTo>
                    <a:pt x="295" y="892"/>
                  </a:lnTo>
                  <a:lnTo>
                    <a:pt x="286" y="911"/>
                  </a:lnTo>
                  <a:lnTo>
                    <a:pt x="282" y="922"/>
                  </a:lnTo>
                  <a:lnTo>
                    <a:pt x="278" y="936"/>
                  </a:lnTo>
                  <a:lnTo>
                    <a:pt x="276" y="952"/>
                  </a:lnTo>
                  <a:lnTo>
                    <a:pt x="273" y="964"/>
                  </a:lnTo>
                  <a:lnTo>
                    <a:pt x="272" y="975"/>
                  </a:lnTo>
                  <a:lnTo>
                    <a:pt x="272" y="980"/>
                  </a:lnTo>
                  <a:lnTo>
                    <a:pt x="276" y="984"/>
                  </a:lnTo>
                  <a:lnTo>
                    <a:pt x="286" y="990"/>
                  </a:lnTo>
                  <a:lnTo>
                    <a:pt x="301" y="999"/>
                  </a:lnTo>
                  <a:lnTo>
                    <a:pt x="322" y="1009"/>
                  </a:lnTo>
                  <a:lnTo>
                    <a:pt x="346" y="1019"/>
                  </a:lnTo>
                  <a:lnTo>
                    <a:pt x="373" y="1030"/>
                  </a:lnTo>
                  <a:lnTo>
                    <a:pt x="404" y="1040"/>
                  </a:lnTo>
                  <a:lnTo>
                    <a:pt x="437" y="1048"/>
                  </a:lnTo>
                  <a:lnTo>
                    <a:pt x="472" y="1053"/>
                  </a:lnTo>
                  <a:lnTo>
                    <a:pt x="508" y="1054"/>
                  </a:lnTo>
                  <a:lnTo>
                    <a:pt x="508" y="1151"/>
                  </a:lnTo>
                  <a:lnTo>
                    <a:pt x="474" y="1147"/>
                  </a:lnTo>
                  <a:lnTo>
                    <a:pt x="443" y="1140"/>
                  </a:lnTo>
                  <a:lnTo>
                    <a:pt x="413" y="1127"/>
                  </a:lnTo>
                  <a:lnTo>
                    <a:pt x="383" y="1110"/>
                  </a:lnTo>
                  <a:lnTo>
                    <a:pt x="356" y="1092"/>
                  </a:lnTo>
                  <a:lnTo>
                    <a:pt x="331" y="1072"/>
                  </a:lnTo>
                  <a:lnTo>
                    <a:pt x="309" y="1051"/>
                  </a:lnTo>
                  <a:lnTo>
                    <a:pt x="291" y="1031"/>
                  </a:lnTo>
                  <a:lnTo>
                    <a:pt x="276" y="1013"/>
                  </a:lnTo>
                  <a:lnTo>
                    <a:pt x="265" y="996"/>
                  </a:lnTo>
                  <a:lnTo>
                    <a:pt x="259" y="984"/>
                  </a:lnTo>
                  <a:lnTo>
                    <a:pt x="256" y="972"/>
                  </a:lnTo>
                  <a:lnTo>
                    <a:pt x="254" y="959"/>
                  </a:lnTo>
                  <a:lnTo>
                    <a:pt x="251" y="945"/>
                  </a:lnTo>
                  <a:lnTo>
                    <a:pt x="250" y="934"/>
                  </a:lnTo>
                  <a:lnTo>
                    <a:pt x="250" y="926"/>
                  </a:lnTo>
                  <a:lnTo>
                    <a:pt x="247" y="897"/>
                  </a:lnTo>
                  <a:lnTo>
                    <a:pt x="245" y="865"/>
                  </a:lnTo>
                  <a:lnTo>
                    <a:pt x="242" y="830"/>
                  </a:lnTo>
                  <a:lnTo>
                    <a:pt x="236" y="797"/>
                  </a:lnTo>
                  <a:lnTo>
                    <a:pt x="223" y="764"/>
                  </a:lnTo>
                  <a:lnTo>
                    <a:pt x="208" y="731"/>
                  </a:lnTo>
                  <a:lnTo>
                    <a:pt x="190" y="700"/>
                  </a:lnTo>
                  <a:lnTo>
                    <a:pt x="172" y="672"/>
                  </a:lnTo>
                  <a:lnTo>
                    <a:pt x="159" y="646"/>
                  </a:lnTo>
                  <a:lnTo>
                    <a:pt x="153" y="631"/>
                  </a:lnTo>
                  <a:lnTo>
                    <a:pt x="146" y="610"/>
                  </a:lnTo>
                  <a:lnTo>
                    <a:pt x="138" y="591"/>
                  </a:lnTo>
                  <a:lnTo>
                    <a:pt x="133" y="576"/>
                  </a:lnTo>
                  <a:lnTo>
                    <a:pt x="128" y="558"/>
                  </a:lnTo>
                  <a:lnTo>
                    <a:pt x="122" y="536"/>
                  </a:lnTo>
                  <a:lnTo>
                    <a:pt x="115" y="512"/>
                  </a:lnTo>
                  <a:lnTo>
                    <a:pt x="110" y="485"/>
                  </a:lnTo>
                  <a:lnTo>
                    <a:pt x="105" y="460"/>
                  </a:lnTo>
                  <a:lnTo>
                    <a:pt x="100" y="433"/>
                  </a:lnTo>
                  <a:lnTo>
                    <a:pt x="95" y="410"/>
                  </a:lnTo>
                  <a:lnTo>
                    <a:pt x="91" y="391"/>
                  </a:lnTo>
                  <a:lnTo>
                    <a:pt x="88" y="377"/>
                  </a:lnTo>
                  <a:lnTo>
                    <a:pt x="87" y="369"/>
                  </a:lnTo>
                  <a:lnTo>
                    <a:pt x="74" y="306"/>
                  </a:lnTo>
                  <a:lnTo>
                    <a:pt x="63" y="251"/>
                  </a:lnTo>
                  <a:lnTo>
                    <a:pt x="51" y="203"/>
                  </a:lnTo>
                  <a:lnTo>
                    <a:pt x="42" y="162"/>
                  </a:lnTo>
                  <a:lnTo>
                    <a:pt x="35" y="126"/>
                  </a:lnTo>
                  <a:lnTo>
                    <a:pt x="27" y="95"/>
                  </a:lnTo>
                  <a:lnTo>
                    <a:pt x="20" y="71"/>
                  </a:lnTo>
                  <a:lnTo>
                    <a:pt x="15" y="51"/>
                  </a:lnTo>
                  <a:lnTo>
                    <a:pt x="10" y="34"/>
                  </a:lnTo>
                  <a:lnTo>
                    <a:pt x="8" y="23"/>
                  </a:lnTo>
                  <a:lnTo>
                    <a:pt x="4" y="12"/>
                  </a:lnTo>
                  <a:lnTo>
                    <a:pt x="3" y="6"/>
                  </a:lnTo>
                  <a:lnTo>
                    <a:pt x="1" y="2"/>
                  </a:lnTo>
                  <a:lnTo>
                    <a:pt x="0" y="1"/>
                  </a:lnTo>
                  <a:lnTo>
                    <a:pt x="0" y="0"/>
                  </a:lnTo>
                  <a:lnTo>
                    <a:pt x="0" y="0"/>
                  </a:lnTo>
                  <a:close/>
                </a:path>
              </a:pathLst>
            </a:custGeom>
            <a:solidFill>
              <a:srgbClr val="147178"/>
            </a:solidFill>
            <a:ln w="0">
              <a:noFill/>
              <a:prstDash val="solid"/>
              <a:round/>
              <a:headEnd/>
              <a:tailEnd/>
            </a:ln>
          </p:spPr>
          <p:txBody>
            <a:bodyPr rot="0" vert="horz" wrap="square" lIns="91440" tIns="45720" rIns="91440" bIns="45720" anchor="t" anchorCtr="0" upright="1">
              <a:noAutofit/>
            </a:bodyPr>
            <a:lstStyle/>
            <a:p>
              <a:endParaRPr lang="en-GB" sz="1351"/>
            </a:p>
          </p:txBody>
        </p:sp>
        <p:sp>
          <p:nvSpPr>
            <p:cNvPr id="15" name="Freeform 14"/>
            <p:cNvSpPr>
              <a:spLocks/>
            </p:cNvSpPr>
            <p:nvPr/>
          </p:nvSpPr>
          <p:spPr bwMode="auto">
            <a:xfrm>
              <a:off x="8519832" y="680926"/>
              <a:ext cx="67327" cy="205379"/>
            </a:xfrm>
            <a:custGeom>
              <a:avLst/>
              <a:gdLst>
                <a:gd name="T0" fmla="*/ 200 w 211"/>
                <a:gd name="T1" fmla="*/ 0 h 649"/>
                <a:gd name="T2" fmla="*/ 205 w 211"/>
                <a:gd name="T3" fmla="*/ 16 h 649"/>
                <a:gd name="T4" fmla="*/ 209 w 211"/>
                <a:gd name="T5" fmla="*/ 35 h 649"/>
                <a:gd name="T6" fmla="*/ 211 w 211"/>
                <a:gd name="T7" fmla="*/ 60 h 649"/>
                <a:gd name="T8" fmla="*/ 210 w 211"/>
                <a:gd name="T9" fmla="*/ 85 h 649"/>
                <a:gd name="T10" fmla="*/ 206 w 211"/>
                <a:gd name="T11" fmla="*/ 113 h 649"/>
                <a:gd name="T12" fmla="*/ 196 w 211"/>
                <a:gd name="T13" fmla="*/ 143 h 649"/>
                <a:gd name="T14" fmla="*/ 179 w 211"/>
                <a:gd name="T15" fmla="*/ 172 h 649"/>
                <a:gd name="T16" fmla="*/ 155 w 211"/>
                <a:gd name="T17" fmla="*/ 209 h 649"/>
                <a:gd name="T18" fmla="*/ 131 w 211"/>
                <a:gd name="T19" fmla="*/ 251 h 649"/>
                <a:gd name="T20" fmla="*/ 110 w 211"/>
                <a:gd name="T21" fmla="*/ 296 h 649"/>
                <a:gd name="T22" fmla="*/ 92 w 211"/>
                <a:gd name="T23" fmla="*/ 343 h 649"/>
                <a:gd name="T24" fmla="*/ 83 w 211"/>
                <a:gd name="T25" fmla="*/ 389 h 649"/>
                <a:gd name="T26" fmla="*/ 79 w 211"/>
                <a:gd name="T27" fmla="*/ 430 h 649"/>
                <a:gd name="T28" fmla="*/ 79 w 211"/>
                <a:gd name="T29" fmla="*/ 469 h 649"/>
                <a:gd name="T30" fmla="*/ 82 w 211"/>
                <a:gd name="T31" fmla="*/ 504 h 649"/>
                <a:gd name="T32" fmla="*/ 83 w 211"/>
                <a:gd name="T33" fmla="*/ 524 h 649"/>
                <a:gd name="T34" fmla="*/ 83 w 211"/>
                <a:gd name="T35" fmla="*/ 545 h 649"/>
                <a:gd name="T36" fmla="*/ 83 w 211"/>
                <a:gd name="T37" fmla="*/ 568 h 649"/>
                <a:gd name="T38" fmla="*/ 81 w 211"/>
                <a:gd name="T39" fmla="*/ 590 h 649"/>
                <a:gd name="T40" fmla="*/ 76 w 211"/>
                <a:gd name="T41" fmla="*/ 612 h 649"/>
                <a:gd name="T42" fmla="*/ 67 w 211"/>
                <a:gd name="T43" fmla="*/ 630 h 649"/>
                <a:gd name="T44" fmla="*/ 54 w 211"/>
                <a:gd name="T45" fmla="*/ 644 h 649"/>
                <a:gd name="T46" fmla="*/ 46 w 211"/>
                <a:gd name="T47" fmla="*/ 649 h 649"/>
                <a:gd name="T48" fmla="*/ 43 w 211"/>
                <a:gd name="T49" fmla="*/ 649 h 649"/>
                <a:gd name="T50" fmla="*/ 43 w 211"/>
                <a:gd name="T51" fmla="*/ 645 h 649"/>
                <a:gd name="T52" fmla="*/ 45 w 211"/>
                <a:gd name="T53" fmla="*/ 637 h 649"/>
                <a:gd name="T54" fmla="*/ 46 w 211"/>
                <a:gd name="T55" fmla="*/ 627 h 649"/>
                <a:gd name="T56" fmla="*/ 46 w 211"/>
                <a:gd name="T57" fmla="*/ 612 h 649"/>
                <a:gd name="T58" fmla="*/ 45 w 211"/>
                <a:gd name="T59" fmla="*/ 591 h 649"/>
                <a:gd name="T60" fmla="*/ 40 w 211"/>
                <a:gd name="T61" fmla="*/ 568 h 649"/>
                <a:gd name="T62" fmla="*/ 29 w 211"/>
                <a:gd name="T63" fmla="*/ 541 h 649"/>
                <a:gd name="T64" fmla="*/ 20 w 211"/>
                <a:gd name="T65" fmla="*/ 518 h 649"/>
                <a:gd name="T66" fmla="*/ 13 w 211"/>
                <a:gd name="T67" fmla="*/ 497 h 649"/>
                <a:gd name="T68" fmla="*/ 6 w 211"/>
                <a:gd name="T69" fmla="*/ 472 h 649"/>
                <a:gd name="T70" fmla="*/ 2 w 211"/>
                <a:gd name="T71" fmla="*/ 446 h 649"/>
                <a:gd name="T72" fmla="*/ 0 w 211"/>
                <a:gd name="T73" fmla="*/ 418 h 649"/>
                <a:gd name="T74" fmla="*/ 0 w 211"/>
                <a:gd name="T75" fmla="*/ 386 h 649"/>
                <a:gd name="T76" fmla="*/ 5 w 211"/>
                <a:gd name="T77" fmla="*/ 351 h 649"/>
                <a:gd name="T78" fmla="*/ 10 w 211"/>
                <a:gd name="T79" fmla="*/ 329 h 649"/>
                <a:gd name="T80" fmla="*/ 18 w 211"/>
                <a:gd name="T81" fmla="*/ 305 h 649"/>
                <a:gd name="T82" fmla="*/ 27 w 211"/>
                <a:gd name="T83" fmla="*/ 279 h 649"/>
                <a:gd name="T84" fmla="*/ 38 w 211"/>
                <a:gd name="T85" fmla="*/ 255 h 649"/>
                <a:gd name="T86" fmla="*/ 49 w 211"/>
                <a:gd name="T87" fmla="*/ 235 h 649"/>
                <a:gd name="T88" fmla="*/ 63 w 211"/>
                <a:gd name="T89" fmla="*/ 212 h 649"/>
                <a:gd name="T90" fmla="*/ 82 w 211"/>
                <a:gd name="T91" fmla="*/ 187 h 649"/>
                <a:gd name="T92" fmla="*/ 102 w 211"/>
                <a:gd name="T93" fmla="*/ 162 h 649"/>
                <a:gd name="T94" fmla="*/ 126 w 211"/>
                <a:gd name="T95" fmla="*/ 135 h 649"/>
                <a:gd name="T96" fmla="*/ 147 w 211"/>
                <a:gd name="T97" fmla="*/ 107 h 649"/>
                <a:gd name="T98" fmla="*/ 167 w 211"/>
                <a:gd name="T99" fmla="*/ 79 h 649"/>
                <a:gd name="T100" fmla="*/ 183 w 211"/>
                <a:gd name="T101" fmla="*/ 52 h 649"/>
                <a:gd name="T102" fmla="*/ 195 w 211"/>
                <a:gd name="T103" fmla="*/ 25 h 649"/>
                <a:gd name="T104" fmla="*/ 200 w 211"/>
                <a:gd name="T105" fmla="*/ 0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1" h="649">
                  <a:moveTo>
                    <a:pt x="200" y="0"/>
                  </a:moveTo>
                  <a:lnTo>
                    <a:pt x="205" y="16"/>
                  </a:lnTo>
                  <a:lnTo>
                    <a:pt x="209" y="35"/>
                  </a:lnTo>
                  <a:lnTo>
                    <a:pt x="211" y="60"/>
                  </a:lnTo>
                  <a:lnTo>
                    <a:pt x="210" y="85"/>
                  </a:lnTo>
                  <a:lnTo>
                    <a:pt x="206" y="113"/>
                  </a:lnTo>
                  <a:lnTo>
                    <a:pt x="196" y="143"/>
                  </a:lnTo>
                  <a:lnTo>
                    <a:pt x="179" y="172"/>
                  </a:lnTo>
                  <a:lnTo>
                    <a:pt x="155" y="209"/>
                  </a:lnTo>
                  <a:lnTo>
                    <a:pt x="131" y="251"/>
                  </a:lnTo>
                  <a:lnTo>
                    <a:pt x="110" y="296"/>
                  </a:lnTo>
                  <a:lnTo>
                    <a:pt x="92" y="343"/>
                  </a:lnTo>
                  <a:lnTo>
                    <a:pt x="83" y="389"/>
                  </a:lnTo>
                  <a:lnTo>
                    <a:pt x="79" y="430"/>
                  </a:lnTo>
                  <a:lnTo>
                    <a:pt x="79" y="469"/>
                  </a:lnTo>
                  <a:lnTo>
                    <a:pt x="82" y="504"/>
                  </a:lnTo>
                  <a:lnTo>
                    <a:pt x="83" y="524"/>
                  </a:lnTo>
                  <a:lnTo>
                    <a:pt x="83" y="545"/>
                  </a:lnTo>
                  <a:lnTo>
                    <a:pt x="83" y="568"/>
                  </a:lnTo>
                  <a:lnTo>
                    <a:pt x="81" y="590"/>
                  </a:lnTo>
                  <a:lnTo>
                    <a:pt x="76" y="612"/>
                  </a:lnTo>
                  <a:lnTo>
                    <a:pt x="67" y="630"/>
                  </a:lnTo>
                  <a:lnTo>
                    <a:pt x="54" y="644"/>
                  </a:lnTo>
                  <a:lnTo>
                    <a:pt x="46" y="649"/>
                  </a:lnTo>
                  <a:lnTo>
                    <a:pt x="43" y="649"/>
                  </a:lnTo>
                  <a:lnTo>
                    <a:pt x="43" y="645"/>
                  </a:lnTo>
                  <a:lnTo>
                    <a:pt x="45" y="637"/>
                  </a:lnTo>
                  <a:lnTo>
                    <a:pt x="46" y="627"/>
                  </a:lnTo>
                  <a:lnTo>
                    <a:pt x="46" y="612"/>
                  </a:lnTo>
                  <a:lnTo>
                    <a:pt x="45" y="591"/>
                  </a:lnTo>
                  <a:lnTo>
                    <a:pt x="40" y="568"/>
                  </a:lnTo>
                  <a:lnTo>
                    <a:pt x="29" y="541"/>
                  </a:lnTo>
                  <a:lnTo>
                    <a:pt x="20" y="518"/>
                  </a:lnTo>
                  <a:lnTo>
                    <a:pt x="13" y="497"/>
                  </a:lnTo>
                  <a:lnTo>
                    <a:pt x="6" y="472"/>
                  </a:lnTo>
                  <a:lnTo>
                    <a:pt x="2" y="446"/>
                  </a:lnTo>
                  <a:lnTo>
                    <a:pt x="0" y="418"/>
                  </a:lnTo>
                  <a:lnTo>
                    <a:pt x="0" y="386"/>
                  </a:lnTo>
                  <a:lnTo>
                    <a:pt x="5" y="351"/>
                  </a:lnTo>
                  <a:lnTo>
                    <a:pt x="10" y="329"/>
                  </a:lnTo>
                  <a:lnTo>
                    <a:pt x="18" y="305"/>
                  </a:lnTo>
                  <a:lnTo>
                    <a:pt x="27" y="279"/>
                  </a:lnTo>
                  <a:lnTo>
                    <a:pt x="38" y="255"/>
                  </a:lnTo>
                  <a:lnTo>
                    <a:pt x="49" y="235"/>
                  </a:lnTo>
                  <a:lnTo>
                    <a:pt x="63" y="212"/>
                  </a:lnTo>
                  <a:lnTo>
                    <a:pt x="82" y="187"/>
                  </a:lnTo>
                  <a:lnTo>
                    <a:pt x="102" y="162"/>
                  </a:lnTo>
                  <a:lnTo>
                    <a:pt x="126" y="135"/>
                  </a:lnTo>
                  <a:lnTo>
                    <a:pt x="147" y="107"/>
                  </a:lnTo>
                  <a:lnTo>
                    <a:pt x="167" y="79"/>
                  </a:lnTo>
                  <a:lnTo>
                    <a:pt x="183" y="52"/>
                  </a:lnTo>
                  <a:lnTo>
                    <a:pt x="195" y="25"/>
                  </a:lnTo>
                  <a:lnTo>
                    <a:pt x="200" y="0"/>
                  </a:lnTo>
                  <a:close/>
                </a:path>
              </a:pathLst>
            </a:custGeom>
            <a:solidFill>
              <a:srgbClr val="147178"/>
            </a:solidFill>
            <a:ln w="0">
              <a:noFill/>
              <a:prstDash val="solid"/>
              <a:round/>
              <a:headEnd/>
              <a:tailEnd/>
            </a:ln>
          </p:spPr>
          <p:txBody>
            <a:bodyPr rot="0" vert="horz" wrap="square" lIns="91440" tIns="45720" rIns="91440" bIns="45720" anchor="t" anchorCtr="0" upright="1">
              <a:noAutofit/>
            </a:bodyPr>
            <a:lstStyle/>
            <a:p>
              <a:endParaRPr lang="en-GB" sz="1351"/>
            </a:p>
          </p:txBody>
        </p:sp>
        <p:sp>
          <p:nvSpPr>
            <p:cNvPr id="16" name="Freeform 15"/>
            <p:cNvSpPr>
              <a:spLocks/>
            </p:cNvSpPr>
            <p:nvPr/>
          </p:nvSpPr>
          <p:spPr bwMode="auto">
            <a:xfrm>
              <a:off x="8567506" y="745399"/>
              <a:ext cx="74313" cy="226932"/>
            </a:xfrm>
            <a:custGeom>
              <a:avLst/>
              <a:gdLst>
                <a:gd name="T0" fmla="*/ 78 w 235"/>
                <a:gd name="T1" fmla="*/ 2 h 717"/>
                <a:gd name="T2" fmla="*/ 86 w 235"/>
                <a:gd name="T3" fmla="*/ 11 h 717"/>
                <a:gd name="T4" fmla="*/ 96 w 235"/>
                <a:gd name="T5" fmla="*/ 30 h 717"/>
                <a:gd name="T6" fmla="*/ 108 w 235"/>
                <a:gd name="T7" fmla="*/ 62 h 717"/>
                <a:gd name="T8" fmla="*/ 114 w 235"/>
                <a:gd name="T9" fmla="*/ 110 h 717"/>
                <a:gd name="T10" fmla="*/ 112 w 235"/>
                <a:gd name="T11" fmla="*/ 175 h 717"/>
                <a:gd name="T12" fmla="*/ 97 w 235"/>
                <a:gd name="T13" fmla="*/ 261 h 717"/>
                <a:gd name="T14" fmla="*/ 85 w 235"/>
                <a:gd name="T15" fmla="*/ 351 h 717"/>
                <a:gd name="T16" fmla="*/ 90 w 235"/>
                <a:gd name="T17" fmla="*/ 427 h 717"/>
                <a:gd name="T18" fmla="*/ 106 w 235"/>
                <a:gd name="T19" fmla="*/ 489 h 717"/>
                <a:gd name="T20" fmla="*/ 131 w 235"/>
                <a:gd name="T21" fmla="*/ 536 h 717"/>
                <a:gd name="T22" fmla="*/ 171 w 235"/>
                <a:gd name="T23" fmla="*/ 582 h 717"/>
                <a:gd name="T24" fmla="*/ 206 w 235"/>
                <a:gd name="T25" fmla="*/ 632 h 717"/>
                <a:gd name="T26" fmla="*/ 226 w 235"/>
                <a:gd name="T27" fmla="*/ 669 h 717"/>
                <a:gd name="T28" fmla="*/ 233 w 235"/>
                <a:gd name="T29" fmla="*/ 694 h 717"/>
                <a:gd name="T30" fmla="*/ 233 w 235"/>
                <a:gd name="T31" fmla="*/ 710 h 717"/>
                <a:gd name="T32" fmla="*/ 232 w 235"/>
                <a:gd name="T33" fmla="*/ 717 h 717"/>
                <a:gd name="T34" fmla="*/ 219 w 235"/>
                <a:gd name="T35" fmla="*/ 705 h 717"/>
                <a:gd name="T36" fmla="*/ 191 w 235"/>
                <a:gd name="T37" fmla="*/ 682 h 717"/>
                <a:gd name="T38" fmla="*/ 156 w 235"/>
                <a:gd name="T39" fmla="*/ 657 h 717"/>
                <a:gd name="T40" fmla="*/ 119 w 235"/>
                <a:gd name="T41" fmla="*/ 630 h 717"/>
                <a:gd name="T42" fmla="*/ 83 w 235"/>
                <a:gd name="T43" fmla="*/ 600 h 717"/>
                <a:gd name="T44" fmla="*/ 50 w 235"/>
                <a:gd name="T45" fmla="*/ 561 h 717"/>
                <a:gd name="T46" fmla="*/ 23 w 235"/>
                <a:gd name="T47" fmla="*/ 515 h 717"/>
                <a:gd name="T48" fmla="*/ 6 w 235"/>
                <a:gd name="T49" fmla="*/ 459 h 717"/>
                <a:gd name="T50" fmla="*/ 0 w 235"/>
                <a:gd name="T51" fmla="*/ 390 h 717"/>
                <a:gd name="T52" fmla="*/ 10 w 235"/>
                <a:gd name="T53" fmla="*/ 306 h 717"/>
                <a:gd name="T54" fmla="*/ 38 w 235"/>
                <a:gd name="T55" fmla="*/ 205 h 717"/>
                <a:gd name="T56" fmla="*/ 62 w 235"/>
                <a:gd name="T57" fmla="*/ 127 h 717"/>
                <a:gd name="T58" fmla="*/ 74 w 235"/>
                <a:gd name="T59" fmla="*/ 69 h 717"/>
                <a:gd name="T60" fmla="*/ 78 w 235"/>
                <a:gd name="T61" fmla="*/ 30 h 717"/>
                <a:gd name="T62" fmla="*/ 78 w 235"/>
                <a:gd name="T63" fmla="*/ 8 h 717"/>
                <a:gd name="T64" fmla="*/ 77 w 235"/>
                <a:gd name="T65" fmla="*/ 0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5" h="717">
                  <a:moveTo>
                    <a:pt x="77" y="0"/>
                  </a:moveTo>
                  <a:lnTo>
                    <a:pt x="78" y="2"/>
                  </a:lnTo>
                  <a:lnTo>
                    <a:pt x="81" y="4"/>
                  </a:lnTo>
                  <a:lnTo>
                    <a:pt x="86" y="11"/>
                  </a:lnTo>
                  <a:lnTo>
                    <a:pt x="91" y="18"/>
                  </a:lnTo>
                  <a:lnTo>
                    <a:pt x="96" y="30"/>
                  </a:lnTo>
                  <a:lnTo>
                    <a:pt x="103" y="44"/>
                  </a:lnTo>
                  <a:lnTo>
                    <a:pt x="108" y="62"/>
                  </a:lnTo>
                  <a:lnTo>
                    <a:pt x="112" y="83"/>
                  </a:lnTo>
                  <a:lnTo>
                    <a:pt x="114" y="110"/>
                  </a:lnTo>
                  <a:lnTo>
                    <a:pt x="114" y="140"/>
                  </a:lnTo>
                  <a:lnTo>
                    <a:pt x="112" y="175"/>
                  </a:lnTo>
                  <a:lnTo>
                    <a:pt x="106" y="215"/>
                  </a:lnTo>
                  <a:lnTo>
                    <a:pt x="97" y="261"/>
                  </a:lnTo>
                  <a:lnTo>
                    <a:pt x="88" y="308"/>
                  </a:lnTo>
                  <a:lnTo>
                    <a:pt x="85" y="351"/>
                  </a:lnTo>
                  <a:lnTo>
                    <a:pt x="86" y="391"/>
                  </a:lnTo>
                  <a:lnTo>
                    <a:pt x="90" y="427"/>
                  </a:lnTo>
                  <a:lnTo>
                    <a:pt x="96" y="460"/>
                  </a:lnTo>
                  <a:lnTo>
                    <a:pt x="106" y="489"/>
                  </a:lnTo>
                  <a:lnTo>
                    <a:pt x="118" y="514"/>
                  </a:lnTo>
                  <a:lnTo>
                    <a:pt x="131" y="536"/>
                  </a:lnTo>
                  <a:lnTo>
                    <a:pt x="144" y="552"/>
                  </a:lnTo>
                  <a:lnTo>
                    <a:pt x="171" y="582"/>
                  </a:lnTo>
                  <a:lnTo>
                    <a:pt x="191" y="609"/>
                  </a:lnTo>
                  <a:lnTo>
                    <a:pt x="206" y="632"/>
                  </a:lnTo>
                  <a:lnTo>
                    <a:pt x="218" y="651"/>
                  </a:lnTo>
                  <a:lnTo>
                    <a:pt x="226" y="669"/>
                  </a:lnTo>
                  <a:lnTo>
                    <a:pt x="231" y="683"/>
                  </a:lnTo>
                  <a:lnTo>
                    <a:pt x="233" y="694"/>
                  </a:lnTo>
                  <a:lnTo>
                    <a:pt x="235" y="703"/>
                  </a:lnTo>
                  <a:lnTo>
                    <a:pt x="233" y="710"/>
                  </a:lnTo>
                  <a:lnTo>
                    <a:pt x="232" y="713"/>
                  </a:lnTo>
                  <a:lnTo>
                    <a:pt x="232" y="717"/>
                  </a:lnTo>
                  <a:lnTo>
                    <a:pt x="231" y="717"/>
                  </a:lnTo>
                  <a:lnTo>
                    <a:pt x="219" y="705"/>
                  </a:lnTo>
                  <a:lnTo>
                    <a:pt x="206" y="693"/>
                  </a:lnTo>
                  <a:lnTo>
                    <a:pt x="191" y="682"/>
                  </a:lnTo>
                  <a:lnTo>
                    <a:pt x="174" y="669"/>
                  </a:lnTo>
                  <a:lnTo>
                    <a:pt x="156" y="657"/>
                  </a:lnTo>
                  <a:lnTo>
                    <a:pt x="138" y="644"/>
                  </a:lnTo>
                  <a:lnTo>
                    <a:pt x="119" y="630"/>
                  </a:lnTo>
                  <a:lnTo>
                    <a:pt x="101" y="615"/>
                  </a:lnTo>
                  <a:lnTo>
                    <a:pt x="83" y="600"/>
                  </a:lnTo>
                  <a:lnTo>
                    <a:pt x="67" y="582"/>
                  </a:lnTo>
                  <a:lnTo>
                    <a:pt x="50" y="561"/>
                  </a:lnTo>
                  <a:lnTo>
                    <a:pt x="36" y="540"/>
                  </a:lnTo>
                  <a:lnTo>
                    <a:pt x="23" y="515"/>
                  </a:lnTo>
                  <a:lnTo>
                    <a:pt x="13" y="489"/>
                  </a:lnTo>
                  <a:lnTo>
                    <a:pt x="6" y="459"/>
                  </a:lnTo>
                  <a:lnTo>
                    <a:pt x="1" y="426"/>
                  </a:lnTo>
                  <a:lnTo>
                    <a:pt x="0" y="390"/>
                  </a:lnTo>
                  <a:lnTo>
                    <a:pt x="4" y="351"/>
                  </a:lnTo>
                  <a:lnTo>
                    <a:pt x="10" y="306"/>
                  </a:lnTo>
                  <a:lnTo>
                    <a:pt x="22" y="257"/>
                  </a:lnTo>
                  <a:lnTo>
                    <a:pt x="38" y="205"/>
                  </a:lnTo>
                  <a:lnTo>
                    <a:pt x="51" y="164"/>
                  </a:lnTo>
                  <a:lnTo>
                    <a:pt x="62" y="127"/>
                  </a:lnTo>
                  <a:lnTo>
                    <a:pt x="69" y="96"/>
                  </a:lnTo>
                  <a:lnTo>
                    <a:pt x="74" y="69"/>
                  </a:lnTo>
                  <a:lnTo>
                    <a:pt x="77" y="48"/>
                  </a:lnTo>
                  <a:lnTo>
                    <a:pt x="78" y="30"/>
                  </a:lnTo>
                  <a:lnTo>
                    <a:pt x="78" y="17"/>
                  </a:lnTo>
                  <a:lnTo>
                    <a:pt x="78" y="8"/>
                  </a:lnTo>
                  <a:lnTo>
                    <a:pt x="77" y="2"/>
                  </a:lnTo>
                  <a:lnTo>
                    <a:pt x="77" y="0"/>
                  </a:lnTo>
                  <a:close/>
                </a:path>
              </a:pathLst>
            </a:custGeom>
            <a:solidFill>
              <a:srgbClr val="147178"/>
            </a:solidFill>
            <a:ln w="0">
              <a:noFill/>
              <a:prstDash val="solid"/>
              <a:round/>
              <a:headEnd/>
              <a:tailEnd/>
            </a:ln>
          </p:spPr>
          <p:txBody>
            <a:bodyPr rot="0" vert="horz" wrap="square" lIns="91440" tIns="45720" rIns="91440" bIns="45720" anchor="t" anchorCtr="0" upright="1">
              <a:noAutofit/>
            </a:bodyPr>
            <a:lstStyle/>
            <a:p>
              <a:endParaRPr lang="en-GB" sz="1351"/>
            </a:p>
          </p:txBody>
        </p:sp>
        <p:sp>
          <p:nvSpPr>
            <p:cNvPr id="17" name="Freeform 16"/>
            <p:cNvSpPr>
              <a:spLocks/>
            </p:cNvSpPr>
            <p:nvPr/>
          </p:nvSpPr>
          <p:spPr bwMode="auto">
            <a:xfrm>
              <a:off x="8508615" y="585620"/>
              <a:ext cx="50812" cy="79869"/>
            </a:xfrm>
            <a:custGeom>
              <a:avLst/>
              <a:gdLst>
                <a:gd name="T0" fmla="*/ 152 w 159"/>
                <a:gd name="T1" fmla="*/ 0 h 253"/>
                <a:gd name="T2" fmla="*/ 153 w 159"/>
                <a:gd name="T3" fmla="*/ 4 h 253"/>
                <a:gd name="T4" fmla="*/ 155 w 159"/>
                <a:gd name="T5" fmla="*/ 12 h 253"/>
                <a:gd name="T6" fmla="*/ 158 w 159"/>
                <a:gd name="T7" fmla="*/ 23 h 253"/>
                <a:gd name="T8" fmla="*/ 159 w 159"/>
                <a:gd name="T9" fmla="*/ 37 h 253"/>
                <a:gd name="T10" fmla="*/ 159 w 159"/>
                <a:gd name="T11" fmla="*/ 55 h 253"/>
                <a:gd name="T12" fmla="*/ 158 w 159"/>
                <a:gd name="T13" fmla="*/ 74 h 253"/>
                <a:gd name="T14" fmla="*/ 152 w 159"/>
                <a:gd name="T15" fmla="*/ 95 h 253"/>
                <a:gd name="T16" fmla="*/ 141 w 159"/>
                <a:gd name="T17" fmla="*/ 114 h 253"/>
                <a:gd name="T18" fmla="*/ 125 w 159"/>
                <a:gd name="T19" fmla="*/ 133 h 253"/>
                <a:gd name="T20" fmla="*/ 103 w 159"/>
                <a:gd name="T21" fmla="*/ 151 h 253"/>
                <a:gd name="T22" fmla="*/ 72 w 159"/>
                <a:gd name="T23" fmla="*/ 173 h 253"/>
                <a:gd name="T24" fmla="*/ 46 w 159"/>
                <a:gd name="T25" fmla="*/ 197 h 253"/>
                <a:gd name="T26" fmla="*/ 25 w 159"/>
                <a:gd name="T27" fmla="*/ 224 h 253"/>
                <a:gd name="T28" fmla="*/ 7 w 159"/>
                <a:gd name="T29" fmla="*/ 253 h 253"/>
                <a:gd name="T30" fmla="*/ 2 w 159"/>
                <a:gd name="T31" fmla="*/ 221 h 253"/>
                <a:gd name="T32" fmla="*/ 0 w 159"/>
                <a:gd name="T33" fmla="*/ 192 h 253"/>
                <a:gd name="T34" fmla="*/ 5 w 159"/>
                <a:gd name="T35" fmla="*/ 164 h 253"/>
                <a:gd name="T36" fmla="*/ 14 w 159"/>
                <a:gd name="T37" fmla="*/ 140 h 253"/>
                <a:gd name="T38" fmla="*/ 27 w 159"/>
                <a:gd name="T39" fmla="*/ 119 h 253"/>
                <a:gd name="T40" fmla="*/ 41 w 159"/>
                <a:gd name="T41" fmla="*/ 101 h 253"/>
                <a:gd name="T42" fmla="*/ 58 w 159"/>
                <a:gd name="T43" fmla="*/ 86 h 253"/>
                <a:gd name="T44" fmla="*/ 73 w 159"/>
                <a:gd name="T45" fmla="*/ 74 h 253"/>
                <a:gd name="T46" fmla="*/ 89 w 159"/>
                <a:gd name="T47" fmla="*/ 64 h 253"/>
                <a:gd name="T48" fmla="*/ 100 w 159"/>
                <a:gd name="T49" fmla="*/ 57 h 253"/>
                <a:gd name="T50" fmla="*/ 109 w 159"/>
                <a:gd name="T51" fmla="*/ 51 h 253"/>
                <a:gd name="T52" fmla="*/ 112 w 159"/>
                <a:gd name="T53" fmla="*/ 50 h 253"/>
                <a:gd name="T54" fmla="*/ 117 w 159"/>
                <a:gd name="T55" fmla="*/ 46 h 253"/>
                <a:gd name="T56" fmla="*/ 125 w 159"/>
                <a:gd name="T57" fmla="*/ 40 h 253"/>
                <a:gd name="T58" fmla="*/ 134 w 159"/>
                <a:gd name="T59" fmla="*/ 31 h 253"/>
                <a:gd name="T60" fmla="*/ 141 w 159"/>
                <a:gd name="T61" fmla="*/ 22 h 253"/>
                <a:gd name="T62" fmla="*/ 148 w 159"/>
                <a:gd name="T63" fmla="*/ 12 h 253"/>
                <a:gd name="T64" fmla="*/ 152 w 159"/>
                <a:gd name="T65"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9" h="253">
                  <a:moveTo>
                    <a:pt x="152" y="0"/>
                  </a:moveTo>
                  <a:lnTo>
                    <a:pt x="153" y="4"/>
                  </a:lnTo>
                  <a:lnTo>
                    <a:pt x="155" y="12"/>
                  </a:lnTo>
                  <a:lnTo>
                    <a:pt x="158" y="23"/>
                  </a:lnTo>
                  <a:lnTo>
                    <a:pt x="159" y="37"/>
                  </a:lnTo>
                  <a:lnTo>
                    <a:pt x="159" y="55"/>
                  </a:lnTo>
                  <a:lnTo>
                    <a:pt x="158" y="74"/>
                  </a:lnTo>
                  <a:lnTo>
                    <a:pt x="152" y="95"/>
                  </a:lnTo>
                  <a:lnTo>
                    <a:pt x="141" y="114"/>
                  </a:lnTo>
                  <a:lnTo>
                    <a:pt x="125" y="133"/>
                  </a:lnTo>
                  <a:lnTo>
                    <a:pt x="103" y="151"/>
                  </a:lnTo>
                  <a:lnTo>
                    <a:pt x="72" y="173"/>
                  </a:lnTo>
                  <a:lnTo>
                    <a:pt x="46" y="197"/>
                  </a:lnTo>
                  <a:lnTo>
                    <a:pt x="25" y="224"/>
                  </a:lnTo>
                  <a:lnTo>
                    <a:pt x="7" y="253"/>
                  </a:lnTo>
                  <a:lnTo>
                    <a:pt x="2" y="221"/>
                  </a:lnTo>
                  <a:lnTo>
                    <a:pt x="0" y="192"/>
                  </a:lnTo>
                  <a:lnTo>
                    <a:pt x="5" y="164"/>
                  </a:lnTo>
                  <a:lnTo>
                    <a:pt x="14" y="140"/>
                  </a:lnTo>
                  <a:lnTo>
                    <a:pt x="27" y="119"/>
                  </a:lnTo>
                  <a:lnTo>
                    <a:pt x="41" y="101"/>
                  </a:lnTo>
                  <a:lnTo>
                    <a:pt x="58" y="86"/>
                  </a:lnTo>
                  <a:lnTo>
                    <a:pt x="73" y="74"/>
                  </a:lnTo>
                  <a:lnTo>
                    <a:pt x="89" y="64"/>
                  </a:lnTo>
                  <a:lnTo>
                    <a:pt x="100" y="57"/>
                  </a:lnTo>
                  <a:lnTo>
                    <a:pt x="109" y="51"/>
                  </a:lnTo>
                  <a:lnTo>
                    <a:pt x="112" y="50"/>
                  </a:lnTo>
                  <a:lnTo>
                    <a:pt x="117" y="46"/>
                  </a:lnTo>
                  <a:lnTo>
                    <a:pt x="125" y="40"/>
                  </a:lnTo>
                  <a:lnTo>
                    <a:pt x="134" y="31"/>
                  </a:lnTo>
                  <a:lnTo>
                    <a:pt x="141" y="22"/>
                  </a:lnTo>
                  <a:lnTo>
                    <a:pt x="148" y="12"/>
                  </a:lnTo>
                  <a:lnTo>
                    <a:pt x="152" y="0"/>
                  </a:lnTo>
                  <a:close/>
                </a:path>
              </a:pathLst>
            </a:custGeom>
            <a:solidFill>
              <a:srgbClr val="147178"/>
            </a:solidFill>
            <a:ln w="0">
              <a:noFill/>
              <a:prstDash val="solid"/>
              <a:round/>
              <a:headEnd/>
              <a:tailEnd/>
            </a:ln>
          </p:spPr>
          <p:txBody>
            <a:bodyPr rot="0" vert="horz" wrap="square" lIns="91440" tIns="45720" rIns="91440" bIns="45720" anchor="t" anchorCtr="0" upright="1">
              <a:noAutofit/>
            </a:bodyPr>
            <a:lstStyle/>
            <a:p>
              <a:endParaRPr lang="en-GB" sz="1351"/>
            </a:p>
          </p:txBody>
        </p:sp>
        <p:sp>
          <p:nvSpPr>
            <p:cNvPr id="18" name="Freeform 17"/>
            <p:cNvSpPr>
              <a:spLocks/>
            </p:cNvSpPr>
            <p:nvPr/>
          </p:nvSpPr>
          <p:spPr bwMode="auto">
            <a:xfrm>
              <a:off x="8497399" y="630470"/>
              <a:ext cx="83841" cy="126144"/>
            </a:xfrm>
            <a:custGeom>
              <a:avLst/>
              <a:gdLst>
                <a:gd name="T0" fmla="*/ 219 w 264"/>
                <a:gd name="T1" fmla="*/ 0 h 397"/>
                <a:gd name="T2" fmla="*/ 222 w 264"/>
                <a:gd name="T3" fmla="*/ 0 h 397"/>
                <a:gd name="T4" fmla="*/ 229 w 264"/>
                <a:gd name="T5" fmla="*/ 1 h 397"/>
                <a:gd name="T6" fmla="*/ 238 w 264"/>
                <a:gd name="T7" fmla="*/ 5 h 397"/>
                <a:gd name="T8" fmla="*/ 249 w 264"/>
                <a:gd name="T9" fmla="*/ 13 h 397"/>
                <a:gd name="T10" fmla="*/ 258 w 264"/>
                <a:gd name="T11" fmla="*/ 25 h 397"/>
                <a:gd name="T12" fmla="*/ 259 w 264"/>
                <a:gd name="T13" fmla="*/ 28 h 397"/>
                <a:gd name="T14" fmla="*/ 261 w 264"/>
                <a:gd name="T15" fmla="*/ 33 h 397"/>
                <a:gd name="T16" fmla="*/ 263 w 264"/>
                <a:gd name="T17" fmla="*/ 40 h 397"/>
                <a:gd name="T18" fmla="*/ 264 w 264"/>
                <a:gd name="T19" fmla="*/ 48 h 397"/>
                <a:gd name="T20" fmla="*/ 264 w 264"/>
                <a:gd name="T21" fmla="*/ 60 h 397"/>
                <a:gd name="T22" fmla="*/ 261 w 264"/>
                <a:gd name="T23" fmla="*/ 73 h 397"/>
                <a:gd name="T24" fmla="*/ 255 w 264"/>
                <a:gd name="T25" fmla="*/ 88 h 397"/>
                <a:gd name="T26" fmla="*/ 246 w 264"/>
                <a:gd name="T27" fmla="*/ 105 h 397"/>
                <a:gd name="T28" fmla="*/ 232 w 264"/>
                <a:gd name="T29" fmla="*/ 125 h 397"/>
                <a:gd name="T30" fmla="*/ 213 w 264"/>
                <a:gd name="T31" fmla="*/ 147 h 397"/>
                <a:gd name="T32" fmla="*/ 187 w 264"/>
                <a:gd name="T33" fmla="*/ 172 h 397"/>
                <a:gd name="T34" fmla="*/ 156 w 264"/>
                <a:gd name="T35" fmla="*/ 199 h 397"/>
                <a:gd name="T36" fmla="*/ 124 w 264"/>
                <a:gd name="T37" fmla="*/ 227 h 397"/>
                <a:gd name="T38" fmla="*/ 100 w 264"/>
                <a:gd name="T39" fmla="*/ 254 h 397"/>
                <a:gd name="T40" fmla="*/ 82 w 264"/>
                <a:gd name="T41" fmla="*/ 278 h 397"/>
                <a:gd name="T42" fmla="*/ 69 w 264"/>
                <a:gd name="T43" fmla="*/ 301 h 397"/>
                <a:gd name="T44" fmla="*/ 60 w 264"/>
                <a:gd name="T45" fmla="*/ 323 h 397"/>
                <a:gd name="T46" fmla="*/ 55 w 264"/>
                <a:gd name="T47" fmla="*/ 341 h 397"/>
                <a:gd name="T48" fmla="*/ 54 w 264"/>
                <a:gd name="T49" fmla="*/ 358 h 397"/>
                <a:gd name="T50" fmla="*/ 54 w 264"/>
                <a:gd name="T51" fmla="*/ 372 h 397"/>
                <a:gd name="T52" fmla="*/ 55 w 264"/>
                <a:gd name="T53" fmla="*/ 382 h 397"/>
                <a:gd name="T54" fmla="*/ 58 w 264"/>
                <a:gd name="T55" fmla="*/ 390 h 397"/>
                <a:gd name="T56" fmla="*/ 59 w 264"/>
                <a:gd name="T57" fmla="*/ 395 h 397"/>
                <a:gd name="T58" fmla="*/ 60 w 264"/>
                <a:gd name="T59" fmla="*/ 397 h 397"/>
                <a:gd name="T60" fmla="*/ 58 w 264"/>
                <a:gd name="T61" fmla="*/ 396 h 397"/>
                <a:gd name="T62" fmla="*/ 54 w 264"/>
                <a:gd name="T63" fmla="*/ 392 h 397"/>
                <a:gd name="T64" fmla="*/ 46 w 264"/>
                <a:gd name="T65" fmla="*/ 387 h 397"/>
                <a:gd name="T66" fmla="*/ 37 w 264"/>
                <a:gd name="T67" fmla="*/ 379 h 397"/>
                <a:gd name="T68" fmla="*/ 28 w 264"/>
                <a:gd name="T69" fmla="*/ 370 h 397"/>
                <a:gd name="T70" fmla="*/ 18 w 264"/>
                <a:gd name="T71" fmla="*/ 359 h 397"/>
                <a:gd name="T72" fmla="*/ 10 w 264"/>
                <a:gd name="T73" fmla="*/ 345 h 397"/>
                <a:gd name="T74" fmla="*/ 4 w 264"/>
                <a:gd name="T75" fmla="*/ 330 h 397"/>
                <a:gd name="T76" fmla="*/ 0 w 264"/>
                <a:gd name="T77" fmla="*/ 313 h 397"/>
                <a:gd name="T78" fmla="*/ 0 w 264"/>
                <a:gd name="T79" fmla="*/ 294 h 397"/>
                <a:gd name="T80" fmla="*/ 5 w 264"/>
                <a:gd name="T81" fmla="*/ 272 h 397"/>
                <a:gd name="T82" fmla="*/ 14 w 264"/>
                <a:gd name="T83" fmla="*/ 249 h 397"/>
                <a:gd name="T84" fmla="*/ 29 w 264"/>
                <a:gd name="T85" fmla="*/ 225 h 397"/>
                <a:gd name="T86" fmla="*/ 53 w 264"/>
                <a:gd name="T87" fmla="*/ 199 h 397"/>
                <a:gd name="T88" fmla="*/ 83 w 264"/>
                <a:gd name="T89" fmla="*/ 171 h 397"/>
                <a:gd name="T90" fmla="*/ 117 w 264"/>
                <a:gd name="T91" fmla="*/ 142 h 397"/>
                <a:gd name="T92" fmla="*/ 145 w 264"/>
                <a:gd name="T93" fmla="*/ 116 h 397"/>
                <a:gd name="T94" fmla="*/ 167 w 264"/>
                <a:gd name="T95" fmla="*/ 94 h 397"/>
                <a:gd name="T96" fmla="*/ 185 w 264"/>
                <a:gd name="T97" fmla="*/ 75 h 397"/>
                <a:gd name="T98" fmla="*/ 199 w 264"/>
                <a:gd name="T99" fmla="*/ 57 h 397"/>
                <a:gd name="T100" fmla="*/ 209 w 264"/>
                <a:gd name="T101" fmla="*/ 43 h 397"/>
                <a:gd name="T102" fmla="*/ 215 w 264"/>
                <a:gd name="T103" fmla="*/ 32 h 397"/>
                <a:gd name="T104" fmla="*/ 219 w 264"/>
                <a:gd name="T105" fmla="*/ 22 h 397"/>
                <a:gd name="T106" fmla="*/ 222 w 264"/>
                <a:gd name="T107" fmla="*/ 14 h 397"/>
                <a:gd name="T108" fmla="*/ 222 w 264"/>
                <a:gd name="T109" fmla="*/ 9 h 397"/>
                <a:gd name="T110" fmla="*/ 222 w 264"/>
                <a:gd name="T111" fmla="*/ 4 h 397"/>
                <a:gd name="T112" fmla="*/ 220 w 264"/>
                <a:gd name="T113" fmla="*/ 1 h 397"/>
                <a:gd name="T114" fmla="*/ 220 w 264"/>
                <a:gd name="T115" fmla="*/ 0 h 397"/>
                <a:gd name="T116" fmla="*/ 219 w 264"/>
                <a:gd name="T11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4" h="397">
                  <a:moveTo>
                    <a:pt x="219" y="0"/>
                  </a:moveTo>
                  <a:lnTo>
                    <a:pt x="222" y="0"/>
                  </a:lnTo>
                  <a:lnTo>
                    <a:pt x="229" y="1"/>
                  </a:lnTo>
                  <a:lnTo>
                    <a:pt x="238" y="5"/>
                  </a:lnTo>
                  <a:lnTo>
                    <a:pt x="249" y="13"/>
                  </a:lnTo>
                  <a:lnTo>
                    <a:pt x="258" y="25"/>
                  </a:lnTo>
                  <a:lnTo>
                    <a:pt x="259" y="28"/>
                  </a:lnTo>
                  <a:lnTo>
                    <a:pt x="261" y="33"/>
                  </a:lnTo>
                  <a:lnTo>
                    <a:pt x="263" y="40"/>
                  </a:lnTo>
                  <a:lnTo>
                    <a:pt x="264" y="48"/>
                  </a:lnTo>
                  <a:lnTo>
                    <a:pt x="264" y="60"/>
                  </a:lnTo>
                  <a:lnTo>
                    <a:pt x="261" y="73"/>
                  </a:lnTo>
                  <a:lnTo>
                    <a:pt x="255" y="88"/>
                  </a:lnTo>
                  <a:lnTo>
                    <a:pt x="246" y="105"/>
                  </a:lnTo>
                  <a:lnTo>
                    <a:pt x="232" y="125"/>
                  </a:lnTo>
                  <a:lnTo>
                    <a:pt x="213" y="147"/>
                  </a:lnTo>
                  <a:lnTo>
                    <a:pt x="187" y="172"/>
                  </a:lnTo>
                  <a:lnTo>
                    <a:pt x="156" y="199"/>
                  </a:lnTo>
                  <a:lnTo>
                    <a:pt x="124" y="227"/>
                  </a:lnTo>
                  <a:lnTo>
                    <a:pt x="100" y="254"/>
                  </a:lnTo>
                  <a:lnTo>
                    <a:pt x="82" y="278"/>
                  </a:lnTo>
                  <a:lnTo>
                    <a:pt x="69" y="301"/>
                  </a:lnTo>
                  <a:lnTo>
                    <a:pt x="60" y="323"/>
                  </a:lnTo>
                  <a:lnTo>
                    <a:pt x="55" y="341"/>
                  </a:lnTo>
                  <a:lnTo>
                    <a:pt x="54" y="358"/>
                  </a:lnTo>
                  <a:lnTo>
                    <a:pt x="54" y="372"/>
                  </a:lnTo>
                  <a:lnTo>
                    <a:pt x="55" y="382"/>
                  </a:lnTo>
                  <a:lnTo>
                    <a:pt x="58" y="390"/>
                  </a:lnTo>
                  <a:lnTo>
                    <a:pt x="59" y="395"/>
                  </a:lnTo>
                  <a:lnTo>
                    <a:pt x="60" y="397"/>
                  </a:lnTo>
                  <a:lnTo>
                    <a:pt x="58" y="396"/>
                  </a:lnTo>
                  <a:lnTo>
                    <a:pt x="54" y="392"/>
                  </a:lnTo>
                  <a:lnTo>
                    <a:pt x="46" y="387"/>
                  </a:lnTo>
                  <a:lnTo>
                    <a:pt x="37" y="379"/>
                  </a:lnTo>
                  <a:lnTo>
                    <a:pt x="28" y="370"/>
                  </a:lnTo>
                  <a:lnTo>
                    <a:pt x="18" y="359"/>
                  </a:lnTo>
                  <a:lnTo>
                    <a:pt x="10" y="345"/>
                  </a:lnTo>
                  <a:lnTo>
                    <a:pt x="4" y="330"/>
                  </a:lnTo>
                  <a:lnTo>
                    <a:pt x="0" y="313"/>
                  </a:lnTo>
                  <a:lnTo>
                    <a:pt x="0" y="294"/>
                  </a:lnTo>
                  <a:lnTo>
                    <a:pt x="5" y="272"/>
                  </a:lnTo>
                  <a:lnTo>
                    <a:pt x="14" y="249"/>
                  </a:lnTo>
                  <a:lnTo>
                    <a:pt x="29" y="225"/>
                  </a:lnTo>
                  <a:lnTo>
                    <a:pt x="53" y="199"/>
                  </a:lnTo>
                  <a:lnTo>
                    <a:pt x="83" y="171"/>
                  </a:lnTo>
                  <a:lnTo>
                    <a:pt x="117" y="142"/>
                  </a:lnTo>
                  <a:lnTo>
                    <a:pt x="145" y="116"/>
                  </a:lnTo>
                  <a:lnTo>
                    <a:pt x="167" y="94"/>
                  </a:lnTo>
                  <a:lnTo>
                    <a:pt x="185" y="75"/>
                  </a:lnTo>
                  <a:lnTo>
                    <a:pt x="199" y="57"/>
                  </a:lnTo>
                  <a:lnTo>
                    <a:pt x="209" y="43"/>
                  </a:lnTo>
                  <a:lnTo>
                    <a:pt x="215" y="32"/>
                  </a:lnTo>
                  <a:lnTo>
                    <a:pt x="219" y="22"/>
                  </a:lnTo>
                  <a:lnTo>
                    <a:pt x="222" y="14"/>
                  </a:lnTo>
                  <a:lnTo>
                    <a:pt x="222" y="9"/>
                  </a:lnTo>
                  <a:lnTo>
                    <a:pt x="222" y="4"/>
                  </a:lnTo>
                  <a:lnTo>
                    <a:pt x="220" y="1"/>
                  </a:lnTo>
                  <a:lnTo>
                    <a:pt x="220" y="0"/>
                  </a:lnTo>
                  <a:lnTo>
                    <a:pt x="219" y="0"/>
                  </a:lnTo>
                  <a:close/>
                </a:path>
              </a:pathLst>
            </a:custGeom>
            <a:solidFill>
              <a:srgbClr val="147178"/>
            </a:solidFill>
            <a:ln w="0">
              <a:noFill/>
              <a:prstDash val="solid"/>
              <a:round/>
              <a:headEnd/>
              <a:tailEnd/>
            </a:ln>
          </p:spPr>
          <p:txBody>
            <a:bodyPr rot="0" vert="horz" wrap="square" lIns="91440" tIns="45720" rIns="91440" bIns="45720" anchor="t" anchorCtr="0" upright="1">
              <a:noAutofit/>
            </a:bodyPr>
            <a:lstStyle/>
            <a:p>
              <a:endParaRPr lang="en-GB" sz="1351"/>
            </a:p>
          </p:txBody>
        </p:sp>
        <p:sp>
          <p:nvSpPr>
            <p:cNvPr id="19" name="Freeform 18"/>
            <p:cNvSpPr>
              <a:spLocks noEditPoints="1"/>
            </p:cNvSpPr>
            <p:nvPr/>
          </p:nvSpPr>
          <p:spPr bwMode="auto">
            <a:xfrm>
              <a:off x="8634807" y="647288"/>
              <a:ext cx="67327" cy="54514"/>
            </a:xfrm>
            <a:custGeom>
              <a:avLst/>
              <a:gdLst>
                <a:gd name="T0" fmla="*/ 110 w 211"/>
                <a:gd name="T1" fmla="*/ 19 h 172"/>
                <a:gd name="T2" fmla="*/ 92 w 211"/>
                <a:gd name="T3" fmla="*/ 31 h 172"/>
                <a:gd name="T4" fmla="*/ 83 w 211"/>
                <a:gd name="T5" fmla="*/ 40 h 172"/>
                <a:gd name="T6" fmla="*/ 78 w 211"/>
                <a:gd name="T7" fmla="*/ 40 h 172"/>
                <a:gd name="T8" fmla="*/ 75 w 211"/>
                <a:gd name="T9" fmla="*/ 41 h 172"/>
                <a:gd name="T10" fmla="*/ 73 w 211"/>
                <a:gd name="T11" fmla="*/ 57 h 172"/>
                <a:gd name="T12" fmla="*/ 84 w 211"/>
                <a:gd name="T13" fmla="*/ 79 h 172"/>
                <a:gd name="T14" fmla="*/ 107 w 211"/>
                <a:gd name="T15" fmla="*/ 91 h 172"/>
                <a:gd name="T16" fmla="*/ 133 w 211"/>
                <a:gd name="T17" fmla="*/ 91 h 172"/>
                <a:gd name="T18" fmla="*/ 153 w 211"/>
                <a:gd name="T19" fmla="*/ 78 h 172"/>
                <a:gd name="T20" fmla="*/ 159 w 211"/>
                <a:gd name="T21" fmla="*/ 50 h 172"/>
                <a:gd name="T22" fmla="*/ 142 w 211"/>
                <a:gd name="T23" fmla="*/ 54 h 172"/>
                <a:gd name="T24" fmla="*/ 124 w 211"/>
                <a:gd name="T25" fmla="*/ 60 h 172"/>
                <a:gd name="T26" fmla="*/ 110 w 211"/>
                <a:gd name="T27" fmla="*/ 61 h 172"/>
                <a:gd name="T28" fmla="*/ 103 w 211"/>
                <a:gd name="T29" fmla="*/ 50 h 172"/>
                <a:gd name="T30" fmla="*/ 109 w 211"/>
                <a:gd name="T31" fmla="*/ 40 h 172"/>
                <a:gd name="T32" fmla="*/ 121 w 211"/>
                <a:gd name="T33" fmla="*/ 38 h 172"/>
                <a:gd name="T34" fmla="*/ 133 w 211"/>
                <a:gd name="T35" fmla="*/ 37 h 172"/>
                <a:gd name="T36" fmla="*/ 136 w 211"/>
                <a:gd name="T37" fmla="*/ 32 h 172"/>
                <a:gd name="T38" fmla="*/ 137 w 211"/>
                <a:gd name="T39" fmla="*/ 27 h 172"/>
                <a:gd name="T40" fmla="*/ 137 w 211"/>
                <a:gd name="T41" fmla="*/ 22 h 172"/>
                <a:gd name="T42" fmla="*/ 123 w 211"/>
                <a:gd name="T43" fmla="*/ 18 h 172"/>
                <a:gd name="T44" fmla="*/ 100 w 211"/>
                <a:gd name="T45" fmla="*/ 1 h 172"/>
                <a:gd name="T46" fmla="*/ 146 w 211"/>
                <a:gd name="T47" fmla="*/ 13 h 172"/>
                <a:gd name="T48" fmla="*/ 178 w 211"/>
                <a:gd name="T49" fmla="*/ 34 h 172"/>
                <a:gd name="T50" fmla="*/ 197 w 211"/>
                <a:gd name="T51" fmla="*/ 63 h 172"/>
                <a:gd name="T52" fmla="*/ 207 w 211"/>
                <a:gd name="T53" fmla="*/ 93 h 172"/>
                <a:gd name="T54" fmla="*/ 211 w 211"/>
                <a:gd name="T55" fmla="*/ 124 h 172"/>
                <a:gd name="T56" fmla="*/ 209 w 211"/>
                <a:gd name="T57" fmla="*/ 152 h 172"/>
                <a:gd name="T58" fmla="*/ 205 w 211"/>
                <a:gd name="T59" fmla="*/ 172 h 172"/>
                <a:gd name="T60" fmla="*/ 188 w 211"/>
                <a:gd name="T61" fmla="*/ 167 h 172"/>
                <a:gd name="T62" fmla="*/ 180 w 211"/>
                <a:gd name="T63" fmla="*/ 149 h 172"/>
                <a:gd name="T64" fmla="*/ 189 w 211"/>
                <a:gd name="T65" fmla="*/ 134 h 172"/>
                <a:gd name="T66" fmla="*/ 174 w 211"/>
                <a:gd name="T67" fmla="*/ 120 h 172"/>
                <a:gd name="T68" fmla="*/ 146 w 211"/>
                <a:gd name="T69" fmla="*/ 114 h 172"/>
                <a:gd name="T70" fmla="*/ 112 w 211"/>
                <a:gd name="T71" fmla="*/ 109 h 172"/>
                <a:gd name="T72" fmla="*/ 75 w 211"/>
                <a:gd name="T73" fmla="*/ 96 h 172"/>
                <a:gd name="T74" fmla="*/ 46 w 211"/>
                <a:gd name="T75" fmla="*/ 68 h 172"/>
                <a:gd name="T76" fmla="*/ 25 w 211"/>
                <a:gd name="T77" fmla="*/ 37 h 172"/>
                <a:gd name="T78" fmla="*/ 7 w 211"/>
                <a:gd name="T79" fmla="*/ 14 h 172"/>
                <a:gd name="T80" fmla="*/ 37 w 211"/>
                <a:gd name="T81" fmla="*/ 3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1" h="172">
                  <a:moveTo>
                    <a:pt x="123" y="18"/>
                  </a:moveTo>
                  <a:lnTo>
                    <a:pt x="110" y="19"/>
                  </a:lnTo>
                  <a:lnTo>
                    <a:pt x="100" y="24"/>
                  </a:lnTo>
                  <a:lnTo>
                    <a:pt x="92" y="31"/>
                  </a:lnTo>
                  <a:lnTo>
                    <a:pt x="86" y="38"/>
                  </a:lnTo>
                  <a:lnTo>
                    <a:pt x="83" y="40"/>
                  </a:lnTo>
                  <a:lnTo>
                    <a:pt x="80" y="40"/>
                  </a:lnTo>
                  <a:lnTo>
                    <a:pt x="78" y="40"/>
                  </a:lnTo>
                  <a:lnTo>
                    <a:pt x="77" y="41"/>
                  </a:lnTo>
                  <a:lnTo>
                    <a:pt x="75" y="41"/>
                  </a:lnTo>
                  <a:lnTo>
                    <a:pt x="74" y="43"/>
                  </a:lnTo>
                  <a:lnTo>
                    <a:pt x="73" y="57"/>
                  </a:lnTo>
                  <a:lnTo>
                    <a:pt x="77" y="69"/>
                  </a:lnTo>
                  <a:lnTo>
                    <a:pt x="84" y="79"/>
                  </a:lnTo>
                  <a:lnTo>
                    <a:pt x="95" y="86"/>
                  </a:lnTo>
                  <a:lnTo>
                    <a:pt x="107" y="91"/>
                  </a:lnTo>
                  <a:lnTo>
                    <a:pt x="120" y="92"/>
                  </a:lnTo>
                  <a:lnTo>
                    <a:pt x="133" y="91"/>
                  </a:lnTo>
                  <a:lnTo>
                    <a:pt x="145" y="87"/>
                  </a:lnTo>
                  <a:lnTo>
                    <a:pt x="153" y="78"/>
                  </a:lnTo>
                  <a:lnTo>
                    <a:pt x="159" y="66"/>
                  </a:lnTo>
                  <a:lnTo>
                    <a:pt x="159" y="50"/>
                  </a:lnTo>
                  <a:lnTo>
                    <a:pt x="151" y="51"/>
                  </a:lnTo>
                  <a:lnTo>
                    <a:pt x="142" y="54"/>
                  </a:lnTo>
                  <a:lnTo>
                    <a:pt x="133" y="56"/>
                  </a:lnTo>
                  <a:lnTo>
                    <a:pt x="124" y="60"/>
                  </a:lnTo>
                  <a:lnTo>
                    <a:pt x="116" y="61"/>
                  </a:lnTo>
                  <a:lnTo>
                    <a:pt x="110" y="61"/>
                  </a:lnTo>
                  <a:lnTo>
                    <a:pt x="105" y="57"/>
                  </a:lnTo>
                  <a:lnTo>
                    <a:pt x="103" y="50"/>
                  </a:lnTo>
                  <a:lnTo>
                    <a:pt x="105" y="43"/>
                  </a:lnTo>
                  <a:lnTo>
                    <a:pt x="109" y="40"/>
                  </a:lnTo>
                  <a:lnTo>
                    <a:pt x="115" y="40"/>
                  </a:lnTo>
                  <a:lnTo>
                    <a:pt x="121" y="38"/>
                  </a:lnTo>
                  <a:lnTo>
                    <a:pt x="128" y="38"/>
                  </a:lnTo>
                  <a:lnTo>
                    <a:pt x="133" y="37"/>
                  </a:lnTo>
                  <a:lnTo>
                    <a:pt x="134" y="34"/>
                  </a:lnTo>
                  <a:lnTo>
                    <a:pt x="136" y="32"/>
                  </a:lnTo>
                  <a:lnTo>
                    <a:pt x="137" y="29"/>
                  </a:lnTo>
                  <a:lnTo>
                    <a:pt x="137" y="27"/>
                  </a:lnTo>
                  <a:lnTo>
                    <a:pt x="137" y="23"/>
                  </a:lnTo>
                  <a:lnTo>
                    <a:pt x="137" y="22"/>
                  </a:lnTo>
                  <a:lnTo>
                    <a:pt x="134" y="20"/>
                  </a:lnTo>
                  <a:lnTo>
                    <a:pt x="123" y="18"/>
                  </a:lnTo>
                  <a:close/>
                  <a:moveTo>
                    <a:pt x="70" y="0"/>
                  </a:moveTo>
                  <a:lnTo>
                    <a:pt x="100" y="1"/>
                  </a:lnTo>
                  <a:lnTo>
                    <a:pt x="124" y="5"/>
                  </a:lnTo>
                  <a:lnTo>
                    <a:pt x="146" y="13"/>
                  </a:lnTo>
                  <a:lnTo>
                    <a:pt x="162" y="23"/>
                  </a:lnTo>
                  <a:lnTo>
                    <a:pt x="178" y="34"/>
                  </a:lnTo>
                  <a:lnTo>
                    <a:pt x="188" y="47"/>
                  </a:lnTo>
                  <a:lnTo>
                    <a:pt x="197" y="63"/>
                  </a:lnTo>
                  <a:lnTo>
                    <a:pt x="203" y="78"/>
                  </a:lnTo>
                  <a:lnTo>
                    <a:pt x="207" y="93"/>
                  </a:lnTo>
                  <a:lnTo>
                    <a:pt x="210" y="110"/>
                  </a:lnTo>
                  <a:lnTo>
                    <a:pt x="211" y="124"/>
                  </a:lnTo>
                  <a:lnTo>
                    <a:pt x="211" y="139"/>
                  </a:lnTo>
                  <a:lnTo>
                    <a:pt x="209" y="152"/>
                  </a:lnTo>
                  <a:lnTo>
                    <a:pt x="207" y="164"/>
                  </a:lnTo>
                  <a:lnTo>
                    <a:pt x="205" y="172"/>
                  </a:lnTo>
                  <a:lnTo>
                    <a:pt x="196" y="171"/>
                  </a:lnTo>
                  <a:lnTo>
                    <a:pt x="188" y="167"/>
                  </a:lnTo>
                  <a:lnTo>
                    <a:pt x="183" y="158"/>
                  </a:lnTo>
                  <a:lnTo>
                    <a:pt x="180" y="149"/>
                  </a:lnTo>
                  <a:lnTo>
                    <a:pt x="183" y="141"/>
                  </a:lnTo>
                  <a:lnTo>
                    <a:pt x="189" y="134"/>
                  </a:lnTo>
                  <a:lnTo>
                    <a:pt x="183" y="125"/>
                  </a:lnTo>
                  <a:lnTo>
                    <a:pt x="174" y="120"/>
                  </a:lnTo>
                  <a:lnTo>
                    <a:pt x="161" y="116"/>
                  </a:lnTo>
                  <a:lnTo>
                    <a:pt x="146" y="114"/>
                  </a:lnTo>
                  <a:lnTo>
                    <a:pt x="129" y="111"/>
                  </a:lnTo>
                  <a:lnTo>
                    <a:pt x="112" y="109"/>
                  </a:lnTo>
                  <a:lnTo>
                    <a:pt x="95" y="103"/>
                  </a:lnTo>
                  <a:lnTo>
                    <a:pt x="75" y="96"/>
                  </a:lnTo>
                  <a:lnTo>
                    <a:pt x="60" y="83"/>
                  </a:lnTo>
                  <a:lnTo>
                    <a:pt x="46" y="68"/>
                  </a:lnTo>
                  <a:lnTo>
                    <a:pt x="36" y="52"/>
                  </a:lnTo>
                  <a:lnTo>
                    <a:pt x="25" y="37"/>
                  </a:lnTo>
                  <a:lnTo>
                    <a:pt x="16" y="23"/>
                  </a:lnTo>
                  <a:lnTo>
                    <a:pt x="7" y="14"/>
                  </a:lnTo>
                  <a:lnTo>
                    <a:pt x="0" y="9"/>
                  </a:lnTo>
                  <a:lnTo>
                    <a:pt x="37" y="3"/>
                  </a:lnTo>
                  <a:lnTo>
                    <a:pt x="70" y="0"/>
                  </a:lnTo>
                  <a:close/>
                </a:path>
              </a:pathLst>
            </a:custGeom>
            <a:solidFill>
              <a:srgbClr val="147178"/>
            </a:solidFill>
            <a:ln w="0">
              <a:noFill/>
              <a:prstDash val="solid"/>
              <a:round/>
              <a:headEnd/>
              <a:tailEnd/>
            </a:ln>
          </p:spPr>
          <p:txBody>
            <a:bodyPr rot="0" vert="horz" wrap="square" lIns="91440" tIns="45720" rIns="91440" bIns="45720" anchor="t" anchorCtr="0" upright="1">
              <a:noAutofit/>
            </a:bodyPr>
            <a:lstStyle/>
            <a:p>
              <a:endParaRPr lang="en-GB" sz="1351"/>
            </a:p>
          </p:txBody>
        </p:sp>
      </p:grpSp>
    </p:spTree>
    <p:extLst>
      <p:ext uri="{BB962C8B-B14F-4D97-AF65-F5344CB8AC3E}">
        <p14:creationId xmlns:p14="http://schemas.microsoft.com/office/powerpoint/2010/main" val="2226293532"/>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 id="2147483983" r:id="rId13"/>
    <p:sldLayoutId id="2147483984" r:id="rId14"/>
    <p:sldLayoutId id="2147483985" r:id="rId15"/>
    <p:sldLayoutId id="2147483986" r:id="rId16"/>
  </p:sldLayoutIdLst>
  <p:hf hdr="0"/>
  <p:txStyles>
    <p:titleStyle>
      <a:lvl1pPr algn="l" defTabSz="685783" rtl="0" eaLnBrk="1" latinLnBrk="0" hangingPunct="1">
        <a:spcBef>
          <a:spcPct val="0"/>
        </a:spcBef>
        <a:buNone/>
        <a:defRPr sz="2400" kern="1200" cap="all" baseline="0">
          <a:solidFill>
            <a:srgbClr val="39B9BE"/>
          </a:solidFill>
          <a:latin typeface="+mj-lt"/>
          <a:ea typeface="+mj-ea"/>
          <a:cs typeface="+mj-cs"/>
        </a:defRPr>
      </a:lvl1pPr>
    </p:titleStyle>
    <p:bodyStyle>
      <a:lvl1pPr marL="202402" indent="-202402" algn="l" defTabSz="685783" rtl="0" eaLnBrk="1" latinLnBrk="0" hangingPunct="1">
        <a:spcBef>
          <a:spcPct val="20000"/>
        </a:spcBef>
        <a:buClr>
          <a:srgbClr val="39B9BE"/>
        </a:buClr>
        <a:buFont typeface="Calibri" panose="020F0502020204030204" pitchFamily="34" charset="0"/>
        <a:buChar char="&gt;"/>
        <a:defRPr sz="1800" kern="1200">
          <a:solidFill>
            <a:schemeClr val="tx1"/>
          </a:solidFill>
          <a:latin typeface="+mn-lt"/>
          <a:ea typeface="+mn-ea"/>
          <a:cs typeface="+mn-cs"/>
        </a:defRPr>
      </a:lvl1pPr>
      <a:lvl2pPr marL="405994" indent="-203592" algn="l" defTabSz="685783" rtl="0" eaLnBrk="1" latinLnBrk="0" hangingPunct="1">
        <a:spcBef>
          <a:spcPct val="20000"/>
        </a:spcBef>
        <a:buClr>
          <a:srgbClr val="39B9BE"/>
        </a:buClr>
        <a:buFont typeface="Arial" panose="020B0604020202020204" pitchFamily="34" charset="0"/>
        <a:buChar char="•"/>
        <a:defRPr sz="1500" kern="1200">
          <a:solidFill>
            <a:schemeClr val="tx1"/>
          </a:solidFill>
          <a:latin typeface="+mn-lt"/>
          <a:ea typeface="+mn-ea"/>
          <a:cs typeface="+mn-cs"/>
        </a:defRPr>
      </a:lvl2pPr>
      <a:lvl3pPr marL="607203" indent="-200020" algn="l" defTabSz="685783" rtl="0" eaLnBrk="1" latinLnBrk="0" hangingPunct="1">
        <a:spcBef>
          <a:spcPct val="20000"/>
        </a:spcBef>
        <a:buClr>
          <a:srgbClr val="39B9BE"/>
        </a:buClr>
        <a:buFont typeface="Calibri" panose="020F0502020204030204" pitchFamily="34" charset="0"/>
        <a:buChar char="-"/>
        <a:defRPr sz="1351" kern="1200">
          <a:solidFill>
            <a:schemeClr val="tx1"/>
          </a:solidFill>
          <a:latin typeface="+mn-lt"/>
          <a:ea typeface="+mn-ea"/>
          <a:cs typeface="+mn-cs"/>
        </a:defRPr>
      </a:lvl3pPr>
      <a:lvl4pPr marL="807224" indent="-200020" algn="l" defTabSz="685783" rtl="0" eaLnBrk="1" latinLnBrk="0" hangingPunct="1">
        <a:spcBef>
          <a:spcPct val="20000"/>
        </a:spcBef>
        <a:buClr>
          <a:srgbClr val="39B9BE"/>
        </a:buClr>
        <a:buFont typeface="Calibri" panose="020F0502020204030204" pitchFamily="34" charset="0"/>
        <a:buChar char="&gt;"/>
        <a:defRPr sz="1200" kern="1200">
          <a:solidFill>
            <a:schemeClr val="tx1"/>
          </a:solidFill>
          <a:latin typeface="+mn-lt"/>
          <a:ea typeface="+mn-ea"/>
          <a:cs typeface="+mn-cs"/>
        </a:defRPr>
      </a:lvl4pPr>
      <a:lvl5pPr marL="942951" indent="-135727" algn="l" defTabSz="685783" rtl="0" eaLnBrk="1" latinLnBrk="0" hangingPunct="1">
        <a:spcBef>
          <a:spcPct val="20000"/>
        </a:spcBef>
        <a:buClr>
          <a:srgbClr val="39B9BE"/>
        </a:buClr>
        <a:buFont typeface="Arial" panose="020B0604020202020204" pitchFamily="34" charset="0"/>
        <a:buChar char="•"/>
        <a:defRPr sz="1051" kern="1200">
          <a:solidFill>
            <a:schemeClr val="tx1"/>
          </a:solidFill>
          <a:latin typeface="+mn-lt"/>
          <a:ea typeface="+mn-ea"/>
          <a:cs typeface="+mn-cs"/>
        </a:defRPr>
      </a:lvl5pPr>
      <a:lvl6pPr marL="1885904"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14939" y="960600"/>
            <a:ext cx="10962120" cy="430887"/>
          </a:xfrm>
          <a:prstGeom prst="rect">
            <a:avLst/>
          </a:prstGeom>
        </p:spPr>
        <p:txBody>
          <a:bodyPr wrap="square" lIns="0" tIns="0" rIns="0" bIns="0">
            <a:spAutoFit/>
          </a:bodyPr>
          <a:lstStyle>
            <a:lvl1pPr>
              <a:defRPr sz="2800" b="0" i="0">
                <a:solidFill>
                  <a:schemeClr val="bg1"/>
                </a:solidFill>
                <a:latin typeface="Lucida Sans"/>
                <a:cs typeface="Lucida Sans"/>
              </a:defRPr>
            </a:lvl1pPr>
          </a:lstStyle>
          <a:p>
            <a:endParaRPr/>
          </a:p>
        </p:txBody>
      </p:sp>
      <p:sp>
        <p:nvSpPr>
          <p:cNvPr id="3" name="Holder 3"/>
          <p:cNvSpPr>
            <a:spLocks noGrp="1"/>
          </p:cNvSpPr>
          <p:nvPr>
            <p:ph type="body" idx="1"/>
          </p:nvPr>
        </p:nvSpPr>
        <p:spPr>
          <a:xfrm>
            <a:off x="609600" y="1577342"/>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dirty="0">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11/11/2019</a:t>
            </a:fld>
            <a:endParaRPr lang="en-US" dirty="0">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1921324616"/>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Lst>
  <p:txStyles>
    <p:titleStyle>
      <a:lvl1pPr>
        <a:defRPr>
          <a:latin typeface="+mj-lt"/>
          <a:ea typeface="+mj-ea"/>
          <a:cs typeface="+mj-cs"/>
        </a:defRPr>
      </a:lvl1pPr>
    </p:titleStyle>
    <p:bodyStyle>
      <a:lvl1pPr marL="0">
        <a:defRPr>
          <a:latin typeface="+mn-lt"/>
          <a:ea typeface="+mn-ea"/>
          <a:cs typeface="+mn-cs"/>
        </a:defRPr>
      </a:lvl1pPr>
      <a:lvl2pPr marL="429134">
        <a:defRPr>
          <a:latin typeface="+mn-lt"/>
          <a:ea typeface="+mn-ea"/>
          <a:cs typeface="+mn-cs"/>
        </a:defRPr>
      </a:lvl2pPr>
      <a:lvl3pPr marL="858267">
        <a:defRPr>
          <a:latin typeface="+mn-lt"/>
          <a:ea typeface="+mn-ea"/>
          <a:cs typeface="+mn-cs"/>
        </a:defRPr>
      </a:lvl3pPr>
      <a:lvl4pPr marL="1287401">
        <a:defRPr>
          <a:latin typeface="+mn-lt"/>
          <a:ea typeface="+mn-ea"/>
          <a:cs typeface="+mn-cs"/>
        </a:defRPr>
      </a:lvl4pPr>
      <a:lvl5pPr marL="1716534">
        <a:defRPr>
          <a:latin typeface="+mn-lt"/>
          <a:ea typeface="+mn-ea"/>
          <a:cs typeface="+mn-cs"/>
        </a:defRPr>
      </a:lvl5pPr>
      <a:lvl6pPr marL="2145669">
        <a:defRPr>
          <a:latin typeface="+mn-lt"/>
          <a:ea typeface="+mn-ea"/>
          <a:cs typeface="+mn-cs"/>
        </a:defRPr>
      </a:lvl6pPr>
      <a:lvl7pPr marL="2574802">
        <a:defRPr>
          <a:latin typeface="+mn-lt"/>
          <a:ea typeface="+mn-ea"/>
          <a:cs typeface="+mn-cs"/>
        </a:defRPr>
      </a:lvl7pPr>
      <a:lvl8pPr marL="3003937">
        <a:defRPr>
          <a:latin typeface="+mn-lt"/>
          <a:ea typeface="+mn-ea"/>
          <a:cs typeface="+mn-cs"/>
        </a:defRPr>
      </a:lvl8pPr>
      <a:lvl9pPr marL="3433072">
        <a:defRPr>
          <a:latin typeface="+mn-lt"/>
          <a:ea typeface="+mn-ea"/>
          <a:cs typeface="+mn-cs"/>
        </a:defRPr>
      </a:lvl9pPr>
    </p:bodyStyle>
    <p:otherStyle>
      <a:lvl1pPr marL="0">
        <a:defRPr>
          <a:latin typeface="+mn-lt"/>
          <a:ea typeface="+mn-ea"/>
          <a:cs typeface="+mn-cs"/>
        </a:defRPr>
      </a:lvl1pPr>
      <a:lvl2pPr marL="429134">
        <a:defRPr>
          <a:latin typeface="+mn-lt"/>
          <a:ea typeface="+mn-ea"/>
          <a:cs typeface="+mn-cs"/>
        </a:defRPr>
      </a:lvl2pPr>
      <a:lvl3pPr marL="858267">
        <a:defRPr>
          <a:latin typeface="+mn-lt"/>
          <a:ea typeface="+mn-ea"/>
          <a:cs typeface="+mn-cs"/>
        </a:defRPr>
      </a:lvl3pPr>
      <a:lvl4pPr marL="1287401">
        <a:defRPr>
          <a:latin typeface="+mn-lt"/>
          <a:ea typeface="+mn-ea"/>
          <a:cs typeface="+mn-cs"/>
        </a:defRPr>
      </a:lvl4pPr>
      <a:lvl5pPr marL="1716534">
        <a:defRPr>
          <a:latin typeface="+mn-lt"/>
          <a:ea typeface="+mn-ea"/>
          <a:cs typeface="+mn-cs"/>
        </a:defRPr>
      </a:lvl5pPr>
      <a:lvl6pPr marL="2145669">
        <a:defRPr>
          <a:latin typeface="+mn-lt"/>
          <a:ea typeface="+mn-ea"/>
          <a:cs typeface="+mn-cs"/>
        </a:defRPr>
      </a:lvl6pPr>
      <a:lvl7pPr marL="2574802">
        <a:defRPr>
          <a:latin typeface="+mn-lt"/>
          <a:ea typeface="+mn-ea"/>
          <a:cs typeface="+mn-cs"/>
        </a:defRPr>
      </a:lvl7pPr>
      <a:lvl8pPr marL="3003937">
        <a:defRPr>
          <a:latin typeface="+mn-lt"/>
          <a:ea typeface="+mn-ea"/>
          <a:cs typeface="+mn-cs"/>
        </a:defRPr>
      </a:lvl8pPr>
      <a:lvl9pPr marL="3433072">
        <a:defRPr>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CC"/>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4926" y="0"/>
            <a:ext cx="10460567"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BE"/>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BE"/>
              <a:t>Click to edit Master text styles</a:t>
            </a:r>
          </a:p>
          <a:p>
            <a:pPr lvl="1"/>
            <a:r>
              <a:rPr lang="en-US" altLang="nl-BE"/>
              <a:t>Second level</a:t>
            </a:r>
          </a:p>
          <a:p>
            <a:pPr lvl="2"/>
            <a:r>
              <a:rPr lang="en-US" altLang="nl-BE"/>
              <a:t>Third level</a:t>
            </a:r>
          </a:p>
          <a:p>
            <a:pPr lvl="3"/>
            <a:r>
              <a:rPr lang="en-US" altLang="nl-BE"/>
              <a:t>Fourth level</a:t>
            </a:r>
          </a:p>
          <a:p>
            <a:pPr lvl="4"/>
            <a:r>
              <a:rPr lang="en-US" altLang="nl-BE"/>
              <a:t>Fifth level</a:t>
            </a:r>
          </a:p>
        </p:txBody>
      </p:sp>
    </p:spTree>
    <p:extLst>
      <p:ext uri="{BB962C8B-B14F-4D97-AF65-F5344CB8AC3E}">
        <p14:creationId xmlns:p14="http://schemas.microsoft.com/office/powerpoint/2010/main" val="4154974534"/>
      </p:ext>
    </p:extLst>
  </p:cSld>
  <p:clrMap bg1="dk2" tx1="lt1" bg2="dk1" tx2="lt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Lst>
  <p:transition>
    <p:wipe dir="r"/>
  </p:transition>
  <p:txStyles>
    <p:titleStyle>
      <a:lvl1pPr algn="l" rtl="0" eaLnBrk="0" fontAlgn="base" hangingPunct="0">
        <a:spcBef>
          <a:spcPct val="0"/>
        </a:spcBef>
        <a:spcAft>
          <a:spcPct val="0"/>
        </a:spcAft>
        <a:defRPr sz="3000" b="1">
          <a:solidFill>
            <a:srgbClr val="FFCC00"/>
          </a:solidFill>
          <a:latin typeface="+mj-lt"/>
          <a:ea typeface="+mj-ea"/>
          <a:cs typeface="+mj-cs"/>
        </a:defRPr>
      </a:lvl1pPr>
      <a:lvl2pPr algn="l" rtl="0" eaLnBrk="0" fontAlgn="base" hangingPunct="0">
        <a:spcBef>
          <a:spcPct val="0"/>
        </a:spcBef>
        <a:spcAft>
          <a:spcPct val="0"/>
        </a:spcAft>
        <a:defRPr sz="3000" b="1">
          <a:solidFill>
            <a:srgbClr val="FFCC00"/>
          </a:solidFill>
          <a:latin typeface="Arial" charset="0"/>
        </a:defRPr>
      </a:lvl2pPr>
      <a:lvl3pPr algn="l" rtl="0" eaLnBrk="0" fontAlgn="base" hangingPunct="0">
        <a:spcBef>
          <a:spcPct val="0"/>
        </a:spcBef>
        <a:spcAft>
          <a:spcPct val="0"/>
        </a:spcAft>
        <a:defRPr sz="3000" b="1">
          <a:solidFill>
            <a:srgbClr val="FFCC00"/>
          </a:solidFill>
          <a:latin typeface="Arial" charset="0"/>
        </a:defRPr>
      </a:lvl3pPr>
      <a:lvl4pPr algn="l" rtl="0" eaLnBrk="0" fontAlgn="base" hangingPunct="0">
        <a:spcBef>
          <a:spcPct val="0"/>
        </a:spcBef>
        <a:spcAft>
          <a:spcPct val="0"/>
        </a:spcAft>
        <a:defRPr sz="3000" b="1">
          <a:solidFill>
            <a:srgbClr val="FFCC00"/>
          </a:solidFill>
          <a:latin typeface="Arial" charset="0"/>
        </a:defRPr>
      </a:lvl4pPr>
      <a:lvl5pPr algn="l" rtl="0" eaLnBrk="0" fontAlgn="base" hangingPunct="0">
        <a:spcBef>
          <a:spcPct val="0"/>
        </a:spcBef>
        <a:spcAft>
          <a:spcPct val="0"/>
        </a:spcAft>
        <a:defRPr sz="3000" b="1">
          <a:solidFill>
            <a:srgbClr val="FFCC00"/>
          </a:solidFill>
          <a:latin typeface="Arial" charset="0"/>
        </a:defRPr>
      </a:lvl5pPr>
      <a:lvl6pPr marL="457200" algn="l" rtl="0" eaLnBrk="0" fontAlgn="base" hangingPunct="0">
        <a:spcBef>
          <a:spcPct val="0"/>
        </a:spcBef>
        <a:spcAft>
          <a:spcPct val="0"/>
        </a:spcAft>
        <a:defRPr sz="3000" b="1">
          <a:solidFill>
            <a:srgbClr val="FFCC00"/>
          </a:solidFill>
          <a:latin typeface="Arial" charset="0"/>
        </a:defRPr>
      </a:lvl6pPr>
      <a:lvl7pPr marL="914400" algn="l" rtl="0" eaLnBrk="0" fontAlgn="base" hangingPunct="0">
        <a:spcBef>
          <a:spcPct val="0"/>
        </a:spcBef>
        <a:spcAft>
          <a:spcPct val="0"/>
        </a:spcAft>
        <a:defRPr sz="3000" b="1">
          <a:solidFill>
            <a:srgbClr val="FFCC00"/>
          </a:solidFill>
          <a:latin typeface="Arial" charset="0"/>
        </a:defRPr>
      </a:lvl7pPr>
      <a:lvl8pPr marL="1371600" algn="l" rtl="0" eaLnBrk="0" fontAlgn="base" hangingPunct="0">
        <a:spcBef>
          <a:spcPct val="0"/>
        </a:spcBef>
        <a:spcAft>
          <a:spcPct val="0"/>
        </a:spcAft>
        <a:defRPr sz="3000" b="1">
          <a:solidFill>
            <a:srgbClr val="FFCC00"/>
          </a:solidFill>
          <a:latin typeface="Arial" charset="0"/>
        </a:defRPr>
      </a:lvl8pPr>
      <a:lvl9pPr marL="1828800" algn="l" rtl="0" eaLnBrk="0" fontAlgn="base" hangingPunct="0">
        <a:spcBef>
          <a:spcPct val="0"/>
        </a:spcBef>
        <a:spcAft>
          <a:spcPct val="0"/>
        </a:spcAft>
        <a:defRPr sz="3000" b="1">
          <a:solidFill>
            <a:srgbClr val="FFCC00"/>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1200151" y="1557338"/>
            <a:ext cx="10464800" cy="129540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BE"/>
              <a:t>KLIK OM HET OPMAAKPROFIEL VAN DE MODELTITEL</a:t>
            </a:r>
          </a:p>
        </p:txBody>
      </p:sp>
      <p:sp>
        <p:nvSpPr>
          <p:cNvPr id="9219" name="Rectangle 3"/>
          <p:cNvSpPr>
            <a:spLocks noGrp="1" noChangeArrowheads="1"/>
          </p:cNvSpPr>
          <p:nvPr>
            <p:ph type="body" idx="1"/>
          </p:nvPr>
        </p:nvSpPr>
        <p:spPr bwMode="auto">
          <a:xfrm>
            <a:off x="1200152" y="3213100"/>
            <a:ext cx="10521949" cy="281940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BE"/>
              <a:t>Klik om de opmaakprofielen van de modeltekst te bewerken</a:t>
            </a:r>
          </a:p>
          <a:p>
            <a:pPr lvl="1"/>
            <a:r>
              <a:rPr lang="nl-NL" altLang="nl-BE"/>
              <a:t>Tweede niveau</a:t>
            </a:r>
          </a:p>
          <a:p>
            <a:pPr lvl="2"/>
            <a:r>
              <a:rPr lang="nl-NL" altLang="nl-BE"/>
              <a:t>Derde niveau</a:t>
            </a:r>
          </a:p>
        </p:txBody>
      </p:sp>
      <p:sp>
        <p:nvSpPr>
          <p:cNvPr id="1032" name="Rectangle 8"/>
          <p:cNvSpPr>
            <a:spLocks noGrp="1" noChangeArrowheads="1"/>
          </p:cNvSpPr>
          <p:nvPr>
            <p:ph type="ftr" sz="quarter" idx="3"/>
          </p:nvPr>
        </p:nvSpPr>
        <p:spPr bwMode="auto">
          <a:xfrm>
            <a:off x="1295409" y="6381750"/>
            <a:ext cx="8640233"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000000"/>
                </a:solidFill>
                <a:latin typeface="Arial" charset="0"/>
                <a:cs typeface="Arial" charset="0"/>
              </a:defRPr>
            </a:lvl1pPr>
          </a:lstStyle>
          <a:p>
            <a:pPr>
              <a:defRPr/>
            </a:pPr>
            <a:r>
              <a:rPr lang="en-GB"/>
              <a:t>Faculteit Geneeskunde en Gezondheidswetenschappen – </a:t>
            </a:r>
            <a:r>
              <a:rPr lang="nl-BE"/>
              <a:t>Overzeese stage – Lieve Germonprez/Regine Coolen </a:t>
            </a:r>
            <a:endParaRPr lang="nl-NL"/>
          </a:p>
          <a:p>
            <a:pPr>
              <a:defRPr/>
            </a:pPr>
            <a:endParaRPr lang="nl-NL"/>
          </a:p>
        </p:txBody>
      </p:sp>
      <p:sp>
        <p:nvSpPr>
          <p:cNvPr id="9221" name="Line 10"/>
          <p:cNvSpPr>
            <a:spLocks noChangeShapeType="1"/>
          </p:cNvSpPr>
          <p:nvPr/>
        </p:nvSpPr>
        <p:spPr bwMode="auto">
          <a:xfrm>
            <a:off x="1200159" y="6172200"/>
            <a:ext cx="10483849" cy="0"/>
          </a:xfrm>
          <a:prstGeom prst="line">
            <a:avLst/>
          </a:prstGeom>
          <a:noFill/>
          <a:ln w="19050">
            <a:solidFill>
              <a:srgbClr val="0A1E60"/>
            </a:solidFill>
            <a:round/>
            <a:headEnd/>
            <a:tailEnd/>
          </a:ln>
          <a:extLst>
            <a:ext uri="{909E8E84-426E-40DD-AFC4-6F175D3DCCD1}">
              <a14:hiddenFill xmlns:a14="http://schemas.microsoft.com/office/drawing/2010/main">
                <a:noFill/>
              </a14:hiddenFill>
            </a:ext>
          </a:extLst>
        </p:spPr>
        <p:txBody>
          <a:bodyPr/>
          <a:lstStyle/>
          <a:p>
            <a:endParaRPr lang="nl-BE" sz="1800"/>
          </a:p>
        </p:txBody>
      </p:sp>
      <p:pic>
        <p:nvPicPr>
          <p:cNvPr id="9222" name="Picture 13" descr="g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4867" y="333375"/>
            <a:ext cx="11493500"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jdelijke aanduiding voor datum 7"/>
          <p:cNvSpPr>
            <a:spLocks noGrp="1"/>
          </p:cNvSpPr>
          <p:nvPr>
            <p:ph type="dt" sz="half" idx="2"/>
          </p:nvPr>
        </p:nvSpPr>
        <p:spPr>
          <a:xfrm>
            <a:off x="10223503" y="6381750"/>
            <a:ext cx="1344084" cy="287338"/>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000">
                <a:solidFill>
                  <a:srgbClr val="898989"/>
                </a:solidFill>
                <a:latin typeface="Times New Roman" pitchFamily="18" charset="0"/>
                <a:cs typeface="Arial" charset="0"/>
              </a:defRPr>
            </a:lvl1pPr>
          </a:lstStyle>
          <a:p>
            <a:pPr>
              <a:defRPr/>
            </a:pPr>
            <a:fld id="{C1DF279B-4CF0-4AC0-9D43-C096BFA66276}" type="datetimeFigureOut">
              <a:rPr lang="nl-BE"/>
              <a:pPr>
                <a:defRPr/>
              </a:pPr>
              <a:t>11/11/2019</a:t>
            </a:fld>
            <a:endParaRPr lang="nl-BE"/>
          </a:p>
        </p:txBody>
      </p:sp>
    </p:spTree>
    <p:extLst>
      <p:ext uri="{BB962C8B-B14F-4D97-AF65-F5344CB8AC3E}">
        <p14:creationId xmlns:p14="http://schemas.microsoft.com/office/powerpoint/2010/main" val="584200165"/>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 id="2147484018" r:id="rId12"/>
    <p:sldLayoutId id="2147484019" r:id="rId13"/>
  </p:sldLayoutIdLst>
  <p:hf sldNum="0" hdr="0" dt="0"/>
  <p:txStyles>
    <p:titleStyle>
      <a:lvl1pPr algn="l" rtl="0" eaLnBrk="0" fontAlgn="base" hangingPunct="0">
        <a:spcBef>
          <a:spcPct val="0"/>
        </a:spcBef>
        <a:spcAft>
          <a:spcPct val="0"/>
        </a:spcAft>
        <a:defRPr sz="3200">
          <a:solidFill>
            <a:srgbClr val="4D4D4D"/>
          </a:solidFill>
          <a:latin typeface="+mj-lt"/>
          <a:ea typeface="+mj-ea"/>
          <a:cs typeface="+mj-cs"/>
        </a:defRPr>
      </a:lvl1pPr>
      <a:lvl2pPr algn="l" rtl="0" eaLnBrk="0" fontAlgn="base" hangingPunct="0">
        <a:spcBef>
          <a:spcPct val="0"/>
        </a:spcBef>
        <a:spcAft>
          <a:spcPct val="0"/>
        </a:spcAft>
        <a:defRPr sz="3200">
          <a:solidFill>
            <a:srgbClr val="4D4D4D"/>
          </a:solidFill>
          <a:latin typeface="Arial" charset="0"/>
        </a:defRPr>
      </a:lvl2pPr>
      <a:lvl3pPr algn="l" rtl="0" eaLnBrk="0" fontAlgn="base" hangingPunct="0">
        <a:spcBef>
          <a:spcPct val="0"/>
        </a:spcBef>
        <a:spcAft>
          <a:spcPct val="0"/>
        </a:spcAft>
        <a:defRPr sz="3200">
          <a:solidFill>
            <a:srgbClr val="4D4D4D"/>
          </a:solidFill>
          <a:latin typeface="Arial" charset="0"/>
        </a:defRPr>
      </a:lvl3pPr>
      <a:lvl4pPr algn="l" rtl="0" eaLnBrk="0" fontAlgn="base" hangingPunct="0">
        <a:spcBef>
          <a:spcPct val="0"/>
        </a:spcBef>
        <a:spcAft>
          <a:spcPct val="0"/>
        </a:spcAft>
        <a:defRPr sz="3200">
          <a:solidFill>
            <a:srgbClr val="4D4D4D"/>
          </a:solidFill>
          <a:latin typeface="Arial" charset="0"/>
        </a:defRPr>
      </a:lvl4pPr>
      <a:lvl5pPr algn="l" rtl="0" eaLnBrk="0" fontAlgn="base" hangingPunct="0">
        <a:spcBef>
          <a:spcPct val="0"/>
        </a:spcBef>
        <a:spcAft>
          <a:spcPct val="0"/>
        </a:spcAft>
        <a:defRPr sz="3200">
          <a:solidFill>
            <a:srgbClr val="4D4D4D"/>
          </a:solidFill>
          <a:latin typeface="Arial" charset="0"/>
        </a:defRPr>
      </a:lvl5pPr>
      <a:lvl6pPr marL="457200" algn="l" rtl="0" fontAlgn="base">
        <a:spcBef>
          <a:spcPct val="0"/>
        </a:spcBef>
        <a:spcAft>
          <a:spcPct val="0"/>
        </a:spcAft>
        <a:defRPr sz="3200">
          <a:solidFill>
            <a:srgbClr val="4D4D4D"/>
          </a:solidFill>
          <a:latin typeface="Arial" charset="0"/>
        </a:defRPr>
      </a:lvl6pPr>
      <a:lvl7pPr marL="914400" algn="l" rtl="0" fontAlgn="base">
        <a:spcBef>
          <a:spcPct val="0"/>
        </a:spcBef>
        <a:spcAft>
          <a:spcPct val="0"/>
        </a:spcAft>
        <a:defRPr sz="3200">
          <a:solidFill>
            <a:srgbClr val="4D4D4D"/>
          </a:solidFill>
          <a:latin typeface="Arial" charset="0"/>
        </a:defRPr>
      </a:lvl7pPr>
      <a:lvl8pPr marL="1371600" algn="l" rtl="0" fontAlgn="base">
        <a:spcBef>
          <a:spcPct val="0"/>
        </a:spcBef>
        <a:spcAft>
          <a:spcPct val="0"/>
        </a:spcAft>
        <a:defRPr sz="3200">
          <a:solidFill>
            <a:srgbClr val="4D4D4D"/>
          </a:solidFill>
          <a:latin typeface="Arial" charset="0"/>
        </a:defRPr>
      </a:lvl8pPr>
      <a:lvl9pPr marL="1828800" algn="l" rtl="0" fontAlgn="base">
        <a:spcBef>
          <a:spcPct val="0"/>
        </a:spcBef>
        <a:spcAft>
          <a:spcPct val="0"/>
        </a:spcAft>
        <a:defRPr sz="3200">
          <a:solidFill>
            <a:srgbClr val="4D4D4D"/>
          </a:solidFill>
          <a:latin typeface="Arial" charset="0"/>
        </a:defRPr>
      </a:lvl9pPr>
    </p:titleStyle>
    <p:bodyStyle>
      <a:lvl1pPr marL="342900" indent="-342900" algn="l" rtl="0" eaLnBrk="0" fontAlgn="base" hangingPunct="0">
        <a:spcBef>
          <a:spcPct val="20000"/>
        </a:spcBef>
        <a:spcAft>
          <a:spcPct val="0"/>
        </a:spcAft>
        <a:defRPr sz="2800">
          <a:solidFill>
            <a:srgbClr val="5F5F5F"/>
          </a:solidFill>
          <a:latin typeface="+mn-lt"/>
          <a:ea typeface="+mn-ea"/>
          <a:cs typeface="+mn-cs"/>
        </a:defRPr>
      </a:lvl1pPr>
      <a:lvl2pPr marL="190500" indent="193675" algn="l" rtl="0" eaLnBrk="0" fontAlgn="base" hangingPunct="0">
        <a:spcBef>
          <a:spcPct val="20000"/>
        </a:spcBef>
        <a:spcAft>
          <a:spcPct val="0"/>
        </a:spcAft>
        <a:buFont typeface="Arial Unicode MS" panose="020B0604020202020204" pitchFamily="34" charset="-128"/>
        <a:buChar char="‣"/>
        <a:defRPr sz="2400">
          <a:solidFill>
            <a:srgbClr val="5F5F5F"/>
          </a:solidFill>
          <a:latin typeface="+mn-lt"/>
        </a:defRPr>
      </a:lvl2pPr>
      <a:lvl3pPr marL="574675" indent="192088" algn="l" rtl="0" eaLnBrk="0" fontAlgn="base" hangingPunct="0">
        <a:spcBef>
          <a:spcPct val="20000"/>
        </a:spcBef>
        <a:spcAft>
          <a:spcPct val="0"/>
        </a:spcAft>
        <a:buFont typeface="Arial Unicode MS" panose="020B0604020202020204" pitchFamily="34" charset="-128"/>
        <a:buChar char="‧"/>
        <a:defRPr>
          <a:solidFill>
            <a:srgbClr val="5F5F5F"/>
          </a:solidFill>
          <a:latin typeface="+mn-lt"/>
        </a:defRPr>
      </a:lvl3pPr>
      <a:lvl4pPr marL="1600200" indent="-228600" algn="l" rtl="0" eaLnBrk="0" fontAlgn="base" hangingPunct="0">
        <a:spcBef>
          <a:spcPct val="20000"/>
        </a:spcBef>
        <a:spcAft>
          <a:spcPct val="0"/>
        </a:spcAft>
        <a:buChar char="–"/>
        <a:defRPr sz="2000">
          <a:solidFill>
            <a:srgbClr val="5F5F5F"/>
          </a:solidFill>
          <a:latin typeface="+mn-lt"/>
        </a:defRPr>
      </a:lvl4pPr>
      <a:lvl5pPr marL="2057400" indent="-228600" algn="l" rtl="0" eaLnBrk="0" fontAlgn="base" hangingPunct="0">
        <a:spcBef>
          <a:spcPct val="20000"/>
        </a:spcBef>
        <a:spcAft>
          <a:spcPct val="0"/>
        </a:spcAft>
        <a:buChar char="»"/>
        <a:defRPr sz="2000">
          <a:solidFill>
            <a:srgbClr val="5F5F5F"/>
          </a:solidFill>
          <a:latin typeface="+mn-lt"/>
        </a:defRPr>
      </a:lvl5pPr>
      <a:lvl6pPr marL="2514600" indent="-228600" algn="l" rtl="0" fontAlgn="base">
        <a:spcBef>
          <a:spcPct val="20000"/>
        </a:spcBef>
        <a:spcAft>
          <a:spcPct val="0"/>
        </a:spcAft>
        <a:buChar char="»"/>
        <a:defRPr sz="2000">
          <a:solidFill>
            <a:srgbClr val="5F5F5F"/>
          </a:solidFill>
          <a:latin typeface="+mn-lt"/>
        </a:defRPr>
      </a:lvl6pPr>
      <a:lvl7pPr marL="2971800" indent="-228600" algn="l" rtl="0" fontAlgn="base">
        <a:spcBef>
          <a:spcPct val="20000"/>
        </a:spcBef>
        <a:spcAft>
          <a:spcPct val="0"/>
        </a:spcAft>
        <a:buChar char="»"/>
        <a:defRPr sz="2000">
          <a:solidFill>
            <a:srgbClr val="5F5F5F"/>
          </a:solidFill>
          <a:latin typeface="+mn-lt"/>
        </a:defRPr>
      </a:lvl7pPr>
      <a:lvl8pPr marL="3429000" indent="-228600" algn="l" rtl="0" fontAlgn="base">
        <a:spcBef>
          <a:spcPct val="20000"/>
        </a:spcBef>
        <a:spcAft>
          <a:spcPct val="0"/>
        </a:spcAft>
        <a:buChar char="»"/>
        <a:defRPr sz="2000">
          <a:solidFill>
            <a:srgbClr val="5F5F5F"/>
          </a:solidFill>
          <a:latin typeface="+mn-lt"/>
        </a:defRPr>
      </a:lvl8pPr>
      <a:lvl9pPr marL="3886200" indent="-228600" algn="l" rtl="0" fontAlgn="base">
        <a:spcBef>
          <a:spcPct val="20000"/>
        </a:spcBef>
        <a:spcAft>
          <a:spcPct val="0"/>
        </a:spcAft>
        <a:buChar char="»"/>
        <a:defRPr sz="2000">
          <a:solidFill>
            <a:srgbClr val="5F5F5F"/>
          </a:solidFill>
          <a:latin typeface="+mn-lt"/>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bwMode="auto">
          <a:xfrm>
            <a:off x="3251200" y="304800"/>
            <a:ext cx="8636000" cy="1752600"/>
          </a:xfrm>
          <a:prstGeom prst="rect">
            <a:avLst/>
          </a:prstGeom>
          <a:noFill/>
          <a:ln>
            <a:noFill/>
          </a:ln>
          <a:effectLst/>
          <a:extLst>
            <a:ext uri="{909E8E84-426E-40DD-AFC4-6F175D3DCCD1}">
              <a14:hiddenFill xmlns:a14="http://schemas.microsoft.com/office/drawing/2010/main">
                <a:solidFill>
                  <a:srgbClr val="B2B09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nl-NL"/>
              <a:t>Klik om het opmaakprofiel van de modeltitel te bewerken</a:t>
            </a:r>
          </a:p>
        </p:txBody>
      </p:sp>
      <p:sp>
        <p:nvSpPr>
          <p:cNvPr id="1027" name="Rectangle 3"/>
          <p:cNvSpPr>
            <a:spLocks noGrp="1" noChangeArrowheads="1"/>
          </p:cNvSpPr>
          <p:nvPr>
            <p:ph type="body" idx="1"/>
          </p:nvPr>
        </p:nvSpPr>
        <p:spPr bwMode="auto">
          <a:xfrm>
            <a:off x="914400" y="1981200"/>
            <a:ext cx="109728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ltLang="nl-BE"/>
              <a:t>Klik om de opmaakprofielen van de modeltekst te bewerken</a:t>
            </a:r>
          </a:p>
          <a:p>
            <a:pPr lvl="1"/>
            <a:r>
              <a:rPr lang="nl-NL" altLang="nl-BE"/>
              <a:t>Tweede niveau</a:t>
            </a:r>
          </a:p>
          <a:p>
            <a:pPr lvl="2"/>
            <a:r>
              <a:rPr lang="nl-NL" altLang="nl-BE"/>
              <a:t>Derde niveau</a:t>
            </a:r>
          </a:p>
          <a:p>
            <a:pPr lvl="3"/>
            <a:r>
              <a:rPr lang="nl-NL" altLang="nl-BE"/>
              <a:t>Vierde niveau</a:t>
            </a:r>
          </a:p>
          <a:p>
            <a:pPr lvl="4"/>
            <a:r>
              <a:rPr lang="nl-NL" altLang="nl-BE"/>
              <a:t>Vijfde niveau</a:t>
            </a:r>
          </a:p>
        </p:txBody>
      </p:sp>
      <p:pic>
        <p:nvPicPr>
          <p:cNvPr id="1028" name="Picture 4" descr="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3200" y="304800"/>
            <a:ext cx="29464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705986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ransition spd="med">
    <p:wipe dir="r"/>
  </p:transition>
  <p:txStyles>
    <p:titleStyle>
      <a:lvl1pPr algn="ctr" rtl="0" eaLnBrk="0" fontAlgn="base" hangingPunct="0">
        <a:spcBef>
          <a:spcPct val="0"/>
        </a:spcBef>
        <a:spcAft>
          <a:spcPct val="0"/>
        </a:spcAft>
        <a:defRPr sz="4062">
          <a:solidFill>
            <a:srgbClr val="CC0066"/>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62">
          <a:solidFill>
            <a:srgbClr val="CC0066"/>
          </a:solidFill>
          <a:effectLst>
            <a:outerShdw blurRad="38100" dist="38100" dir="2700000" algn="tl">
              <a:srgbClr val="000000"/>
            </a:outerShdw>
          </a:effectLst>
          <a:latin typeface="Times New Roman" pitchFamily="18" charset="0"/>
          <a:cs typeface="Times New Roman" pitchFamily="18" charset="0"/>
        </a:defRPr>
      </a:lvl2pPr>
      <a:lvl3pPr algn="ctr" rtl="0" eaLnBrk="0" fontAlgn="base" hangingPunct="0">
        <a:spcBef>
          <a:spcPct val="0"/>
        </a:spcBef>
        <a:spcAft>
          <a:spcPct val="0"/>
        </a:spcAft>
        <a:defRPr sz="4062">
          <a:solidFill>
            <a:srgbClr val="CC0066"/>
          </a:solidFill>
          <a:effectLst>
            <a:outerShdw blurRad="38100" dist="38100" dir="2700000" algn="tl">
              <a:srgbClr val="000000"/>
            </a:outerShdw>
          </a:effectLst>
          <a:latin typeface="Times New Roman" pitchFamily="18" charset="0"/>
          <a:cs typeface="Times New Roman" pitchFamily="18" charset="0"/>
        </a:defRPr>
      </a:lvl3pPr>
      <a:lvl4pPr algn="ctr" rtl="0" eaLnBrk="0" fontAlgn="base" hangingPunct="0">
        <a:spcBef>
          <a:spcPct val="0"/>
        </a:spcBef>
        <a:spcAft>
          <a:spcPct val="0"/>
        </a:spcAft>
        <a:defRPr sz="4062">
          <a:solidFill>
            <a:srgbClr val="CC0066"/>
          </a:solidFill>
          <a:effectLst>
            <a:outerShdw blurRad="38100" dist="38100" dir="2700000" algn="tl">
              <a:srgbClr val="000000"/>
            </a:outerShdw>
          </a:effectLst>
          <a:latin typeface="Times New Roman" pitchFamily="18" charset="0"/>
          <a:cs typeface="Times New Roman" pitchFamily="18" charset="0"/>
        </a:defRPr>
      </a:lvl4pPr>
      <a:lvl5pPr algn="ctr" rtl="0" eaLnBrk="0" fontAlgn="base" hangingPunct="0">
        <a:spcBef>
          <a:spcPct val="0"/>
        </a:spcBef>
        <a:spcAft>
          <a:spcPct val="0"/>
        </a:spcAft>
        <a:defRPr sz="4062">
          <a:solidFill>
            <a:srgbClr val="CC0066"/>
          </a:solidFill>
          <a:effectLst>
            <a:outerShdw blurRad="38100" dist="38100" dir="2700000" algn="tl">
              <a:srgbClr val="000000"/>
            </a:outerShdw>
          </a:effectLst>
          <a:latin typeface="Times New Roman" pitchFamily="18" charset="0"/>
          <a:cs typeface="Times New Roman" pitchFamily="18" charset="0"/>
        </a:defRPr>
      </a:lvl5pPr>
      <a:lvl6pPr marL="422041" algn="ctr" rtl="0" fontAlgn="base">
        <a:spcBef>
          <a:spcPct val="0"/>
        </a:spcBef>
        <a:spcAft>
          <a:spcPct val="0"/>
        </a:spcAft>
        <a:defRPr sz="4062">
          <a:solidFill>
            <a:srgbClr val="CC0066"/>
          </a:solidFill>
          <a:effectLst>
            <a:outerShdw blurRad="38100" dist="38100" dir="2700000" algn="tl">
              <a:srgbClr val="000000"/>
            </a:outerShdw>
          </a:effectLst>
          <a:latin typeface="Times New Roman" pitchFamily="18" charset="0"/>
          <a:cs typeface="Times New Roman" pitchFamily="18" charset="0"/>
        </a:defRPr>
      </a:lvl6pPr>
      <a:lvl7pPr marL="844083" algn="ctr" rtl="0" fontAlgn="base">
        <a:spcBef>
          <a:spcPct val="0"/>
        </a:spcBef>
        <a:spcAft>
          <a:spcPct val="0"/>
        </a:spcAft>
        <a:defRPr sz="4062">
          <a:solidFill>
            <a:srgbClr val="CC0066"/>
          </a:solidFill>
          <a:effectLst>
            <a:outerShdw blurRad="38100" dist="38100" dir="2700000" algn="tl">
              <a:srgbClr val="000000"/>
            </a:outerShdw>
          </a:effectLst>
          <a:latin typeface="Times New Roman" pitchFamily="18" charset="0"/>
          <a:cs typeface="Times New Roman" pitchFamily="18" charset="0"/>
        </a:defRPr>
      </a:lvl7pPr>
      <a:lvl8pPr marL="1266124" algn="ctr" rtl="0" fontAlgn="base">
        <a:spcBef>
          <a:spcPct val="0"/>
        </a:spcBef>
        <a:spcAft>
          <a:spcPct val="0"/>
        </a:spcAft>
        <a:defRPr sz="4062">
          <a:solidFill>
            <a:srgbClr val="CC0066"/>
          </a:solidFill>
          <a:effectLst>
            <a:outerShdw blurRad="38100" dist="38100" dir="2700000" algn="tl">
              <a:srgbClr val="000000"/>
            </a:outerShdw>
          </a:effectLst>
          <a:latin typeface="Times New Roman" pitchFamily="18" charset="0"/>
          <a:cs typeface="Times New Roman" pitchFamily="18" charset="0"/>
        </a:defRPr>
      </a:lvl8pPr>
      <a:lvl9pPr marL="1688165" algn="ctr" rtl="0" fontAlgn="base">
        <a:spcBef>
          <a:spcPct val="0"/>
        </a:spcBef>
        <a:spcAft>
          <a:spcPct val="0"/>
        </a:spcAft>
        <a:defRPr sz="4062">
          <a:solidFill>
            <a:srgbClr val="CC0066"/>
          </a:solidFill>
          <a:effectLst>
            <a:outerShdw blurRad="38100" dist="38100" dir="2700000" algn="tl">
              <a:srgbClr val="000000"/>
            </a:outerShdw>
          </a:effectLst>
          <a:latin typeface="Times New Roman" pitchFamily="18" charset="0"/>
          <a:cs typeface="Times New Roman" pitchFamily="18" charset="0"/>
        </a:defRPr>
      </a:lvl9pPr>
    </p:titleStyle>
    <p:bodyStyle>
      <a:lvl1pPr marL="316531" indent="-316531" algn="l" rtl="0" eaLnBrk="0" fontAlgn="base" hangingPunct="0">
        <a:spcBef>
          <a:spcPct val="20000"/>
        </a:spcBef>
        <a:spcAft>
          <a:spcPct val="0"/>
        </a:spcAft>
        <a:buChar char="•"/>
        <a:defRPr sz="2954">
          <a:solidFill>
            <a:srgbClr val="6D6B4B"/>
          </a:solidFill>
          <a:latin typeface="+mn-lt"/>
          <a:ea typeface="+mn-ea"/>
          <a:cs typeface="+mn-cs"/>
        </a:defRPr>
      </a:lvl1pPr>
      <a:lvl2pPr marL="685817" indent="-263776" algn="l" rtl="0" eaLnBrk="0" fontAlgn="base" hangingPunct="0">
        <a:spcBef>
          <a:spcPct val="20000"/>
        </a:spcBef>
        <a:spcAft>
          <a:spcPct val="0"/>
        </a:spcAft>
        <a:buChar char="–"/>
        <a:defRPr sz="2585">
          <a:solidFill>
            <a:srgbClr val="6D6B4B"/>
          </a:solidFill>
          <a:latin typeface="+mn-lt"/>
          <a:cs typeface="+mn-cs"/>
        </a:defRPr>
      </a:lvl2pPr>
      <a:lvl3pPr marL="1055103" indent="-211021" algn="l" rtl="0" eaLnBrk="0" fontAlgn="base" hangingPunct="0">
        <a:spcBef>
          <a:spcPct val="20000"/>
        </a:spcBef>
        <a:spcAft>
          <a:spcPct val="0"/>
        </a:spcAft>
        <a:buChar char="•"/>
        <a:defRPr sz="2215">
          <a:solidFill>
            <a:srgbClr val="6D6B4B"/>
          </a:solidFill>
          <a:latin typeface="+mn-lt"/>
          <a:cs typeface="+mn-cs"/>
        </a:defRPr>
      </a:lvl3pPr>
      <a:lvl4pPr marL="1477145" indent="-211021" algn="l" rtl="0" eaLnBrk="0" fontAlgn="base" hangingPunct="0">
        <a:spcBef>
          <a:spcPct val="20000"/>
        </a:spcBef>
        <a:spcAft>
          <a:spcPct val="0"/>
        </a:spcAft>
        <a:buChar char="–"/>
        <a:defRPr sz="1846">
          <a:solidFill>
            <a:srgbClr val="6D6B4B"/>
          </a:solidFill>
          <a:latin typeface="+mn-lt"/>
          <a:cs typeface="+mn-cs"/>
        </a:defRPr>
      </a:lvl4pPr>
      <a:lvl5pPr marL="1899186" indent="-211021" algn="l" rtl="0" eaLnBrk="0" fontAlgn="base" hangingPunct="0">
        <a:spcBef>
          <a:spcPct val="20000"/>
        </a:spcBef>
        <a:spcAft>
          <a:spcPct val="0"/>
        </a:spcAft>
        <a:buChar char="»"/>
        <a:defRPr sz="1846">
          <a:solidFill>
            <a:srgbClr val="6D6B4B"/>
          </a:solidFill>
          <a:latin typeface="+mn-lt"/>
          <a:cs typeface="+mn-cs"/>
        </a:defRPr>
      </a:lvl5pPr>
      <a:lvl6pPr marL="2321227" indent="-211021" algn="l" rtl="0" fontAlgn="base">
        <a:spcBef>
          <a:spcPct val="20000"/>
        </a:spcBef>
        <a:spcAft>
          <a:spcPct val="0"/>
        </a:spcAft>
        <a:buChar char="»"/>
        <a:defRPr sz="1846">
          <a:solidFill>
            <a:srgbClr val="6D6B4B"/>
          </a:solidFill>
          <a:latin typeface="+mn-lt"/>
          <a:cs typeface="+mn-cs"/>
        </a:defRPr>
      </a:lvl6pPr>
      <a:lvl7pPr marL="2743269" indent="-211021" algn="l" rtl="0" fontAlgn="base">
        <a:spcBef>
          <a:spcPct val="20000"/>
        </a:spcBef>
        <a:spcAft>
          <a:spcPct val="0"/>
        </a:spcAft>
        <a:buChar char="»"/>
        <a:defRPr sz="1846">
          <a:solidFill>
            <a:srgbClr val="6D6B4B"/>
          </a:solidFill>
          <a:latin typeface="+mn-lt"/>
          <a:cs typeface="+mn-cs"/>
        </a:defRPr>
      </a:lvl7pPr>
      <a:lvl8pPr marL="3165310" indent="-211021" algn="l" rtl="0" fontAlgn="base">
        <a:spcBef>
          <a:spcPct val="20000"/>
        </a:spcBef>
        <a:spcAft>
          <a:spcPct val="0"/>
        </a:spcAft>
        <a:buChar char="»"/>
        <a:defRPr sz="1846">
          <a:solidFill>
            <a:srgbClr val="6D6B4B"/>
          </a:solidFill>
          <a:latin typeface="+mn-lt"/>
          <a:cs typeface="+mn-cs"/>
        </a:defRPr>
      </a:lvl8pPr>
      <a:lvl9pPr marL="3587351" indent="-211021" algn="l" rtl="0" fontAlgn="base">
        <a:spcBef>
          <a:spcPct val="20000"/>
        </a:spcBef>
        <a:spcAft>
          <a:spcPct val="0"/>
        </a:spcAft>
        <a:buChar char="»"/>
        <a:defRPr sz="1846">
          <a:solidFill>
            <a:srgbClr val="6D6B4B"/>
          </a:solidFill>
          <a:latin typeface="+mn-lt"/>
          <a:cs typeface="+mn-cs"/>
        </a:defRPr>
      </a:lvl9pPr>
    </p:bodyStyle>
    <p:otherStyle>
      <a:defPPr>
        <a:defRPr lang="nl-BE"/>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CC"/>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814918" y="0"/>
            <a:ext cx="10460567"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BE"/>
              <a:t>Click to edit Master title style</a:t>
            </a:r>
          </a:p>
        </p:txBody>
      </p:sp>
      <p:sp>
        <p:nvSpPr>
          <p:cNvPr id="2051"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BE"/>
              <a:t>Click to edit Master text styles</a:t>
            </a:r>
          </a:p>
          <a:p>
            <a:pPr lvl="1"/>
            <a:r>
              <a:rPr lang="en-US" altLang="nl-BE"/>
              <a:t>Second level</a:t>
            </a:r>
          </a:p>
          <a:p>
            <a:pPr lvl="2"/>
            <a:r>
              <a:rPr lang="en-US" altLang="nl-BE"/>
              <a:t>Third level</a:t>
            </a:r>
          </a:p>
          <a:p>
            <a:pPr lvl="3"/>
            <a:r>
              <a:rPr lang="en-US" altLang="nl-BE"/>
              <a:t>Fourth level</a:t>
            </a:r>
          </a:p>
          <a:p>
            <a:pPr lvl="4"/>
            <a:r>
              <a:rPr lang="en-US" altLang="nl-BE"/>
              <a:t>Fifth level</a:t>
            </a:r>
          </a:p>
        </p:txBody>
      </p:sp>
    </p:spTree>
    <p:extLst>
      <p:ext uri="{BB962C8B-B14F-4D97-AF65-F5344CB8AC3E}">
        <p14:creationId xmlns:p14="http://schemas.microsoft.com/office/powerpoint/2010/main" val="2105718320"/>
      </p:ext>
    </p:extLst>
  </p:cSld>
  <p:clrMap bg1="dk2" tx1="lt1" bg2="dk1"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ransition>
    <p:wipe dir="r"/>
  </p:transition>
  <p:txStyles>
    <p:titleStyle>
      <a:lvl1pPr algn="l" rtl="0" eaLnBrk="0" fontAlgn="base" hangingPunct="0">
        <a:spcBef>
          <a:spcPct val="0"/>
        </a:spcBef>
        <a:spcAft>
          <a:spcPct val="0"/>
        </a:spcAft>
        <a:defRPr sz="3000" b="1">
          <a:solidFill>
            <a:srgbClr val="FFCC00"/>
          </a:solidFill>
          <a:latin typeface="+mj-lt"/>
          <a:ea typeface="+mj-ea"/>
          <a:cs typeface="+mj-cs"/>
        </a:defRPr>
      </a:lvl1pPr>
      <a:lvl2pPr algn="l" rtl="0" eaLnBrk="0" fontAlgn="base" hangingPunct="0">
        <a:spcBef>
          <a:spcPct val="0"/>
        </a:spcBef>
        <a:spcAft>
          <a:spcPct val="0"/>
        </a:spcAft>
        <a:defRPr sz="3000" b="1">
          <a:solidFill>
            <a:srgbClr val="FFCC00"/>
          </a:solidFill>
          <a:latin typeface="Arial" charset="0"/>
        </a:defRPr>
      </a:lvl2pPr>
      <a:lvl3pPr algn="l" rtl="0" eaLnBrk="0" fontAlgn="base" hangingPunct="0">
        <a:spcBef>
          <a:spcPct val="0"/>
        </a:spcBef>
        <a:spcAft>
          <a:spcPct val="0"/>
        </a:spcAft>
        <a:defRPr sz="3000" b="1">
          <a:solidFill>
            <a:srgbClr val="FFCC00"/>
          </a:solidFill>
          <a:latin typeface="Arial" charset="0"/>
        </a:defRPr>
      </a:lvl3pPr>
      <a:lvl4pPr algn="l" rtl="0" eaLnBrk="0" fontAlgn="base" hangingPunct="0">
        <a:spcBef>
          <a:spcPct val="0"/>
        </a:spcBef>
        <a:spcAft>
          <a:spcPct val="0"/>
        </a:spcAft>
        <a:defRPr sz="3000" b="1">
          <a:solidFill>
            <a:srgbClr val="FFCC00"/>
          </a:solidFill>
          <a:latin typeface="Arial" charset="0"/>
        </a:defRPr>
      </a:lvl4pPr>
      <a:lvl5pPr algn="l" rtl="0" eaLnBrk="0" fontAlgn="base" hangingPunct="0">
        <a:spcBef>
          <a:spcPct val="0"/>
        </a:spcBef>
        <a:spcAft>
          <a:spcPct val="0"/>
        </a:spcAft>
        <a:defRPr sz="3000" b="1">
          <a:solidFill>
            <a:srgbClr val="FFCC00"/>
          </a:solidFill>
          <a:latin typeface="Arial" charset="0"/>
        </a:defRPr>
      </a:lvl5pPr>
      <a:lvl6pPr marL="457200" algn="l" rtl="0" eaLnBrk="0" fontAlgn="base" hangingPunct="0">
        <a:spcBef>
          <a:spcPct val="0"/>
        </a:spcBef>
        <a:spcAft>
          <a:spcPct val="0"/>
        </a:spcAft>
        <a:defRPr sz="3000" b="1">
          <a:solidFill>
            <a:srgbClr val="FFCC00"/>
          </a:solidFill>
          <a:latin typeface="Arial" charset="0"/>
        </a:defRPr>
      </a:lvl6pPr>
      <a:lvl7pPr marL="914400" algn="l" rtl="0" eaLnBrk="0" fontAlgn="base" hangingPunct="0">
        <a:spcBef>
          <a:spcPct val="0"/>
        </a:spcBef>
        <a:spcAft>
          <a:spcPct val="0"/>
        </a:spcAft>
        <a:defRPr sz="3000" b="1">
          <a:solidFill>
            <a:srgbClr val="FFCC00"/>
          </a:solidFill>
          <a:latin typeface="Arial" charset="0"/>
        </a:defRPr>
      </a:lvl7pPr>
      <a:lvl8pPr marL="1371600" algn="l" rtl="0" eaLnBrk="0" fontAlgn="base" hangingPunct="0">
        <a:spcBef>
          <a:spcPct val="0"/>
        </a:spcBef>
        <a:spcAft>
          <a:spcPct val="0"/>
        </a:spcAft>
        <a:defRPr sz="3000" b="1">
          <a:solidFill>
            <a:srgbClr val="FFCC00"/>
          </a:solidFill>
          <a:latin typeface="Arial" charset="0"/>
        </a:defRPr>
      </a:lvl8pPr>
      <a:lvl9pPr marL="1828800" algn="l" rtl="0" eaLnBrk="0" fontAlgn="base" hangingPunct="0">
        <a:spcBef>
          <a:spcPct val="0"/>
        </a:spcBef>
        <a:spcAft>
          <a:spcPct val="0"/>
        </a:spcAft>
        <a:defRPr sz="3000" b="1">
          <a:solidFill>
            <a:srgbClr val="FFCC00"/>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Tijdelijke aanduiding voor titel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BE"/>
              <a:t>Klik om de stijl te bewerken</a:t>
            </a:r>
          </a:p>
        </p:txBody>
      </p:sp>
      <p:sp>
        <p:nvSpPr>
          <p:cNvPr id="12291" name="Tijdelijke aanduiding voor tekst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BE"/>
              <a:t>Klik om de modelstijlen te bewerken</a:t>
            </a:r>
          </a:p>
          <a:p>
            <a:pPr lvl="1"/>
            <a:r>
              <a:rPr lang="nl-NL" altLang="nl-BE"/>
              <a:t>Tweede niveau</a:t>
            </a:r>
          </a:p>
          <a:p>
            <a:pPr lvl="2"/>
            <a:r>
              <a:rPr lang="nl-NL" altLang="nl-BE"/>
              <a:t>Derde niveau</a:t>
            </a:r>
          </a:p>
          <a:p>
            <a:pPr lvl="3"/>
            <a:r>
              <a:rPr lang="nl-NL" altLang="nl-BE"/>
              <a:t>Vierde niveau</a:t>
            </a:r>
          </a:p>
          <a:p>
            <a:pPr lvl="4"/>
            <a:r>
              <a:rPr lang="nl-NL" altLang="nl-BE"/>
              <a:t>Vijfde niveau</a:t>
            </a:r>
          </a:p>
        </p:txBody>
      </p:sp>
      <p:sp>
        <p:nvSpPr>
          <p:cNvPr id="4" name="Tijdelijke aanduiding voor datum 3"/>
          <p:cNvSpPr>
            <a:spLocks noGrp="1"/>
          </p:cNvSpPr>
          <p:nvPr>
            <p:ph type="dt" sz="half" idx="2"/>
          </p:nvPr>
        </p:nvSpPr>
        <p:spPr>
          <a:xfrm>
            <a:off x="609600" y="6356376"/>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1FC0D5C-7CD9-44E1-9AC1-6B934582F9C5}" type="datetimeFigureOut">
              <a:rPr lang="nl-NL"/>
              <a:pPr>
                <a:defRPr/>
              </a:pPr>
              <a:t>11-11-2019</a:t>
            </a:fld>
            <a:endParaRPr lang="nl-NL"/>
          </a:p>
        </p:txBody>
      </p:sp>
      <p:sp>
        <p:nvSpPr>
          <p:cNvPr id="5" name="Tijdelijke aanduiding voor voettekst 4"/>
          <p:cNvSpPr>
            <a:spLocks noGrp="1"/>
          </p:cNvSpPr>
          <p:nvPr>
            <p:ph type="ftr" sz="quarter" idx="3"/>
          </p:nvPr>
        </p:nvSpPr>
        <p:spPr>
          <a:xfrm>
            <a:off x="4165600" y="6356376"/>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nl-NL"/>
          </a:p>
        </p:txBody>
      </p:sp>
      <p:sp>
        <p:nvSpPr>
          <p:cNvPr id="6" name="Tijdelijke aanduiding voor dianummer 5"/>
          <p:cNvSpPr>
            <a:spLocks noGrp="1"/>
          </p:cNvSpPr>
          <p:nvPr>
            <p:ph type="sldNum" sz="quarter" idx="4"/>
          </p:nvPr>
        </p:nvSpPr>
        <p:spPr>
          <a:xfrm>
            <a:off x="8737600" y="6356376"/>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FFA6A803-9176-4F9F-A2AF-12182CB483BF}" type="slidenum">
              <a:rPr lang="nl-NL" altLang="nl-BE"/>
              <a:pPr>
                <a:defRPr/>
              </a:pPr>
              <a:t>‹#›</a:t>
            </a:fld>
            <a:endParaRPr lang="nl-NL" altLang="nl-BE"/>
          </a:p>
        </p:txBody>
      </p:sp>
    </p:spTree>
    <p:extLst>
      <p:ext uri="{BB962C8B-B14F-4D97-AF65-F5344CB8AC3E}">
        <p14:creationId xmlns:p14="http://schemas.microsoft.com/office/powerpoint/2010/main" val="205205646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CC"/>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4929" y="0"/>
            <a:ext cx="10460567" cy="908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3585956"/>
      </p:ext>
    </p:extLst>
  </p:cSld>
  <p:clrMap bg1="dk2" tx1="lt1" bg2="dk1"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ransition>
    <p:wipe dir="r"/>
  </p:transition>
  <p:txStyles>
    <p:titleStyle>
      <a:lvl1pPr algn="l" rtl="0" eaLnBrk="0" fontAlgn="base" hangingPunct="0">
        <a:spcBef>
          <a:spcPct val="0"/>
        </a:spcBef>
        <a:spcAft>
          <a:spcPct val="0"/>
        </a:spcAft>
        <a:defRPr sz="3000" b="1">
          <a:solidFill>
            <a:srgbClr val="FFCC00"/>
          </a:solidFill>
          <a:latin typeface="+mj-lt"/>
          <a:ea typeface="+mj-ea"/>
          <a:cs typeface="+mj-cs"/>
        </a:defRPr>
      </a:lvl1pPr>
      <a:lvl2pPr algn="l" rtl="0" eaLnBrk="0" fontAlgn="base" hangingPunct="0">
        <a:spcBef>
          <a:spcPct val="0"/>
        </a:spcBef>
        <a:spcAft>
          <a:spcPct val="0"/>
        </a:spcAft>
        <a:defRPr sz="3000" b="1">
          <a:solidFill>
            <a:srgbClr val="FFCC00"/>
          </a:solidFill>
          <a:latin typeface="Arial" charset="0"/>
        </a:defRPr>
      </a:lvl2pPr>
      <a:lvl3pPr algn="l" rtl="0" eaLnBrk="0" fontAlgn="base" hangingPunct="0">
        <a:spcBef>
          <a:spcPct val="0"/>
        </a:spcBef>
        <a:spcAft>
          <a:spcPct val="0"/>
        </a:spcAft>
        <a:defRPr sz="3000" b="1">
          <a:solidFill>
            <a:srgbClr val="FFCC00"/>
          </a:solidFill>
          <a:latin typeface="Arial" charset="0"/>
        </a:defRPr>
      </a:lvl3pPr>
      <a:lvl4pPr algn="l" rtl="0" eaLnBrk="0" fontAlgn="base" hangingPunct="0">
        <a:spcBef>
          <a:spcPct val="0"/>
        </a:spcBef>
        <a:spcAft>
          <a:spcPct val="0"/>
        </a:spcAft>
        <a:defRPr sz="3000" b="1">
          <a:solidFill>
            <a:srgbClr val="FFCC00"/>
          </a:solidFill>
          <a:latin typeface="Arial" charset="0"/>
        </a:defRPr>
      </a:lvl4pPr>
      <a:lvl5pPr algn="l" rtl="0" eaLnBrk="0" fontAlgn="base" hangingPunct="0">
        <a:spcBef>
          <a:spcPct val="0"/>
        </a:spcBef>
        <a:spcAft>
          <a:spcPct val="0"/>
        </a:spcAft>
        <a:defRPr sz="3000" b="1">
          <a:solidFill>
            <a:srgbClr val="FFCC00"/>
          </a:solidFill>
          <a:latin typeface="Arial" charset="0"/>
        </a:defRPr>
      </a:lvl5pPr>
      <a:lvl6pPr marL="457189" algn="l" rtl="0" eaLnBrk="0" fontAlgn="base" hangingPunct="0">
        <a:spcBef>
          <a:spcPct val="0"/>
        </a:spcBef>
        <a:spcAft>
          <a:spcPct val="0"/>
        </a:spcAft>
        <a:defRPr sz="3000" b="1">
          <a:solidFill>
            <a:srgbClr val="FFCC00"/>
          </a:solidFill>
          <a:latin typeface="Arial" charset="0"/>
        </a:defRPr>
      </a:lvl6pPr>
      <a:lvl7pPr marL="914377" algn="l" rtl="0" eaLnBrk="0" fontAlgn="base" hangingPunct="0">
        <a:spcBef>
          <a:spcPct val="0"/>
        </a:spcBef>
        <a:spcAft>
          <a:spcPct val="0"/>
        </a:spcAft>
        <a:defRPr sz="3000" b="1">
          <a:solidFill>
            <a:srgbClr val="FFCC00"/>
          </a:solidFill>
          <a:latin typeface="Arial" charset="0"/>
        </a:defRPr>
      </a:lvl7pPr>
      <a:lvl8pPr marL="1371566" algn="l" rtl="0" eaLnBrk="0" fontAlgn="base" hangingPunct="0">
        <a:spcBef>
          <a:spcPct val="0"/>
        </a:spcBef>
        <a:spcAft>
          <a:spcPct val="0"/>
        </a:spcAft>
        <a:defRPr sz="3000" b="1">
          <a:solidFill>
            <a:srgbClr val="FFCC00"/>
          </a:solidFill>
          <a:latin typeface="Arial" charset="0"/>
        </a:defRPr>
      </a:lvl8pPr>
      <a:lvl9pPr marL="1828754" algn="l" rtl="0" eaLnBrk="0" fontAlgn="base" hangingPunct="0">
        <a:spcBef>
          <a:spcPct val="0"/>
        </a:spcBef>
        <a:spcAft>
          <a:spcPct val="0"/>
        </a:spcAft>
        <a:defRPr sz="3000" b="1">
          <a:solidFill>
            <a:srgbClr val="FFCC00"/>
          </a:solidFill>
          <a:latin typeface="Arial" charset="0"/>
        </a:defRPr>
      </a:lvl9pPr>
    </p:titleStyle>
    <p:bodyStyle>
      <a:lvl1pPr marL="342891" indent="-342891" algn="l" rtl="0" eaLnBrk="0" fontAlgn="base" hangingPunct="0">
        <a:spcBef>
          <a:spcPct val="20000"/>
        </a:spcBef>
        <a:spcAft>
          <a:spcPct val="0"/>
        </a:spcAft>
        <a:buChar char="•"/>
        <a:defRPr sz="28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eaLnBrk="0" fontAlgn="base" hangingPunct="0">
        <a:spcBef>
          <a:spcPct val="20000"/>
        </a:spcBef>
        <a:spcAft>
          <a:spcPct val="0"/>
        </a:spcAft>
        <a:buChar char="»"/>
        <a:defRPr sz="2000">
          <a:solidFill>
            <a:schemeClr val="tx1"/>
          </a:solidFill>
          <a:latin typeface="+mn-lt"/>
        </a:defRPr>
      </a:lvl6pPr>
      <a:lvl7pPr marL="2971726" indent="-228594" algn="l" rtl="0" eaLnBrk="0" fontAlgn="base" hangingPunct="0">
        <a:spcBef>
          <a:spcPct val="20000"/>
        </a:spcBef>
        <a:spcAft>
          <a:spcPct val="0"/>
        </a:spcAft>
        <a:buChar char="»"/>
        <a:defRPr sz="2000">
          <a:solidFill>
            <a:schemeClr val="tx1"/>
          </a:solidFill>
          <a:latin typeface="+mn-lt"/>
        </a:defRPr>
      </a:lvl7pPr>
      <a:lvl8pPr marL="3428914" indent="-228594" algn="l" rtl="0" eaLnBrk="0" fontAlgn="base" hangingPunct="0">
        <a:spcBef>
          <a:spcPct val="20000"/>
        </a:spcBef>
        <a:spcAft>
          <a:spcPct val="0"/>
        </a:spcAft>
        <a:buChar char="»"/>
        <a:defRPr sz="2000">
          <a:solidFill>
            <a:schemeClr val="tx1"/>
          </a:solidFill>
          <a:latin typeface="+mn-lt"/>
        </a:defRPr>
      </a:lvl8pPr>
      <a:lvl9pPr marL="3886103" indent="-228594" algn="l" rtl="0" eaLnBrk="0" fontAlgn="base" hangingPunct="0">
        <a:spcBef>
          <a:spcPct val="20000"/>
        </a:spcBef>
        <a:spcAft>
          <a:spcPct val="0"/>
        </a:spcAft>
        <a:buChar char="»"/>
        <a:defRPr sz="2000">
          <a:solidFill>
            <a:schemeClr val="tx1"/>
          </a:solidFill>
          <a:latin typeface="+mn-lt"/>
        </a:defRPr>
      </a:lvl9pPr>
    </p:bodyStyle>
    <p:otherStyle>
      <a:defPPr>
        <a:defRPr lang="nl-B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EE65F43E-932E-8F45-B9D8-4C0CD921FB52}" type="datetimeFigureOut">
              <a:rPr lang="en-US" smtClean="0"/>
              <a:t>11/11/2019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69CF1B5D-9692-3143-9504-B18F0C8506DE}" type="slidenum">
              <a:rPr lang="en-US" smtClean="0"/>
              <a:t>‹#›</a:t>
            </a:fld>
            <a:endParaRPr lang="en-US"/>
          </a:p>
        </p:txBody>
      </p:sp>
      <p:pic>
        <p:nvPicPr>
          <p:cNvPr id="8" name="Picture 7">
            <a:extLst>
              <a:ext uri="{FF2B5EF4-FFF2-40B4-BE49-F238E27FC236}">
                <a16:creationId xmlns:a16="http://schemas.microsoft.com/office/drawing/2014/main" id="{72FE2EE0-4AD8-064C-9A4F-FE90C38BAF40}"/>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285245962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4919" y="0"/>
            <a:ext cx="10460567" cy="9080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786031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ransition>
    <p:wipe dir="r"/>
  </p:transition>
  <p:txStyles>
    <p:titleStyle>
      <a:lvl1pPr algn="l" rtl="0" eaLnBrk="0" fontAlgn="base" hangingPunct="0">
        <a:spcBef>
          <a:spcPct val="0"/>
        </a:spcBef>
        <a:spcAft>
          <a:spcPct val="0"/>
        </a:spcAft>
        <a:defRPr sz="3000" b="1">
          <a:solidFill>
            <a:srgbClr val="FFCC00"/>
          </a:solidFill>
          <a:latin typeface="+mj-lt"/>
          <a:ea typeface="+mj-ea"/>
          <a:cs typeface="+mj-cs"/>
        </a:defRPr>
      </a:lvl1pPr>
      <a:lvl2pPr algn="l" rtl="0" eaLnBrk="0" fontAlgn="base" hangingPunct="0">
        <a:spcBef>
          <a:spcPct val="0"/>
        </a:spcBef>
        <a:spcAft>
          <a:spcPct val="0"/>
        </a:spcAft>
        <a:defRPr sz="3000" b="1">
          <a:solidFill>
            <a:srgbClr val="FFCC00"/>
          </a:solidFill>
          <a:latin typeface="Arial" charset="0"/>
        </a:defRPr>
      </a:lvl2pPr>
      <a:lvl3pPr algn="l" rtl="0" eaLnBrk="0" fontAlgn="base" hangingPunct="0">
        <a:spcBef>
          <a:spcPct val="0"/>
        </a:spcBef>
        <a:spcAft>
          <a:spcPct val="0"/>
        </a:spcAft>
        <a:defRPr sz="3000" b="1">
          <a:solidFill>
            <a:srgbClr val="FFCC00"/>
          </a:solidFill>
          <a:latin typeface="Arial" charset="0"/>
        </a:defRPr>
      </a:lvl3pPr>
      <a:lvl4pPr algn="l" rtl="0" eaLnBrk="0" fontAlgn="base" hangingPunct="0">
        <a:spcBef>
          <a:spcPct val="0"/>
        </a:spcBef>
        <a:spcAft>
          <a:spcPct val="0"/>
        </a:spcAft>
        <a:defRPr sz="3000" b="1">
          <a:solidFill>
            <a:srgbClr val="FFCC00"/>
          </a:solidFill>
          <a:latin typeface="Arial" charset="0"/>
        </a:defRPr>
      </a:lvl4pPr>
      <a:lvl5pPr algn="l" rtl="0" eaLnBrk="0" fontAlgn="base" hangingPunct="0">
        <a:spcBef>
          <a:spcPct val="0"/>
        </a:spcBef>
        <a:spcAft>
          <a:spcPct val="0"/>
        </a:spcAft>
        <a:defRPr sz="3000" b="1">
          <a:solidFill>
            <a:srgbClr val="FFCC00"/>
          </a:solidFill>
          <a:latin typeface="Arial" charset="0"/>
        </a:defRPr>
      </a:lvl5pPr>
      <a:lvl6pPr marL="457189" algn="l" rtl="0" eaLnBrk="0" fontAlgn="base" hangingPunct="0">
        <a:spcBef>
          <a:spcPct val="0"/>
        </a:spcBef>
        <a:spcAft>
          <a:spcPct val="0"/>
        </a:spcAft>
        <a:defRPr sz="3000" b="1">
          <a:solidFill>
            <a:srgbClr val="FFCC00"/>
          </a:solidFill>
          <a:latin typeface="Arial" charset="0"/>
        </a:defRPr>
      </a:lvl6pPr>
      <a:lvl7pPr marL="914377" algn="l" rtl="0" eaLnBrk="0" fontAlgn="base" hangingPunct="0">
        <a:spcBef>
          <a:spcPct val="0"/>
        </a:spcBef>
        <a:spcAft>
          <a:spcPct val="0"/>
        </a:spcAft>
        <a:defRPr sz="3000" b="1">
          <a:solidFill>
            <a:srgbClr val="FFCC00"/>
          </a:solidFill>
          <a:latin typeface="Arial" charset="0"/>
        </a:defRPr>
      </a:lvl7pPr>
      <a:lvl8pPr marL="1371566" algn="l" rtl="0" eaLnBrk="0" fontAlgn="base" hangingPunct="0">
        <a:spcBef>
          <a:spcPct val="0"/>
        </a:spcBef>
        <a:spcAft>
          <a:spcPct val="0"/>
        </a:spcAft>
        <a:defRPr sz="3000" b="1">
          <a:solidFill>
            <a:srgbClr val="FFCC00"/>
          </a:solidFill>
          <a:latin typeface="Arial" charset="0"/>
        </a:defRPr>
      </a:lvl8pPr>
      <a:lvl9pPr marL="1828754" algn="l" rtl="0" eaLnBrk="0" fontAlgn="base" hangingPunct="0">
        <a:spcBef>
          <a:spcPct val="0"/>
        </a:spcBef>
        <a:spcAft>
          <a:spcPct val="0"/>
        </a:spcAft>
        <a:defRPr sz="3000" b="1">
          <a:solidFill>
            <a:srgbClr val="FFCC00"/>
          </a:solidFill>
          <a:latin typeface="Arial" charset="0"/>
        </a:defRPr>
      </a:lvl9pPr>
    </p:titleStyle>
    <p:bodyStyle>
      <a:lvl1pPr marL="342891" indent="-342891" algn="l" rtl="0" eaLnBrk="0" fontAlgn="base" hangingPunct="0">
        <a:spcBef>
          <a:spcPct val="20000"/>
        </a:spcBef>
        <a:spcAft>
          <a:spcPct val="0"/>
        </a:spcAft>
        <a:buChar char="•"/>
        <a:defRPr sz="28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eaLnBrk="0" fontAlgn="base" hangingPunct="0">
        <a:spcBef>
          <a:spcPct val="20000"/>
        </a:spcBef>
        <a:spcAft>
          <a:spcPct val="0"/>
        </a:spcAft>
        <a:buChar char="»"/>
        <a:defRPr sz="2000">
          <a:solidFill>
            <a:schemeClr val="tx1"/>
          </a:solidFill>
          <a:latin typeface="+mn-lt"/>
        </a:defRPr>
      </a:lvl6pPr>
      <a:lvl7pPr marL="2971726" indent="-228594" algn="l" rtl="0" eaLnBrk="0" fontAlgn="base" hangingPunct="0">
        <a:spcBef>
          <a:spcPct val="20000"/>
        </a:spcBef>
        <a:spcAft>
          <a:spcPct val="0"/>
        </a:spcAft>
        <a:buChar char="»"/>
        <a:defRPr sz="2000">
          <a:solidFill>
            <a:schemeClr val="tx1"/>
          </a:solidFill>
          <a:latin typeface="+mn-lt"/>
        </a:defRPr>
      </a:lvl7pPr>
      <a:lvl8pPr marL="3428914" indent="-228594" algn="l" rtl="0" eaLnBrk="0" fontAlgn="base" hangingPunct="0">
        <a:spcBef>
          <a:spcPct val="20000"/>
        </a:spcBef>
        <a:spcAft>
          <a:spcPct val="0"/>
        </a:spcAft>
        <a:buChar char="»"/>
        <a:defRPr sz="2000">
          <a:solidFill>
            <a:schemeClr val="tx1"/>
          </a:solidFill>
          <a:latin typeface="+mn-lt"/>
        </a:defRPr>
      </a:lvl8pPr>
      <a:lvl9pPr marL="3886103" indent="-228594" algn="l" rtl="0" eaLnBrk="0" fontAlgn="base" hangingPunct="0">
        <a:spcBef>
          <a:spcPct val="20000"/>
        </a:spcBef>
        <a:spcAft>
          <a:spcPct val="0"/>
        </a:spcAft>
        <a:buChar char="»"/>
        <a:defRPr sz="2000">
          <a:solidFill>
            <a:schemeClr val="tx1"/>
          </a:solidFill>
          <a:latin typeface="+mn-lt"/>
        </a:defRPr>
      </a:lvl9pPr>
    </p:bodyStyle>
    <p:otherStyle>
      <a:defPPr>
        <a:defRPr lang="nl-B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userDrawn="1"/>
        </p:nvPicPr>
        <p:blipFill>
          <a:blip r:embed="rId20">
            <a:lum bright="70000" contrast="-70000"/>
            <a:extLst>
              <a:ext uri="{28A0092B-C50C-407E-A947-70E740481C1C}">
                <a14:useLocalDpi xmlns:a14="http://schemas.microsoft.com/office/drawing/2010/main" val="0"/>
              </a:ext>
            </a:extLst>
          </a:blip>
          <a:srcRect/>
          <a:stretch>
            <a:fillRect/>
          </a:stretch>
        </p:blipFill>
        <p:spPr bwMode="auto">
          <a:xfrm>
            <a:off x="10" y="3211526"/>
            <a:ext cx="5729817" cy="364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67" name="Rectangle 2"/>
          <p:cNvSpPr>
            <a:spLocks noGrp="1" noChangeArrowheads="1"/>
          </p:cNvSpPr>
          <p:nvPr>
            <p:ph type="title"/>
          </p:nvPr>
        </p:nvSpPr>
        <p:spPr bwMode="auto">
          <a:xfrm>
            <a:off x="719667" y="12"/>
            <a:ext cx="1036320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BE"/>
              <a:t>Click to edit Master title style</a:t>
            </a:r>
          </a:p>
        </p:txBody>
      </p:sp>
      <p:sp>
        <p:nvSpPr>
          <p:cNvPr id="11268" name="Rectangle 3"/>
          <p:cNvSpPr>
            <a:spLocks noGrp="1" noChangeArrowheads="1"/>
          </p:cNvSpPr>
          <p:nvPr>
            <p:ph type="body" idx="1"/>
          </p:nvPr>
        </p:nvSpPr>
        <p:spPr bwMode="auto">
          <a:xfrm>
            <a:off x="719667" y="1628775"/>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BE"/>
              <a:t>Click to edit Master text styles</a:t>
            </a:r>
          </a:p>
          <a:p>
            <a:pPr lvl="1"/>
            <a:r>
              <a:rPr lang="en-US" altLang="nl-BE"/>
              <a:t>Second level</a:t>
            </a:r>
          </a:p>
          <a:p>
            <a:pPr lvl="2"/>
            <a:r>
              <a:rPr lang="en-US" altLang="nl-BE"/>
              <a:t>Third level</a:t>
            </a:r>
          </a:p>
          <a:p>
            <a:pPr lvl="3"/>
            <a:r>
              <a:rPr lang="en-US" altLang="nl-BE"/>
              <a:t>Fourth level</a:t>
            </a:r>
          </a:p>
          <a:p>
            <a:pPr lvl="4"/>
            <a:r>
              <a:rPr lang="en-US" altLang="nl-BE"/>
              <a:t>Fifth level</a:t>
            </a:r>
          </a:p>
        </p:txBody>
      </p:sp>
    </p:spTree>
    <p:extLst>
      <p:ext uri="{BB962C8B-B14F-4D97-AF65-F5344CB8AC3E}">
        <p14:creationId xmlns:p14="http://schemas.microsoft.com/office/powerpoint/2010/main" val="305879811"/>
      </p:ext>
    </p:extLst>
  </p:cSld>
  <p:clrMap bg1="dk2" tx1="lt1" bg2="dk1"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Lst>
  <p:transition>
    <p:wipe dir="r"/>
  </p:transition>
  <p:txStyles>
    <p:titleStyle>
      <a:lvl1pPr algn="l" rtl="0" eaLnBrk="0" fontAlgn="base" hangingPunct="0">
        <a:spcBef>
          <a:spcPct val="0"/>
        </a:spcBef>
        <a:spcAft>
          <a:spcPct val="0"/>
        </a:spcAft>
        <a:defRPr sz="2800" b="1">
          <a:solidFill>
            <a:srgbClr val="FFCC00"/>
          </a:solidFill>
          <a:latin typeface="+mj-lt"/>
          <a:ea typeface="+mj-ea"/>
          <a:cs typeface="+mj-cs"/>
        </a:defRPr>
      </a:lvl1pPr>
      <a:lvl2pPr algn="l" rtl="0" eaLnBrk="0" fontAlgn="base" hangingPunct="0">
        <a:spcBef>
          <a:spcPct val="0"/>
        </a:spcBef>
        <a:spcAft>
          <a:spcPct val="0"/>
        </a:spcAft>
        <a:defRPr sz="2800" b="1">
          <a:solidFill>
            <a:srgbClr val="FFCC00"/>
          </a:solidFill>
          <a:latin typeface="Arial" charset="0"/>
        </a:defRPr>
      </a:lvl2pPr>
      <a:lvl3pPr algn="l" rtl="0" eaLnBrk="0" fontAlgn="base" hangingPunct="0">
        <a:spcBef>
          <a:spcPct val="0"/>
        </a:spcBef>
        <a:spcAft>
          <a:spcPct val="0"/>
        </a:spcAft>
        <a:defRPr sz="2800" b="1">
          <a:solidFill>
            <a:srgbClr val="FFCC00"/>
          </a:solidFill>
          <a:latin typeface="Arial" charset="0"/>
        </a:defRPr>
      </a:lvl3pPr>
      <a:lvl4pPr algn="l" rtl="0" eaLnBrk="0" fontAlgn="base" hangingPunct="0">
        <a:spcBef>
          <a:spcPct val="0"/>
        </a:spcBef>
        <a:spcAft>
          <a:spcPct val="0"/>
        </a:spcAft>
        <a:defRPr sz="2800" b="1">
          <a:solidFill>
            <a:srgbClr val="FFCC00"/>
          </a:solidFill>
          <a:latin typeface="Arial" charset="0"/>
        </a:defRPr>
      </a:lvl4pPr>
      <a:lvl5pPr algn="l" rtl="0" eaLnBrk="0" fontAlgn="base" hangingPunct="0">
        <a:spcBef>
          <a:spcPct val="0"/>
        </a:spcBef>
        <a:spcAft>
          <a:spcPct val="0"/>
        </a:spcAft>
        <a:defRPr sz="2800" b="1">
          <a:solidFill>
            <a:srgbClr val="FFCC00"/>
          </a:solidFill>
          <a:latin typeface="Arial" charset="0"/>
        </a:defRPr>
      </a:lvl5pPr>
      <a:lvl6pPr marL="457189" algn="l" rtl="0" eaLnBrk="0" fontAlgn="base" hangingPunct="0">
        <a:spcBef>
          <a:spcPct val="0"/>
        </a:spcBef>
        <a:spcAft>
          <a:spcPct val="0"/>
        </a:spcAft>
        <a:defRPr sz="2800" b="1">
          <a:solidFill>
            <a:srgbClr val="FFCC00"/>
          </a:solidFill>
          <a:latin typeface="Arial" charset="0"/>
        </a:defRPr>
      </a:lvl6pPr>
      <a:lvl7pPr marL="914377" algn="l" rtl="0" eaLnBrk="0" fontAlgn="base" hangingPunct="0">
        <a:spcBef>
          <a:spcPct val="0"/>
        </a:spcBef>
        <a:spcAft>
          <a:spcPct val="0"/>
        </a:spcAft>
        <a:defRPr sz="2800" b="1">
          <a:solidFill>
            <a:srgbClr val="FFCC00"/>
          </a:solidFill>
          <a:latin typeface="Arial" charset="0"/>
        </a:defRPr>
      </a:lvl7pPr>
      <a:lvl8pPr marL="1371566" algn="l" rtl="0" eaLnBrk="0" fontAlgn="base" hangingPunct="0">
        <a:spcBef>
          <a:spcPct val="0"/>
        </a:spcBef>
        <a:spcAft>
          <a:spcPct val="0"/>
        </a:spcAft>
        <a:defRPr sz="2800" b="1">
          <a:solidFill>
            <a:srgbClr val="FFCC00"/>
          </a:solidFill>
          <a:latin typeface="Arial" charset="0"/>
        </a:defRPr>
      </a:lvl8pPr>
      <a:lvl9pPr marL="1828754" algn="l" rtl="0" eaLnBrk="0" fontAlgn="base" hangingPunct="0">
        <a:spcBef>
          <a:spcPct val="0"/>
        </a:spcBef>
        <a:spcAft>
          <a:spcPct val="0"/>
        </a:spcAft>
        <a:defRPr sz="2800" b="1">
          <a:solidFill>
            <a:srgbClr val="FFCC00"/>
          </a:solidFill>
          <a:latin typeface="Arial" charset="0"/>
        </a:defRPr>
      </a:lvl9pPr>
    </p:titleStyle>
    <p:bodyStyle>
      <a:lvl1pPr marL="342891" indent="-342891" algn="l" rtl="0" eaLnBrk="0" fontAlgn="base" hangingPunct="0">
        <a:spcBef>
          <a:spcPct val="20000"/>
        </a:spcBef>
        <a:spcAft>
          <a:spcPct val="0"/>
        </a:spcAft>
        <a:buChar char="•"/>
        <a:defRPr sz="2600">
          <a:solidFill>
            <a:srgbClr val="000066"/>
          </a:solidFill>
          <a:latin typeface="+mn-lt"/>
          <a:ea typeface="+mn-ea"/>
          <a:cs typeface="+mn-cs"/>
        </a:defRPr>
      </a:lvl1pPr>
      <a:lvl2pPr marL="742932" indent="-285744" algn="l" rtl="0" eaLnBrk="0" fontAlgn="base" hangingPunct="0">
        <a:spcBef>
          <a:spcPct val="20000"/>
        </a:spcBef>
        <a:spcAft>
          <a:spcPct val="0"/>
        </a:spcAft>
        <a:buChar char="–"/>
        <a:defRPr sz="2400">
          <a:solidFill>
            <a:srgbClr val="000066"/>
          </a:solidFill>
          <a:latin typeface="+mn-lt"/>
        </a:defRPr>
      </a:lvl2pPr>
      <a:lvl3pPr marL="1142971" indent="-228594" algn="l" rtl="0" eaLnBrk="0" fontAlgn="base" hangingPunct="0">
        <a:spcBef>
          <a:spcPct val="20000"/>
        </a:spcBef>
        <a:spcAft>
          <a:spcPct val="0"/>
        </a:spcAft>
        <a:buChar char="•"/>
        <a:defRPr sz="2200">
          <a:solidFill>
            <a:srgbClr val="000066"/>
          </a:solidFill>
          <a:latin typeface="+mn-lt"/>
        </a:defRPr>
      </a:lvl3pPr>
      <a:lvl4pPr marL="1600160" indent="-228594" algn="l" rtl="0" eaLnBrk="0" fontAlgn="base" hangingPunct="0">
        <a:spcBef>
          <a:spcPct val="20000"/>
        </a:spcBef>
        <a:spcAft>
          <a:spcPct val="0"/>
        </a:spcAft>
        <a:buChar char="–"/>
        <a:defRPr sz="2000">
          <a:solidFill>
            <a:srgbClr val="000066"/>
          </a:solidFill>
          <a:latin typeface="+mn-lt"/>
        </a:defRPr>
      </a:lvl4pPr>
      <a:lvl5pPr marL="2057349" indent="-228594" algn="l" rtl="0" eaLnBrk="0" fontAlgn="base" hangingPunct="0">
        <a:spcBef>
          <a:spcPct val="20000"/>
        </a:spcBef>
        <a:spcAft>
          <a:spcPct val="0"/>
        </a:spcAft>
        <a:buChar char="»"/>
        <a:defRPr sz="2000">
          <a:solidFill>
            <a:srgbClr val="000066"/>
          </a:solidFill>
          <a:latin typeface="+mn-lt"/>
        </a:defRPr>
      </a:lvl5pPr>
      <a:lvl6pPr marL="2514537" indent="-228594" algn="l" rtl="0" eaLnBrk="0" fontAlgn="base" hangingPunct="0">
        <a:spcBef>
          <a:spcPct val="20000"/>
        </a:spcBef>
        <a:spcAft>
          <a:spcPct val="0"/>
        </a:spcAft>
        <a:buChar char="»"/>
        <a:defRPr sz="2000">
          <a:solidFill>
            <a:schemeClr val="tx1"/>
          </a:solidFill>
          <a:latin typeface="+mn-lt"/>
        </a:defRPr>
      </a:lvl6pPr>
      <a:lvl7pPr marL="2971726" indent="-228594" algn="l" rtl="0" eaLnBrk="0" fontAlgn="base" hangingPunct="0">
        <a:spcBef>
          <a:spcPct val="20000"/>
        </a:spcBef>
        <a:spcAft>
          <a:spcPct val="0"/>
        </a:spcAft>
        <a:buChar char="»"/>
        <a:defRPr sz="2000">
          <a:solidFill>
            <a:schemeClr val="tx1"/>
          </a:solidFill>
          <a:latin typeface="+mn-lt"/>
        </a:defRPr>
      </a:lvl7pPr>
      <a:lvl8pPr marL="3428914" indent="-228594" algn="l" rtl="0" eaLnBrk="0" fontAlgn="base" hangingPunct="0">
        <a:spcBef>
          <a:spcPct val="20000"/>
        </a:spcBef>
        <a:spcAft>
          <a:spcPct val="0"/>
        </a:spcAft>
        <a:buChar char="»"/>
        <a:defRPr sz="2000">
          <a:solidFill>
            <a:schemeClr val="tx1"/>
          </a:solidFill>
          <a:latin typeface="+mn-lt"/>
        </a:defRPr>
      </a:lvl8pPr>
      <a:lvl9pPr marL="3886103" indent="-228594" algn="l" rtl="0" eaLnBrk="0" fontAlgn="base" hangingPunct="0">
        <a:spcBef>
          <a:spcPct val="20000"/>
        </a:spcBef>
        <a:spcAft>
          <a:spcPct val="0"/>
        </a:spcAft>
        <a:buChar char="»"/>
        <a:defRPr sz="2000">
          <a:solidFill>
            <a:schemeClr val="tx1"/>
          </a:solidFill>
          <a:latin typeface="+mn-lt"/>
        </a:defRPr>
      </a:lvl9pPr>
    </p:bodyStyle>
    <p:otherStyle>
      <a:defPPr>
        <a:defRPr lang="nl-B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xml"/><Relationship Id="rId1" Type="http://schemas.openxmlformats.org/officeDocument/2006/relationships/slideLayout" Target="../slideLayouts/slideLayout122.xml"/></Relationships>
</file>

<file path=ppt/slides/_rels/slide1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0.xml"/></Relationships>
</file>

<file path=ppt/slides/_rels/slide1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9.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0.xml"/></Relationships>
</file>

<file path=ppt/slides/_rels/slide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en.wikipedia.org/wiki/File:Elderly_Woman_,_B&amp;W_image_by_Chalmers_Butterfield.jpg" TargetMode="External"/><Relationship Id="rId1" Type="http://schemas.openxmlformats.org/officeDocument/2006/relationships/slideLayout" Target="../slideLayouts/slideLayout87.xml"/></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3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9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2.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45.xml"/><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52.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6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9.xml"/><Relationship Id="rId4" Type="http://schemas.openxmlformats.org/officeDocument/2006/relationships/image" Target="../media/image65.jpeg"/></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218.xml"/><Relationship Id="rId5" Type="http://schemas.openxmlformats.org/officeDocument/2006/relationships/image" Target="../media/image69.PNG"/><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72.gif"/><Relationship Id="rId1" Type="http://schemas.openxmlformats.org/officeDocument/2006/relationships/slideLayout" Target="../slideLayouts/slideLayout25.xml"/><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xml"/><Relationship Id="rId1" Type="http://schemas.openxmlformats.org/officeDocument/2006/relationships/slideLayout" Target="../slideLayouts/slideLayout122.xml"/></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205.xml"/></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12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48.xml"/></Relationships>
</file>

<file path=ppt/slides/_rels/slide5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48.xml"/></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48.xml"/><Relationship Id="rId5" Type="http://schemas.openxmlformats.org/officeDocument/2006/relationships/image" Target="../media/image84.PNG"/><Relationship Id="rId4" Type="http://schemas.openxmlformats.org/officeDocument/2006/relationships/image" Target="../media/image83.PNG"/></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98.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25.xml"/><Relationship Id="rId4" Type="http://schemas.openxmlformats.org/officeDocument/2006/relationships/image" Target="../media/image92.png"/></Relationships>
</file>

<file path=ppt/slides/_rels/slide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3.jpeg"/><Relationship Id="rId1" Type="http://schemas.openxmlformats.org/officeDocument/2006/relationships/slideLayout" Target="../slideLayouts/slideLayout254.xml"/><Relationship Id="rId4" Type="http://schemas.openxmlformats.org/officeDocument/2006/relationships/image" Target="../media/image94.png"/></Relationships>
</file>

<file path=ppt/slides/_rels/slide6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33.xml"/></Relationships>
</file>

<file path=ppt/slides/_rels/slide63.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notesSlide" Target="../notesSlides/notesSlide12.xml"/><Relationship Id="rId1" Type="http://schemas.openxmlformats.org/officeDocument/2006/relationships/slideLayout" Target="../slideLayouts/slideLayout257.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6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73.xml"/><Relationship Id="rId5" Type="http://schemas.openxmlformats.org/officeDocument/2006/relationships/image" Target="../media/image104.png"/><Relationship Id="rId4" Type="http://schemas.openxmlformats.org/officeDocument/2006/relationships/image" Target="../media/image10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157AF1B2-1F1B-46E3-B963-D0B487D66D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9717" y="948575"/>
            <a:ext cx="8256616" cy="4960850"/>
          </a:xfrm>
          <a:prstGeom prst="rect">
            <a:avLst/>
          </a:prstGeom>
        </p:spPr>
      </p:pic>
    </p:spTree>
    <p:extLst>
      <p:ext uri="{BB962C8B-B14F-4D97-AF65-F5344CB8AC3E}">
        <p14:creationId xmlns:p14="http://schemas.microsoft.com/office/powerpoint/2010/main" val="3242438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Ovaal 5"/>
          <p:cNvSpPr>
            <a:spLocks noChangeArrowheads="1"/>
          </p:cNvSpPr>
          <p:nvPr/>
        </p:nvSpPr>
        <p:spPr bwMode="auto">
          <a:xfrm>
            <a:off x="3449637" y="944563"/>
            <a:ext cx="5022851" cy="5022851"/>
          </a:xfrm>
          <a:prstGeom prst="ellipse">
            <a:avLst/>
          </a:prstGeom>
          <a:solidFill>
            <a:srgbClr val="39B9BE"/>
          </a:solidFill>
          <a:ln w="12700" cap="sq" algn="ctr">
            <a:solidFill>
              <a:schemeClr val="tx1"/>
            </a:solidFill>
            <a:round/>
            <a:headEnd type="none" w="sm" len="sm"/>
            <a:tailEnd type="none" w="sm" len="sm"/>
          </a:ln>
        </p:spPr>
        <p:txBody>
          <a:bodyPr lIns="68580" tIns="34291" rIns="68580" bIns="34291"/>
          <a:lstStyle>
            <a:lvl1pPr defTabSz="685800">
              <a:spcBef>
                <a:spcPct val="20000"/>
              </a:spcBef>
              <a:buClr>
                <a:srgbClr val="39B9BE"/>
              </a:buClr>
              <a:buFont typeface="Calibri" panose="020F0502020204030204" pitchFamily="34" charset="0"/>
              <a:buChar char="&gt;"/>
              <a:defRPr>
                <a:solidFill>
                  <a:schemeClr val="tx1"/>
                </a:solidFill>
                <a:latin typeface="Calibri" panose="020F0502020204030204" pitchFamily="34" charset="0"/>
              </a:defRPr>
            </a:lvl1pPr>
            <a:lvl2pPr marL="742950" indent="-285750" defTabSz="685800">
              <a:spcBef>
                <a:spcPct val="20000"/>
              </a:spcBef>
              <a:buClr>
                <a:srgbClr val="39B9BE"/>
              </a:buClr>
              <a:buFont typeface="Arial" panose="020B0604020202020204" pitchFamily="34" charset="0"/>
              <a:buChar char="•"/>
              <a:defRPr sz="1500">
                <a:solidFill>
                  <a:schemeClr val="tx1"/>
                </a:solidFill>
                <a:latin typeface="Calibri" panose="020F0502020204030204" pitchFamily="34" charset="0"/>
              </a:defRPr>
            </a:lvl2pPr>
            <a:lvl3pPr marL="1143000" indent="-228600" defTabSz="685800">
              <a:spcBef>
                <a:spcPct val="20000"/>
              </a:spcBef>
              <a:buClr>
                <a:srgbClr val="39B9BE"/>
              </a:buClr>
              <a:buFont typeface="Calibri" panose="020F0502020204030204" pitchFamily="34" charset="0"/>
              <a:buChar char="-"/>
              <a:defRPr sz="1300">
                <a:solidFill>
                  <a:schemeClr val="tx1"/>
                </a:solidFill>
                <a:latin typeface="Calibri" panose="020F0502020204030204" pitchFamily="34" charset="0"/>
              </a:defRPr>
            </a:lvl3pPr>
            <a:lvl4pPr marL="1600200" indent="-228600" defTabSz="685800">
              <a:spcBef>
                <a:spcPct val="20000"/>
              </a:spcBef>
              <a:buClr>
                <a:srgbClr val="39B9BE"/>
              </a:buClr>
              <a:buFont typeface="Calibri" panose="020F0502020204030204" pitchFamily="34" charset="0"/>
              <a:buChar char="&gt;"/>
              <a:defRPr sz="1200">
                <a:solidFill>
                  <a:schemeClr val="tx1"/>
                </a:solidFill>
                <a:latin typeface="Calibri" panose="020F0502020204030204" pitchFamily="34" charset="0"/>
              </a:defRPr>
            </a:lvl4pPr>
            <a:lvl5pPr marL="2057400" indent="-228600" defTabSz="685800">
              <a:spcBef>
                <a:spcPct val="20000"/>
              </a:spcBef>
              <a:buClr>
                <a:srgbClr val="39B9BE"/>
              </a:buClr>
              <a:buFont typeface="Arial" panose="020B0604020202020204" pitchFamily="34" charset="0"/>
              <a:buChar char="•"/>
              <a:defRPr sz="1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9pPr>
          </a:lstStyle>
          <a:p>
            <a:pPr marL="0" marR="0" lvl="0" indent="0" algn="ctr" defTabSz="685783" rtl="0" eaLnBrk="0" fontAlgn="base" latinLnBrk="0" hangingPunct="0">
              <a:lnSpc>
                <a:spcPct val="100000"/>
              </a:lnSpc>
              <a:spcBef>
                <a:spcPct val="0"/>
              </a:spcBef>
              <a:spcAft>
                <a:spcPct val="0"/>
              </a:spcAft>
              <a:buClrTx/>
              <a:buSzTx/>
              <a:buFont typeface="Calibri" panose="020F0502020204030204" pitchFamily="34" charset="0"/>
              <a:buNone/>
              <a:tabLst/>
              <a:defRPr/>
            </a:pPr>
            <a:endParaRPr kumimoji="0" lang="nl-BE" altLang="nl-BE" sz="1800" b="0" i="0" u="none" strike="noStrike" kern="1200" cap="none" spc="0" normalizeH="0" baseline="0" noProof="0">
              <a:ln>
                <a:noFill/>
              </a:ln>
              <a:solidFill>
                <a:srgbClr val="FFCC00"/>
              </a:solidFill>
              <a:effectLst/>
              <a:uLnTx/>
              <a:uFillTx/>
              <a:latin typeface="Arial" panose="020B0604020202020204" pitchFamily="34" charset="0"/>
              <a:ea typeface="+mn-ea"/>
              <a:cs typeface="+mn-cs"/>
            </a:endParaRPr>
          </a:p>
        </p:txBody>
      </p:sp>
      <p:sp>
        <p:nvSpPr>
          <p:cNvPr id="234499" name="Ovaal 6"/>
          <p:cNvSpPr>
            <a:spLocks noChangeArrowheads="1"/>
          </p:cNvSpPr>
          <p:nvPr/>
        </p:nvSpPr>
        <p:spPr bwMode="auto">
          <a:xfrm>
            <a:off x="4133852" y="1284288"/>
            <a:ext cx="3654425" cy="3652837"/>
          </a:xfrm>
          <a:prstGeom prst="ellipse">
            <a:avLst/>
          </a:prstGeom>
          <a:solidFill>
            <a:srgbClr val="FF0000"/>
          </a:solidFill>
          <a:ln w="12700" cap="sq" algn="ctr">
            <a:solidFill>
              <a:schemeClr val="tx1"/>
            </a:solidFill>
            <a:round/>
            <a:headEnd type="none" w="sm" len="sm"/>
            <a:tailEnd type="none" w="sm" len="sm"/>
          </a:ln>
        </p:spPr>
        <p:txBody>
          <a:bodyPr lIns="68580" tIns="34291" rIns="68580" bIns="34291"/>
          <a:lstStyle>
            <a:lvl1pPr defTabSz="685800">
              <a:spcBef>
                <a:spcPct val="20000"/>
              </a:spcBef>
              <a:buClr>
                <a:srgbClr val="39B9BE"/>
              </a:buClr>
              <a:buFont typeface="Calibri" panose="020F0502020204030204" pitchFamily="34" charset="0"/>
              <a:buChar char="&gt;"/>
              <a:defRPr>
                <a:solidFill>
                  <a:schemeClr val="tx1"/>
                </a:solidFill>
                <a:latin typeface="Calibri" panose="020F0502020204030204" pitchFamily="34" charset="0"/>
              </a:defRPr>
            </a:lvl1pPr>
            <a:lvl2pPr marL="742950" indent="-285750" defTabSz="685800">
              <a:spcBef>
                <a:spcPct val="20000"/>
              </a:spcBef>
              <a:buClr>
                <a:srgbClr val="39B9BE"/>
              </a:buClr>
              <a:buFont typeface="Arial" panose="020B0604020202020204" pitchFamily="34" charset="0"/>
              <a:buChar char="•"/>
              <a:defRPr sz="1500">
                <a:solidFill>
                  <a:schemeClr val="tx1"/>
                </a:solidFill>
                <a:latin typeface="Calibri" panose="020F0502020204030204" pitchFamily="34" charset="0"/>
              </a:defRPr>
            </a:lvl2pPr>
            <a:lvl3pPr marL="1143000" indent="-228600" defTabSz="685800">
              <a:spcBef>
                <a:spcPct val="20000"/>
              </a:spcBef>
              <a:buClr>
                <a:srgbClr val="39B9BE"/>
              </a:buClr>
              <a:buFont typeface="Calibri" panose="020F0502020204030204" pitchFamily="34" charset="0"/>
              <a:buChar char="-"/>
              <a:defRPr sz="1300">
                <a:solidFill>
                  <a:schemeClr val="tx1"/>
                </a:solidFill>
                <a:latin typeface="Calibri" panose="020F0502020204030204" pitchFamily="34" charset="0"/>
              </a:defRPr>
            </a:lvl3pPr>
            <a:lvl4pPr marL="1600200" indent="-228600" defTabSz="685800">
              <a:spcBef>
                <a:spcPct val="20000"/>
              </a:spcBef>
              <a:buClr>
                <a:srgbClr val="39B9BE"/>
              </a:buClr>
              <a:buFont typeface="Calibri" panose="020F0502020204030204" pitchFamily="34" charset="0"/>
              <a:buChar char="&gt;"/>
              <a:defRPr sz="1200">
                <a:solidFill>
                  <a:schemeClr val="tx1"/>
                </a:solidFill>
                <a:latin typeface="Calibri" panose="020F0502020204030204" pitchFamily="34" charset="0"/>
              </a:defRPr>
            </a:lvl4pPr>
            <a:lvl5pPr marL="2057400" indent="-228600" defTabSz="685800">
              <a:spcBef>
                <a:spcPct val="20000"/>
              </a:spcBef>
              <a:buClr>
                <a:srgbClr val="39B9BE"/>
              </a:buClr>
              <a:buFont typeface="Arial" panose="020B0604020202020204" pitchFamily="34" charset="0"/>
              <a:buChar char="•"/>
              <a:defRPr sz="1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9pPr>
          </a:lstStyle>
          <a:p>
            <a:pPr marL="0" marR="0" lvl="0" indent="0" algn="ctr" defTabSz="685783" rtl="0" eaLnBrk="0" fontAlgn="base" latinLnBrk="0" hangingPunct="0">
              <a:lnSpc>
                <a:spcPct val="100000"/>
              </a:lnSpc>
              <a:spcBef>
                <a:spcPct val="0"/>
              </a:spcBef>
              <a:spcAft>
                <a:spcPct val="0"/>
              </a:spcAft>
              <a:buClrTx/>
              <a:buSzTx/>
              <a:buFont typeface="Calibri" panose="020F0502020204030204" pitchFamily="34" charset="0"/>
              <a:buNone/>
              <a:tabLst/>
              <a:defRPr/>
            </a:pPr>
            <a:endParaRPr kumimoji="0" lang="nl-BE" altLang="nl-BE" sz="1800" b="0" i="0" u="none" strike="noStrike" kern="1200" cap="none" spc="0" normalizeH="0" baseline="0" noProof="0">
              <a:ln>
                <a:noFill/>
              </a:ln>
              <a:solidFill>
                <a:srgbClr val="FFCC00"/>
              </a:solidFill>
              <a:effectLst/>
              <a:uLnTx/>
              <a:uFillTx/>
              <a:latin typeface="Arial" panose="020B0604020202020204" pitchFamily="34" charset="0"/>
              <a:ea typeface="+mn-ea"/>
              <a:cs typeface="+mn-cs"/>
            </a:endParaRPr>
          </a:p>
        </p:txBody>
      </p:sp>
      <p:sp>
        <p:nvSpPr>
          <p:cNvPr id="8" name="Ovaal 7"/>
          <p:cNvSpPr/>
          <p:nvPr/>
        </p:nvSpPr>
        <p:spPr bwMode="auto">
          <a:xfrm>
            <a:off x="5205414" y="1935163"/>
            <a:ext cx="1511300" cy="1511300"/>
          </a:xfrm>
          <a:prstGeom prst="ellipse">
            <a:avLst/>
          </a:prstGeom>
          <a:solidFill>
            <a:schemeClr val="bg1">
              <a:lumMod val="60000"/>
              <a:lumOff val="40000"/>
            </a:schemeClr>
          </a:solidFill>
          <a:ln w="12700" cap="sq" cmpd="sng" algn="ctr">
            <a:solidFill>
              <a:schemeClr val="tx1"/>
            </a:solidFill>
            <a:prstDash val="solid"/>
            <a:round/>
            <a:headEnd type="none" w="sm" len="sm"/>
            <a:tailEnd type="none" w="sm" len="sm"/>
          </a:ln>
          <a:effectLst/>
        </p:spPr>
        <p:txBody>
          <a:bodyPr lIns="68580" tIns="34291" rIns="68580" bIns="34291"/>
          <a:lstStyle/>
          <a:p>
            <a:pPr marL="0" marR="0" lvl="0" indent="0" algn="ctr" defTabSz="685783"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FFCC00"/>
              </a:solidFill>
              <a:effectLst/>
              <a:uLnTx/>
              <a:uFillTx/>
              <a:latin typeface="Arial" charset="0"/>
              <a:ea typeface="+mn-ea"/>
              <a:cs typeface="+mn-cs"/>
            </a:endParaRPr>
          </a:p>
        </p:txBody>
      </p:sp>
      <p:sp>
        <p:nvSpPr>
          <p:cNvPr id="234501" name="Ovaal 8"/>
          <p:cNvSpPr>
            <a:spLocks noChangeArrowheads="1"/>
          </p:cNvSpPr>
          <p:nvPr/>
        </p:nvSpPr>
        <p:spPr bwMode="auto">
          <a:xfrm>
            <a:off x="5772152" y="2187577"/>
            <a:ext cx="377825" cy="377825"/>
          </a:xfrm>
          <a:prstGeom prst="ellipse">
            <a:avLst/>
          </a:prstGeom>
          <a:solidFill>
            <a:srgbClr val="FFCC00"/>
          </a:solidFill>
          <a:ln w="12700" cap="sq" algn="ctr">
            <a:solidFill>
              <a:schemeClr val="tx1"/>
            </a:solidFill>
            <a:round/>
            <a:headEnd type="none" w="sm" len="sm"/>
            <a:tailEnd type="none" w="sm" len="sm"/>
          </a:ln>
        </p:spPr>
        <p:txBody>
          <a:bodyPr lIns="68580" tIns="34291" rIns="68580" bIns="34291"/>
          <a:lstStyle>
            <a:lvl1pPr defTabSz="685800">
              <a:spcBef>
                <a:spcPct val="20000"/>
              </a:spcBef>
              <a:buClr>
                <a:srgbClr val="39B9BE"/>
              </a:buClr>
              <a:buFont typeface="Calibri" panose="020F0502020204030204" pitchFamily="34" charset="0"/>
              <a:buChar char="&gt;"/>
              <a:defRPr>
                <a:solidFill>
                  <a:schemeClr val="tx1"/>
                </a:solidFill>
                <a:latin typeface="Calibri" panose="020F0502020204030204" pitchFamily="34" charset="0"/>
              </a:defRPr>
            </a:lvl1pPr>
            <a:lvl2pPr marL="742950" indent="-285750" defTabSz="685800">
              <a:spcBef>
                <a:spcPct val="20000"/>
              </a:spcBef>
              <a:buClr>
                <a:srgbClr val="39B9BE"/>
              </a:buClr>
              <a:buFont typeface="Arial" panose="020B0604020202020204" pitchFamily="34" charset="0"/>
              <a:buChar char="•"/>
              <a:defRPr sz="1500">
                <a:solidFill>
                  <a:schemeClr val="tx1"/>
                </a:solidFill>
                <a:latin typeface="Calibri" panose="020F0502020204030204" pitchFamily="34" charset="0"/>
              </a:defRPr>
            </a:lvl2pPr>
            <a:lvl3pPr marL="1143000" indent="-228600" defTabSz="685800">
              <a:spcBef>
                <a:spcPct val="20000"/>
              </a:spcBef>
              <a:buClr>
                <a:srgbClr val="39B9BE"/>
              </a:buClr>
              <a:buFont typeface="Calibri" panose="020F0502020204030204" pitchFamily="34" charset="0"/>
              <a:buChar char="-"/>
              <a:defRPr sz="1300">
                <a:solidFill>
                  <a:schemeClr val="tx1"/>
                </a:solidFill>
                <a:latin typeface="Calibri" panose="020F0502020204030204" pitchFamily="34" charset="0"/>
              </a:defRPr>
            </a:lvl3pPr>
            <a:lvl4pPr marL="1600200" indent="-228600" defTabSz="685800">
              <a:spcBef>
                <a:spcPct val="20000"/>
              </a:spcBef>
              <a:buClr>
                <a:srgbClr val="39B9BE"/>
              </a:buClr>
              <a:buFont typeface="Calibri" panose="020F0502020204030204" pitchFamily="34" charset="0"/>
              <a:buChar char="&gt;"/>
              <a:defRPr sz="1200">
                <a:solidFill>
                  <a:schemeClr val="tx1"/>
                </a:solidFill>
                <a:latin typeface="Calibri" panose="020F0502020204030204" pitchFamily="34" charset="0"/>
              </a:defRPr>
            </a:lvl4pPr>
            <a:lvl5pPr marL="2057400" indent="-228600" defTabSz="685800">
              <a:spcBef>
                <a:spcPct val="20000"/>
              </a:spcBef>
              <a:buClr>
                <a:srgbClr val="39B9BE"/>
              </a:buClr>
              <a:buFont typeface="Arial" panose="020B0604020202020204" pitchFamily="34" charset="0"/>
              <a:buChar char="•"/>
              <a:defRPr sz="1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9pPr>
          </a:lstStyle>
          <a:p>
            <a:pPr marL="0" marR="0" lvl="0" indent="0" algn="ctr" defTabSz="685783" rtl="0" eaLnBrk="0" fontAlgn="base" latinLnBrk="0" hangingPunct="0">
              <a:lnSpc>
                <a:spcPct val="100000"/>
              </a:lnSpc>
              <a:spcBef>
                <a:spcPct val="0"/>
              </a:spcBef>
              <a:spcAft>
                <a:spcPct val="0"/>
              </a:spcAft>
              <a:buClrTx/>
              <a:buSzTx/>
              <a:buFont typeface="Calibri" panose="020F0502020204030204" pitchFamily="34" charset="0"/>
              <a:buNone/>
              <a:tabLst/>
              <a:defRPr/>
            </a:pPr>
            <a:endParaRPr kumimoji="0" lang="nl-BE" altLang="nl-BE" sz="1800" b="0" i="0" u="none" strike="noStrike" kern="1200" cap="none" spc="0" normalizeH="0" baseline="0" noProof="0">
              <a:ln>
                <a:noFill/>
              </a:ln>
              <a:solidFill>
                <a:srgbClr val="FFCC00"/>
              </a:solidFill>
              <a:effectLst/>
              <a:uLnTx/>
              <a:uFillTx/>
              <a:latin typeface="Arial" panose="020B0604020202020204" pitchFamily="34" charset="0"/>
              <a:ea typeface="+mn-ea"/>
              <a:cs typeface="+mn-cs"/>
            </a:endParaRPr>
          </a:p>
        </p:txBody>
      </p:sp>
      <p:sp>
        <p:nvSpPr>
          <p:cNvPr id="10" name="Tekstvak 9"/>
          <p:cNvSpPr txBox="1"/>
          <p:nvPr/>
        </p:nvSpPr>
        <p:spPr>
          <a:xfrm>
            <a:off x="5614989" y="2165349"/>
            <a:ext cx="736099" cy="369332"/>
          </a:xfrm>
          <a:prstGeom prst="rect">
            <a:avLst/>
          </a:prstGeom>
          <a:noFill/>
        </p:spPr>
        <p:txBody>
          <a:bodyPr wrap="none">
            <a:spAutoFit/>
          </a:bodyPr>
          <a:lstStyle/>
          <a:p>
            <a:pPr marL="0" marR="0" lvl="0" indent="0" algn="l" defTabSz="685783"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srgbClr val="1B7EA9">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rPr>
              <a:t>Nano</a:t>
            </a:r>
            <a:endParaRPr kumimoji="0" lang="nl-BE" sz="1800" b="0" i="0" u="none" strike="noStrike" kern="1200" cap="none" spc="0" normalizeH="0" baseline="0" noProof="0" dirty="0">
              <a:ln>
                <a:noFill/>
              </a:ln>
              <a:solidFill>
                <a:srgbClr val="1B7EA9">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1" name="Tekstvak 10"/>
          <p:cNvSpPr txBox="1"/>
          <p:nvPr/>
        </p:nvSpPr>
        <p:spPr>
          <a:xfrm>
            <a:off x="5643565" y="2741613"/>
            <a:ext cx="748923" cy="369332"/>
          </a:xfrm>
          <a:prstGeom prst="rect">
            <a:avLst/>
          </a:prstGeom>
          <a:noFill/>
        </p:spPr>
        <p:txBody>
          <a:bodyPr wrap="none">
            <a:spAutoFit/>
          </a:bodyPr>
          <a:lstStyle/>
          <a:p>
            <a:pPr marL="0" marR="0" lvl="0" indent="0" algn="l" defTabSz="685783"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srgbClr val="1B7EA9">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rPr>
              <a:t>Micro</a:t>
            </a:r>
            <a:endParaRPr kumimoji="0" lang="nl-BE" sz="1800" b="0" i="0" u="none" strike="noStrike" kern="1200" cap="none" spc="0" normalizeH="0" baseline="0" noProof="0" dirty="0">
              <a:ln>
                <a:noFill/>
              </a:ln>
              <a:solidFill>
                <a:srgbClr val="1B7EA9">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2" name="Tekstvak 11"/>
          <p:cNvSpPr txBox="1"/>
          <p:nvPr/>
        </p:nvSpPr>
        <p:spPr>
          <a:xfrm>
            <a:off x="5614990" y="5491163"/>
            <a:ext cx="825867" cy="369332"/>
          </a:xfrm>
          <a:prstGeom prst="rect">
            <a:avLst/>
          </a:prstGeom>
          <a:noFill/>
        </p:spPr>
        <p:txBody>
          <a:bodyPr wrap="none">
            <a:spAutoFit/>
          </a:bodyPr>
          <a:lstStyle/>
          <a:p>
            <a:pPr marL="0" marR="0" lvl="0" indent="0" algn="l" defTabSz="685783"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Macro</a:t>
            </a:r>
            <a:endParaRPr kumimoji="0" lang="nl-BE"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3" name="Tekstvak 12"/>
          <p:cNvSpPr txBox="1"/>
          <p:nvPr/>
        </p:nvSpPr>
        <p:spPr>
          <a:xfrm>
            <a:off x="5637214" y="4241800"/>
            <a:ext cx="748923" cy="369332"/>
          </a:xfrm>
          <a:prstGeom prst="rect">
            <a:avLst/>
          </a:prstGeom>
          <a:noFill/>
        </p:spPr>
        <p:txBody>
          <a:bodyPr wrap="none">
            <a:spAutoFit/>
          </a:bodyPr>
          <a:lstStyle/>
          <a:p>
            <a:pPr marL="0" marR="0" lvl="0" indent="0" algn="l" defTabSz="685783"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Meso</a:t>
            </a:r>
            <a:endParaRPr kumimoji="0" lang="nl-BE"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12628964"/>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CEF534-85CF-410E-AEF9-D74E1CAD865C}"/>
              </a:ext>
            </a:extLst>
          </p:cNvPr>
          <p:cNvSpPr txBox="1"/>
          <p:nvPr/>
        </p:nvSpPr>
        <p:spPr>
          <a:xfrm>
            <a:off x="180108" y="548457"/>
            <a:ext cx="896389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err="1">
                <a:ln>
                  <a:noFill/>
                </a:ln>
                <a:solidFill>
                  <a:prstClr val="black"/>
                </a:solidFill>
                <a:effectLst/>
                <a:uLnTx/>
                <a:uFillTx/>
                <a:latin typeface="Unna" panose="02040503070705020203" pitchFamily="18" charset="0"/>
                <a:ea typeface="+mn-ea"/>
                <a:cs typeface="+mn-cs"/>
              </a:rPr>
              <a:t>Ensuring</a:t>
            </a:r>
            <a:r>
              <a:rPr kumimoji="0" lang="fr-FR" sz="2800" b="1" i="0" u="none" strike="noStrike" kern="1200" cap="none" spc="0" normalizeH="0" baseline="0" noProof="0" dirty="0">
                <a:ln>
                  <a:noFill/>
                </a:ln>
                <a:solidFill>
                  <a:prstClr val="black"/>
                </a:solidFill>
                <a:effectLst/>
                <a:uLnTx/>
                <a:uFillTx/>
                <a:latin typeface="Unna" panose="02040503070705020203" pitchFamily="18" charset="0"/>
                <a:ea typeface="+mn-ea"/>
                <a:cs typeface="+mn-cs"/>
              </a:rPr>
              <a:t> </a:t>
            </a:r>
            <a:r>
              <a:rPr kumimoji="0" lang="fr-FR" sz="2800" b="1" i="0" u="none" strike="noStrike" kern="1200" cap="none" spc="0" normalizeH="0" baseline="0" noProof="0" dirty="0" err="1">
                <a:ln>
                  <a:noFill/>
                </a:ln>
                <a:solidFill>
                  <a:prstClr val="black"/>
                </a:solidFill>
                <a:effectLst/>
                <a:uLnTx/>
                <a:uFillTx/>
                <a:latin typeface="Unna" panose="02040503070705020203" pitchFamily="18" charset="0"/>
                <a:ea typeface="+mn-ea"/>
                <a:cs typeface="+mn-cs"/>
              </a:rPr>
              <a:t>equity</a:t>
            </a:r>
            <a:r>
              <a:rPr kumimoji="0" lang="fr-FR" sz="2800" b="1" i="0" u="none" strike="noStrike" kern="1200" cap="none" spc="0" normalizeH="0" baseline="0" noProof="0" dirty="0">
                <a:ln>
                  <a:noFill/>
                </a:ln>
                <a:solidFill>
                  <a:prstClr val="black"/>
                </a:solidFill>
                <a:effectLst/>
                <a:uLnTx/>
                <a:uFillTx/>
                <a:latin typeface="Unna" panose="02040503070705020203" pitchFamily="18" charset="0"/>
                <a:ea typeface="+mn-ea"/>
                <a:cs typeface="+mn-cs"/>
              </a:rPr>
              <a:t>, </a:t>
            </a:r>
            <a:r>
              <a:rPr kumimoji="0" lang="fr-FR" sz="2800" b="1" i="0" u="none" strike="noStrike" kern="1200" cap="none" spc="0" normalizeH="0" baseline="0" noProof="0" dirty="0" err="1">
                <a:ln>
                  <a:noFill/>
                </a:ln>
                <a:solidFill>
                  <a:prstClr val="black"/>
                </a:solidFill>
                <a:effectLst/>
                <a:uLnTx/>
                <a:uFillTx/>
                <a:latin typeface="Unna" panose="02040503070705020203" pitchFamily="18" charset="0"/>
                <a:ea typeface="+mn-ea"/>
                <a:cs typeface="+mn-cs"/>
              </a:rPr>
              <a:t>inclusivity</a:t>
            </a:r>
            <a:r>
              <a:rPr kumimoji="0" lang="fr-FR" sz="2800" b="1" i="0" u="none" strike="noStrike" kern="1200" cap="none" spc="0" normalizeH="0" baseline="0" noProof="0" dirty="0">
                <a:ln>
                  <a:noFill/>
                </a:ln>
                <a:solidFill>
                  <a:prstClr val="black"/>
                </a:solidFill>
                <a:effectLst/>
                <a:uLnTx/>
                <a:uFillTx/>
                <a:latin typeface="Unna" panose="02040503070705020203" pitchFamily="18" charset="0"/>
                <a:ea typeface="+mn-ea"/>
                <a:cs typeface="+mn-cs"/>
              </a:rPr>
              <a:t> and </a:t>
            </a:r>
            <a:r>
              <a:rPr kumimoji="0" lang="fr-FR" sz="2800" b="1" i="0" u="none" strike="noStrike" kern="1200" cap="none" spc="0" normalizeH="0" baseline="0" noProof="0" dirty="0" err="1">
                <a:ln>
                  <a:noFill/>
                </a:ln>
                <a:solidFill>
                  <a:prstClr val="black"/>
                </a:solidFill>
                <a:effectLst/>
                <a:uLnTx/>
                <a:uFillTx/>
                <a:latin typeface="Unna" panose="02040503070705020203" pitchFamily="18" charset="0"/>
                <a:ea typeface="+mn-ea"/>
                <a:cs typeface="+mn-cs"/>
              </a:rPr>
              <a:t>diversity</a:t>
            </a:r>
            <a:r>
              <a:rPr kumimoji="0" lang="fr-FR" sz="2800" b="1" i="0" u="none" strike="noStrike" kern="1200" cap="none" spc="0" normalizeH="0" baseline="0" noProof="0" dirty="0">
                <a:ln>
                  <a:noFill/>
                </a:ln>
                <a:solidFill>
                  <a:prstClr val="black"/>
                </a:solidFill>
                <a:effectLst/>
                <a:uLnTx/>
                <a:uFillTx/>
                <a:latin typeface="Unna" panose="02040503070705020203" pitchFamily="18" charset="0"/>
                <a:ea typeface="+mn-ea"/>
                <a:cs typeface="+mn-cs"/>
              </a:rPr>
              <a:t> of the </a:t>
            </a:r>
            <a:r>
              <a:rPr kumimoji="0" lang="fr-FR" sz="2800" b="1" i="0" u="none" strike="noStrike" kern="1200" cap="none" spc="0" normalizeH="0" baseline="0" noProof="0" dirty="0" err="1">
                <a:ln>
                  <a:noFill/>
                </a:ln>
                <a:solidFill>
                  <a:prstClr val="black"/>
                </a:solidFill>
                <a:effectLst/>
                <a:uLnTx/>
                <a:uFillTx/>
                <a:latin typeface="Unna" panose="02040503070705020203" pitchFamily="18" charset="0"/>
                <a:ea typeface="+mn-ea"/>
                <a:cs typeface="+mn-cs"/>
              </a:rPr>
              <a:t>patients’voice</a:t>
            </a:r>
            <a:endParaRPr kumimoji="0" lang="fr-FR" sz="2800" b="1" i="0" u="none" strike="noStrike" kern="1200" cap="none" spc="0" normalizeH="0" baseline="0" noProof="0" dirty="0">
              <a:ln>
                <a:noFill/>
              </a:ln>
              <a:solidFill>
                <a:prstClr val="white"/>
              </a:solidFill>
              <a:effectLst/>
              <a:uLnTx/>
              <a:uFillTx/>
              <a:latin typeface="Unna" panose="02040503070705020203" pitchFamily="18" charset="0"/>
              <a:ea typeface="+mn-ea"/>
              <a:cs typeface="+mn-cs"/>
            </a:endParaRPr>
          </a:p>
        </p:txBody>
      </p:sp>
      <p:sp>
        <p:nvSpPr>
          <p:cNvPr id="3" name="TextBox 2">
            <a:extLst>
              <a:ext uri="{FF2B5EF4-FFF2-40B4-BE49-F238E27FC236}">
                <a16:creationId xmlns:a16="http://schemas.microsoft.com/office/drawing/2014/main" id="{45A4FF19-F0B3-4CF2-90ED-C129B4DCA143}"/>
              </a:ext>
            </a:extLst>
          </p:cNvPr>
          <p:cNvSpPr txBox="1"/>
          <p:nvPr/>
        </p:nvSpPr>
        <p:spPr>
          <a:xfrm>
            <a:off x="1707350" y="1517302"/>
            <a:ext cx="53109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Unna" panose="02040503070705020203" pitchFamily="18" charset="0"/>
              </a:rPr>
              <a:t>Micro</a:t>
            </a:r>
            <a:r>
              <a:rPr kumimoji="0" lang="en-US" sz="2400" b="0" i="0" u="none" strike="noStrike" kern="1200" cap="none" spc="0" normalizeH="0" baseline="0" noProof="0" dirty="0">
                <a:ln>
                  <a:noFill/>
                </a:ln>
                <a:solidFill>
                  <a:prstClr val="black"/>
                </a:solidFill>
                <a:effectLst/>
                <a:uLnTx/>
                <a:uFillTx/>
                <a:latin typeface="Unna" panose="02040503070705020203" pitchFamily="18" charset="0"/>
                <a:ea typeface="+mn-ea"/>
                <a:cs typeface="+mn-cs"/>
              </a:rPr>
              <a:t>-level</a:t>
            </a:r>
            <a:endParaRPr kumimoji="0" lang="en-BE" sz="2400" b="0" i="0" u="none" strike="noStrike" kern="1200" cap="none" spc="0" normalizeH="0" baseline="0" noProof="0" dirty="0">
              <a:ln>
                <a:noFill/>
              </a:ln>
              <a:solidFill>
                <a:prstClr val="black"/>
              </a:solidFill>
              <a:effectLst/>
              <a:uLnTx/>
              <a:uFillTx/>
              <a:latin typeface="Unna" panose="02040503070705020203" pitchFamily="18" charset="0"/>
              <a:ea typeface="+mn-ea"/>
              <a:cs typeface="+mn-cs"/>
            </a:endParaRPr>
          </a:p>
        </p:txBody>
      </p:sp>
      <p:sp>
        <p:nvSpPr>
          <p:cNvPr id="4" name="TextBox 3">
            <a:extLst>
              <a:ext uri="{FF2B5EF4-FFF2-40B4-BE49-F238E27FC236}">
                <a16:creationId xmlns:a16="http://schemas.microsoft.com/office/drawing/2014/main" id="{6DDD5AED-A34E-41D1-A384-32C15D645346}"/>
              </a:ext>
            </a:extLst>
          </p:cNvPr>
          <p:cNvSpPr txBox="1"/>
          <p:nvPr/>
        </p:nvSpPr>
        <p:spPr>
          <a:xfrm>
            <a:off x="1707350" y="2355273"/>
            <a:ext cx="9670473" cy="221599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0000"/>
                </a:solidFill>
                <a:effectLst/>
                <a:uLnTx/>
                <a:uFillTx/>
                <a:latin typeface="Karla" pitchFamily="2" charset="0"/>
                <a:ea typeface="Karla" pitchFamily="2" charset="0"/>
                <a:cs typeface="+mn-cs"/>
              </a:rPr>
              <a:t>Equity:  access to</a:t>
            </a:r>
            <a:r>
              <a:rPr kumimoji="0" lang="en-US" sz="2400" b="1" i="0" u="none" strike="noStrike" kern="1200" cap="none" spc="0" normalizeH="0" noProof="0" dirty="0">
                <a:ln>
                  <a:noFill/>
                </a:ln>
                <a:solidFill>
                  <a:srgbClr val="FF0000"/>
                </a:solidFill>
                <a:effectLst/>
                <a:uLnTx/>
                <a:uFillTx/>
                <a:latin typeface="Karla" pitchFamily="2" charset="0"/>
                <a:ea typeface="Karla" pitchFamily="2" charset="0"/>
                <a:cs typeface="+mn-cs"/>
              </a:rPr>
              <a:t> integrated inter-professional primary care teams</a:t>
            </a:r>
            <a:endParaRPr kumimoji="0" lang="en-US" sz="2400" b="1" i="0" u="none" strike="noStrike" kern="1200" cap="none" spc="0" normalizeH="0" baseline="0" noProof="0" dirty="0">
              <a:ln>
                <a:noFill/>
              </a:ln>
              <a:solidFill>
                <a:srgbClr val="FF0000"/>
              </a:solidFill>
              <a:effectLst/>
              <a:uLnTx/>
              <a:uFillTx/>
              <a:latin typeface="Karla" pitchFamily="2" charset="0"/>
              <a:ea typeface="Karla"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Karla" pitchFamily="2" charset="0"/>
              <a:ea typeface="Karla"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0000"/>
                </a:solidFill>
                <a:effectLst/>
                <a:uLnTx/>
                <a:uFillTx/>
                <a:latin typeface="Karla" pitchFamily="2" charset="0"/>
                <a:ea typeface="Karla" pitchFamily="2" charset="0"/>
                <a:cs typeface="+mn-cs"/>
              </a:rPr>
              <a:t>Inclusivity and diversity:  goal-oriented care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Karla" pitchFamily="2" charset="0"/>
              <a:ea typeface="Karla"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Karla" pitchFamily="2" charset="0"/>
              <a:ea typeface="Karla"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Karla" pitchFamily="2" charset="0"/>
                <a:ea typeface="Karla" pitchFamily="2" charset="0"/>
                <a:cs typeface="+mn-cs"/>
              </a:rPr>
              <a:t>ROLE OF PATIENTS’ ORGANISATIONS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BE" sz="1800" b="0" i="0" u="none" strike="noStrike" kern="1200" cap="none" spc="0" normalizeH="0" baseline="0" noProof="0" dirty="0">
              <a:ln>
                <a:noFill/>
              </a:ln>
              <a:solidFill>
                <a:prstClr val="black"/>
              </a:solidFill>
              <a:effectLst/>
              <a:uLnTx/>
              <a:uFillTx/>
              <a:latin typeface="Karla" pitchFamily="2" charset="0"/>
              <a:ea typeface="Karla" pitchFamily="2" charset="0"/>
              <a:cs typeface="+mn-cs"/>
            </a:endParaRPr>
          </a:p>
        </p:txBody>
      </p:sp>
    </p:spTree>
    <p:extLst>
      <p:ext uri="{BB962C8B-B14F-4D97-AF65-F5344CB8AC3E}">
        <p14:creationId xmlns:p14="http://schemas.microsoft.com/office/powerpoint/2010/main" val="1130544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Afbeelding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2929" y="973931"/>
            <a:ext cx="3493295" cy="4939904"/>
          </a:xfrm>
          <a:prstGeom prst="rect">
            <a:avLst/>
          </a:prstGeom>
          <a:noFill/>
          <a:ln w="9525">
            <a:solidFill>
              <a:srgbClr val="2D5EC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032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Title 1"/>
          <p:cNvSpPr>
            <a:spLocks noGrp="1"/>
          </p:cNvSpPr>
          <p:nvPr>
            <p:ph type="title"/>
          </p:nvPr>
        </p:nvSpPr>
        <p:spPr/>
        <p:txBody>
          <a:bodyPr/>
          <a:lstStyle/>
          <a:p>
            <a:pPr algn="ctr" eaLnBrk="1" hangingPunct="1"/>
            <a:r>
              <a:rPr lang="fr-BE" altLang="nl-BE"/>
              <a:t>Opinion on Definition primary care – Definition</a:t>
            </a:r>
            <a:endParaRPr lang="en-GB" altLang="nl-BE"/>
          </a:p>
        </p:txBody>
      </p:sp>
      <p:sp>
        <p:nvSpPr>
          <p:cNvPr id="7171" name="Content Placeholder 2"/>
          <p:cNvSpPr>
            <a:spLocks noGrp="1"/>
          </p:cNvSpPr>
          <p:nvPr>
            <p:ph idx="1"/>
          </p:nvPr>
        </p:nvSpPr>
        <p:spPr>
          <a:xfrm>
            <a:off x="2855120" y="2564608"/>
            <a:ext cx="6535341" cy="3186113"/>
          </a:xfrm>
        </p:spPr>
        <p:txBody>
          <a:bodyPr/>
          <a:lstStyle/>
          <a:p>
            <a:pPr marL="0" indent="0" eaLnBrk="1" hangingPunct="1">
              <a:buNone/>
              <a:defRPr/>
            </a:pPr>
            <a:endParaRPr lang="fr-BE" sz="1200" dirty="0"/>
          </a:p>
          <a:p>
            <a:pPr lvl="1" eaLnBrk="1" hangingPunct="1">
              <a:defRPr/>
            </a:pPr>
            <a:endParaRPr lang="fr-BE" sz="1200" dirty="0"/>
          </a:p>
          <a:p>
            <a:pPr eaLnBrk="1" hangingPunct="1">
              <a:defRPr/>
            </a:pPr>
            <a:r>
              <a:rPr lang="fr-BE" sz="1351" dirty="0" err="1"/>
              <a:t>Core-definition</a:t>
            </a:r>
            <a:endParaRPr lang="fr-BE" sz="1351" dirty="0"/>
          </a:p>
          <a:p>
            <a:pPr algn="just" eaLnBrk="1" hangingPunct="1">
              <a:spcBef>
                <a:spcPts val="451"/>
              </a:spcBef>
              <a:defRPr/>
            </a:pPr>
            <a:r>
              <a:rPr lang="en-GB" sz="1200" b="1" i="0" dirty="0"/>
              <a:t>'The Expert Panel considers that primary care is the provision of universally accessible, integrated person-</a:t>
            </a:r>
            <a:r>
              <a:rPr lang="en-GB" sz="1200" b="1" i="0" dirty="0" err="1"/>
              <a:t>centered</a:t>
            </a:r>
            <a:r>
              <a:rPr lang="en-GB" sz="1200" b="1" i="0" dirty="0"/>
              <a:t>, comprehensive health and community services provided by a team of professionals accountable for addressing a large majority of personal health needs. These services are delivered </a:t>
            </a:r>
            <a:r>
              <a:rPr lang="en-GB" sz="1200" b="1" u="sng" dirty="0"/>
              <a:t>in a sustained partnership with patients and informal caregivers</a:t>
            </a:r>
            <a:r>
              <a:rPr lang="en-GB" sz="1200" b="1" i="0" dirty="0"/>
              <a:t>, in the context of family and community, and play a central role in the overall coordination and continuity of people’s care</a:t>
            </a:r>
          </a:p>
          <a:p>
            <a:pPr algn="just" eaLnBrk="1" hangingPunct="1">
              <a:spcBef>
                <a:spcPts val="451"/>
              </a:spcBef>
              <a:defRPr/>
            </a:pPr>
            <a:r>
              <a:rPr lang="en-US" sz="1200" b="1" i="0" dirty="0"/>
              <a:t>The professionals active in primary care teams include, </a:t>
            </a:r>
            <a:r>
              <a:rPr lang="en-US" sz="1200" b="1" i="0" dirty="0">
                <a:solidFill>
                  <a:srgbClr val="FF0000"/>
                </a:solidFill>
              </a:rPr>
              <a:t>among others, dentists, dieticians, general practitioners/family physicians, midwives, nurses, occupational therapists, optometrists, pharmacists, physiotherapists, psychologists and social workers.’</a:t>
            </a:r>
            <a:endParaRPr lang="en-GB" sz="1200" b="1" i="0" dirty="0">
              <a:solidFill>
                <a:srgbClr val="FF0000"/>
              </a:solidFill>
            </a:endParaRPr>
          </a:p>
          <a:p>
            <a:pPr eaLnBrk="1" hangingPunct="1">
              <a:defRPr/>
            </a:pPr>
            <a:endParaRPr lang="en-GB" dirty="0"/>
          </a:p>
        </p:txBody>
      </p:sp>
    </p:spTree>
    <p:extLst>
      <p:ext uri="{BB962C8B-B14F-4D97-AF65-F5344CB8AC3E}">
        <p14:creationId xmlns:p14="http://schemas.microsoft.com/office/powerpoint/2010/main" val="2829042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wgc-botermark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4" y="276226"/>
            <a:ext cx="8181975" cy="639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 Box 3"/>
          <p:cNvSpPr txBox="1">
            <a:spLocks noChangeArrowheads="1"/>
          </p:cNvSpPr>
          <p:nvPr/>
        </p:nvSpPr>
        <p:spPr bwMode="auto">
          <a:xfrm>
            <a:off x="4367809" y="1052736"/>
            <a:ext cx="525720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marL="355600" indent="-355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55600" marR="0" lvl="0" indent="-355600" algn="l" defTabSz="914400" rtl="0" eaLnBrk="0" fontAlgn="base" latinLnBrk="0" hangingPunct="0">
              <a:lnSpc>
                <a:spcPct val="100000"/>
              </a:lnSpc>
              <a:spcBef>
                <a:spcPct val="50000"/>
              </a:spcBef>
              <a:spcAft>
                <a:spcPct val="0"/>
              </a:spcAft>
              <a:buClrTx/>
              <a:buSzTx/>
              <a:buFontTx/>
              <a:buNone/>
              <a:tabLst/>
              <a:defRPr/>
            </a:pPr>
            <a:r>
              <a:rPr kumimoji="0" lang="nl-BE" altLang="nl-BE" sz="2400" b="1" i="0" u="none" strike="noStrike" kern="1200" cap="none" spc="0" normalizeH="0" baseline="0" noProof="0" dirty="0">
                <a:ln>
                  <a:noFill/>
                </a:ln>
                <a:solidFill>
                  <a:srgbClr val="000066"/>
                </a:solidFill>
                <a:effectLst/>
                <a:uLnTx/>
                <a:uFillTx/>
                <a:latin typeface="Arial" panose="020B0604020202020204" pitchFamily="34" charset="0"/>
                <a:ea typeface="+mn-ea"/>
                <a:cs typeface="+mn-cs"/>
              </a:rPr>
              <a:t>Community Health Centre:</a:t>
            </a:r>
          </a:p>
          <a:p>
            <a:pPr marL="355600" marR="0" lvl="0" indent="-355600" algn="l" defTabSz="914400" rtl="0" eaLnBrk="0" fontAlgn="base" latinLnBrk="0" hangingPunct="0">
              <a:lnSpc>
                <a:spcPct val="100000"/>
              </a:lnSpc>
              <a:spcBef>
                <a:spcPct val="50000"/>
              </a:spcBef>
              <a:spcAft>
                <a:spcPct val="0"/>
              </a:spcAft>
              <a:buClrTx/>
              <a:buSzTx/>
              <a:buFontTx/>
              <a:buChar char="-"/>
              <a:tabLst/>
              <a:defRPr/>
            </a:pPr>
            <a:r>
              <a:rPr kumimoji="0" lang="nl-BE" altLang="nl-BE" sz="2000" b="0" i="0" u="none" strike="noStrike" kern="1200" cap="none" spc="0" normalizeH="0" baseline="0" noProof="0" dirty="0">
                <a:ln>
                  <a:noFill/>
                </a:ln>
                <a:solidFill>
                  <a:srgbClr val="000066"/>
                </a:solidFill>
                <a:effectLst/>
                <a:uLnTx/>
                <a:uFillTx/>
                <a:latin typeface="Arial" panose="020B0604020202020204" pitchFamily="34" charset="0"/>
                <a:ea typeface="+mn-ea"/>
                <a:cs typeface="+mn-cs"/>
              </a:rPr>
              <a:t>General </a:t>
            </a:r>
            <a:r>
              <a:rPr kumimoji="0" lang="nl-BE" altLang="nl-BE" sz="2000" b="0" i="0" u="none" strike="noStrike" kern="1200" cap="none" spc="0" normalizeH="0" baseline="0" noProof="0" dirty="0" err="1">
                <a:ln>
                  <a:noFill/>
                </a:ln>
                <a:solidFill>
                  <a:srgbClr val="000066"/>
                </a:solidFill>
                <a:effectLst/>
                <a:uLnTx/>
                <a:uFillTx/>
                <a:latin typeface="Arial" panose="020B0604020202020204" pitchFamily="34" charset="0"/>
                <a:ea typeface="+mn-ea"/>
                <a:cs typeface="+mn-cs"/>
              </a:rPr>
              <a:t>practitioners</a:t>
            </a:r>
            <a:r>
              <a:rPr kumimoji="0" lang="nl-BE" altLang="nl-BE" sz="2000" b="0" i="0" u="none" strike="noStrike" kern="1200" cap="none" spc="0" normalizeH="0" baseline="0" noProof="0" dirty="0">
                <a:ln>
                  <a:noFill/>
                </a:ln>
                <a:solidFill>
                  <a:srgbClr val="000066"/>
                </a:solidFill>
                <a:effectLst/>
                <a:uLnTx/>
                <a:uFillTx/>
                <a:latin typeface="Arial" panose="020B0604020202020204" pitchFamily="34" charset="0"/>
                <a:ea typeface="+mn-ea"/>
                <a:cs typeface="+mn-cs"/>
              </a:rPr>
              <a:t>; nurses; </a:t>
            </a:r>
            <a:r>
              <a:rPr kumimoji="0" lang="nl-BE" altLang="nl-BE" sz="2000" b="0" i="0" u="none" strike="noStrike" kern="1200" cap="none" spc="0" normalizeH="0" baseline="0" noProof="0" dirty="0" err="1">
                <a:ln>
                  <a:noFill/>
                </a:ln>
                <a:solidFill>
                  <a:srgbClr val="000066"/>
                </a:solidFill>
                <a:effectLst/>
                <a:uLnTx/>
                <a:uFillTx/>
                <a:latin typeface="Arial" panose="020B0604020202020204" pitchFamily="34" charset="0"/>
                <a:ea typeface="+mn-ea"/>
                <a:cs typeface="+mn-cs"/>
              </a:rPr>
              <a:t>dieticians</a:t>
            </a:r>
            <a:r>
              <a:rPr kumimoji="0" lang="nl-BE" altLang="nl-BE" sz="2000" b="0" i="0" u="none" strike="noStrike" kern="1200" cap="none" spc="0" normalizeH="0" baseline="0" noProof="0" dirty="0">
                <a:ln>
                  <a:noFill/>
                </a:ln>
                <a:solidFill>
                  <a:srgbClr val="000066"/>
                </a:solidFill>
                <a:effectLst/>
                <a:uLnTx/>
                <a:uFillTx/>
                <a:latin typeface="Arial" panose="020B0604020202020204" pitchFamily="34" charset="0"/>
                <a:ea typeface="+mn-ea"/>
                <a:cs typeface="+mn-cs"/>
              </a:rPr>
              <a:t>; health promotors; </a:t>
            </a:r>
            <a:r>
              <a:rPr kumimoji="0" lang="nl-BE" altLang="nl-BE" sz="2000" b="0" i="0" u="none" strike="noStrike" kern="1200" cap="none" spc="0" normalizeH="0" baseline="0" noProof="0" dirty="0" err="1">
                <a:ln>
                  <a:noFill/>
                </a:ln>
                <a:solidFill>
                  <a:srgbClr val="000066"/>
                </a:solidFill>
                <a:effectLst/>
                <a:uLnTx/>
                <a:uFillTx/>
                <a:latin typeface="Arial" panose="020B0604020202020204" pitchFamily="34" charset="0"/>
                <a:ea typeface="+mn-ea"/>
                <a:cs typeface="+mn-cs"/>
              </a:rPr>
              <a:t>dentists</a:t>
            </a:r>
            <a:r>
              <a:rPr kumimoji="0" lang="nl-BE" altLang="nl-BE" sz="2000" b="0" i="0" u="none" strike="noStrike" kern="1200" cap="none" spc="0" normalizeH="0" baseline="0" noProof="0" dirty="0">
                <a:ln>
                  <a:noFill/>
                </a:ln>
                <a:solidFill>
                  <a:srgbClr val="000066"/>
                </a:solidFill>
                <a:effectLst/>
                <a:uLnTx/>
                <a:uFillTx/>
                <a:latin typeface="Arial" panose="020B0604020202020204" pitchFamily="34" charset="0"/>
                <a:ea typeface="+mn-ea"/>
                <a:cs typeface="+mn-cs"/>
              </a:rPr>
              <a:t>; </a:t>
            </a:r>
            <a:r>
              <a:rPr kumimoji="0" lang="nl-BE" altLang="nl-BE" sz="2000" b="0" i="0" u="none" strike="noStrike" kern="1200" cap="none" spc="0" normalizeH="0" baseline="0" noProof="0" dirty="0" err="1">
                <a:ln>
                  <a:noFill/>
                </a:ln>
                <a:solidFill>
                  <a:srgbClr val="000066"/>
                </a:solidFill>
                <a:effectLst/>
                <a:uLnTx/>
                <a:uFillTx/>
                <a:latin typeface="Arial" panose="020B0604020202020204" pitchFamily="34" charset="0"/>
                <a:ea typeface="+mn-ea"/>
                <a:cs typeface="+mn-cs"/>
              </a:rPr>
              <a:t>social</a:t>
            </a:r>
            <a:r>
              <a:rPr kumimoji="0" lang="nl-BE" altLang="nl-BE" sz="2000" b="0" i="0" u="none" strike="noStrike" kern="1200" cap="none" spc="0" normalizeH="0" baseline="0" noProof="0" dirty="0">
                <a:ln>
                  <a:noFill/>
                </a:ln>
                <a:solidFill>
                  <a:srgbClr val="000066"/>
                </a:solidFill>
                <a:effectLst/>
                <a:uLnTx/>
                <a:uFillTx/>
                <a:latin typeface="Arial" panose="020B0604020202020204" pitchFamily="34" charset="0"/>
                <a:ea typeface="+mn-ea"/>
                <a:cs typeface="+mn-cs"/>
              </a:rPr>
              <a:t> </a:t>
            </a:r>
            <a:r>
              <a:rPr kumimoji="0" lang="nl-BE" altLang="nl-BE" sz="2000" b="0" i="0" u="none" strike="noStrike" kern="1200" cap="none" spc="0" normalizeH="0" baseline="0" noProof="0" dirty="0" err="1">
                <a:ln>
                  <a:noFill/>
                </a:ln>
                <a:solidFill>
                  <a:srgbClr val="000066"/>
                </a:solidFill>
                <a:effectLst/>
                <a:uLnTx/>
                <a:uFillTx/>
                <a:latin typeface="Arial" panose="020B0604020202020204" pitchFamily="34" charset="0"/>
                <a:ea typeface="+mn-ea"/>
                <a:cs typeface="+mn-cs"/>
              </a:rPr>
              <a:t>workers</a:t>
            </a:r>
            <a:r>
              <a:rPr kumimoji="0" lang="nl-BE" altLang="nl-BE" sz="2000" b="0" i="0" u="none" strike="noStrike" kern="1200" cap="none" spc="0" normalizeH="0" baseline="0" noProof="0" dirty="0">
                <a:ln>
                  <a:noFill/>
                </a:ln>
                <a:solidFill>
                  <a:srgbClr val="000066"/>
                </a:solidFill>
                <a:effectLst/>
                <a:uLnTx/>
                <a:uFillTx/>
                <a:latin typeface="Arial" panose="020B0604020202020204" pitchFamily="34" charset="0"/>
                <a:ea typeface="+mn-ea"/>
                <a:cs typeface="+mn-cs"/>
              </a:rPr>
              <a:t>; </a:t>
            </a:r>
            <a:r>
              <a:rPr kumimoji="0" lang="nl-BE" altLang="nl-BE" sz="2000" b="0" i="0" u="none" strike="noStrike" kern="1200" cap="none" spc="0" normalizeH="0" baseline="0" noProof="0" dirty="0" err="1">
                <a:ln>
                  <a:noFill/>
                </a:ln>
                <a:solidFill>
                  <a:srgbClr val="000066"/>
                </a:solidFill>
                <a:effectLst/>
                <a:uLnTx/>
                <a:uFillTx/>
                <a:latin typeface="Arial" panose="020B0604020202020204" pitchFamily="34" charset="0"/>
                <a:ea typeface="+mn-ea"/>
                <a:cs typeface="+mn-cs"/>
              </a:rPr>
              <a:t>psychologists;community</a:t>
            </a:r>
            <a:r>
              <a:rPr kumimoji="0" lang="nl-BE" altLang="nl-BE" sz="2000" b="0" i="0" u="none" strike="noStrike" kern="1200" cap="none" spc="0" normalizeH="0" baseline="0" noProof="0" dirty="0">
                <a:ln>
                  <a:noFill/>
                </a:ln>
                <a:solidFill>
                  <a:srgbClr val="000066"/>
                </a:solidFill>
                <a:effectLst/>
                <a:uLnTx/>
                <a:uFillTx/>
                <a:latin typeface="Arial" panose="020B0604020202020204" pitchFamily="34" charset="0"/>
                <a:ea typeface="+mn-ea"/>
                <a:cs typeface="+mn-cs"/>
              </a:rPr>
              <a:t> health </a:t>
            </a:r>
            <a:r>
              <a:rPr kumimoji="0" lang="nl-BE" altLang="nl-BE" sz="2000" b="0" i="0" u="none" strike="noStrike" kern="1200" cap="none" spc="0" normalizeH="0" baseline="0" noProof="0" dirty="0" err="1">
                <a:ln>
                  <a:noFill/>
                </a:ln>
                <a:solidFill>
                  <a:srgbClr val="000066"/>
                </a:solidFill>
                <a:effectLst/>
                <a:uLnTx/>
                <a:uFillTx/>
                <a:latin typeface="Arial" panose="020B0604020202020204" pitchFamily="34" charset="0"/>
                <a:ea typeface="+mn-ea"/>
                <a:cs typeface="+mn-cs"/>
              </a:rPr>
              <a:t>workers</a:t>
            </a:r>
            <a:r>
              <a:rPr kumimoji="0" lang="nl-BE" altLang="nl-BE" sz="2000" b="0" i="0" u="none" strike="noStrike" kern="1200" cap="none" spc="0" normalizeH="0" baseline="0" noProof="0" dirty="0">
                <a:ln>
                  <a:noFill/>
                </a:ln>
                <a:solidFill>
                  <a:srgbClr val="000066"/>
                </a:solidFill>
                <a:effectLst/>
                <a:uLnTx/>
                <a:uFillTx/>
                <a:latin typeface="Arial" panose="020B0604020202020204" pitchFamily="34" charset="0"/>
                <a:ea typeface="+mn-ea"/>
                <a:cs typeface="+mn-cs"/>
              </a:rPr>
              <a:t>…</a:t>
            </a:r>
          </a:p>
          <a:p>
            <a:pPr marL="355600" marR="0" lvl="0" indent="-355600" algn="l" defTabSz="914400" rtl="0" eaLnBrk="0" fontAlgn="base" latinLnBrk="0" hangingPunct="0">
              <a:lnSpc>
                <a:spcPct val="100000"/>
              </a:lnSpc>
              <a:spcBef>
                <a:spcPct val="50000"/>
              </a:spcBef>
              <a:spcAft>
                <a:spcPct val="0"/>
              </a:spcAft>
              <a:buClrTx/>
              <a:buSzTx/>
              <a:buFontTx/>
              <a:buChar char="-"/>
              <a:tabLst/>
              <a:defRPr/>
            </a:pPr>
            <a:r>
              <a:rPr kumimoji="0" lang="nl-BE" altLang="nl-BE" sz="2000" b="0" i="0" u="none" strike="noStrike" kern="1200" cap="none" spc="0" normalizeH="0" baseline="0" noProof="0" dirty="0">
                <a:ln>
                  <a:noFill/>
                </a:ln>
                <a:solidFill>
                  <a:srgbClr val="000066"/>
                </a:solidFill>
                <a:effectLst/>
                <a:uLnTx/>
                <a:uFillTx/>
                <a:latin typeface="Arial" panose="020B0604020202020204" pitchFamily="34" charset="0"/>
                <a:ea typeface="+mn-ea"/>
                <a:cs typeface="+mn-cs"/>
              </a:rPr>
              <a:t>6200 </a:t>
            </a:r>
            <a:r>
              <a:rPr kumimoji="0" lang="nl-BE" altLang="nl-BE" sz="2000" b="0" i="0" u="none" strike="noStrike" kern="1200" cap="none" spc="0" normalizeH="0" baseline="0" noProof="0" dirty="0" err="1">
                <a:ln>
                  <a:noFill/>
                </a:ln>
                <a:solidFill>
                  <a:srgbClr val="000066"/>
                </a:solidFill>
                <a:effectLst/>
                <a:uLnTx/>
                <a:uFillTx/>
                <a:latin typeface="Arial" panose="020B0604020202020204" pitchFamily="34" charset="0"/>
                <a:ea typeface="+mn-ea"/>
                <a:cs typeface="+mn-cs"/>
              </a:rPr>
              <a:t>patients</a:t>
            </a:r>
            <a:r>
              <a:rPr kumimoji="0" lang="nl-BE" altLang="nl-BE" sz="2000" b="0" i="0" u="none" strike="noStrike" kern="1200" cap="none" spc="0" normalizeH="0" baseline="0" noProof="0" dirty="0">
                <a:ln>
                  <a:noFill/>
                </a:ln>
                <a:solidFill>
                  <a:srgbClr val="000066"/>
                </a:solidFill>
                <a:effectLst/>
                <a:uLnTx/>
                <a:uFillTx/>
                <a:latin typeface="Arial" panose="020B0604020202020204" pitchFamily="34" charset="0"/>
                <a:ea typeface="+mn-ea"/>
                <a:cs typeface="+mn-cs"/>
              </a:rPr>
              <a:t>; 95 </a:t>
            </a:r>
            <a:r>
              <a:rPr kumimoji="0" lang="nl-BE" altLang="nl-BE" sz="2000" b="0" i="0" u="none" strike="noStrike" kern="1200" cap="none" spc="0" normalizeH="0" baseline="0" noProof="0" dirty="0" err="1">
                <a:ln>
                  <a:noFill/>
                </a:ln>
                <a:solidFill>
                  <a:srgbClr val="000066"/>
                </a:solidFill>
                <a:effectLst/>
                <a:uLnTx/>
                <a:uFillTx/>
                <a:latin typeface="Arial" panose="020B0604020202020204" pitchFamily="34" charset="0"/>
                <a:ea typeface="+mn-ea"/>
                <a:cs typeface="+mn-cs"/>
              </a:rPr>
              <a:t>nationalities</a:t>
            </a:r>
            <a:endParaRPr kumimoji="0" lang="nl-BE" altLang="nl-BE" sz="2000" b="0" i="0" u="none" strike="noStrike" kern="1200" cap="none" spc="0" normalizeH="0" baseline="0" noProof="0" dirty="0">
              <a:ln>
                <a:noFill/>
              </a:ln>
              <a:solidFill>
                <a:srgbClr val="000066"/>
              </a:solidFill>
              <a:effectLst/>
              <a:uLnTx/>
              <a:uFillTx/>
              <a:latin typeface="Arial" panose="020B0604020202020204" pitchFamily="34" charset="0"/>
              <a:ea typeface="+mn-ea"/>
              <a:cs typeface="+mn-cs"/>
            </a:endParaRPr>
          </a:p>
          <a:p>
            <a:pPr marL="355600" marR="0" lvl="0" indent="-355600" algn="l" defTabSz="914400" rtl="0" eaLnBrk="0" fontAlgn="base" latinLnBrk="0" hangingPunct="0">
              <a:lnSpc>
                <a:spcPct val="100000"/>
              </a:lnSpc>
              <a:spcBef>
                <a:spcPct val="50000"/>
              </a:spcBef>
              <a:spcAft>
                <a:spcPct val="0"/>
              </a:spcAft>
              <a:buClrTx/>
              <a:buSzTx/>
              <a:buFontTx/>
              <a:buChar char="-"/>
              <a:tabLst/>
              <a:defRPr/>
            </a:pPr>
            <a:r>
              <a:rPr kumimoji="0" lang="nl-BE" altLang="nl-BE" sz="2000" b="0" i="0" u="none" strike="noStrike" kern="1200" cap="none" spc="0" normalizeH="0" baseline="0" noProof="0" dirty="0" err="1">
                <a:ln>
                  <a:noFill/>
                </a:ln>
                <a:solidFill>
                  <a:srgbClr val="000066"/>
                </a:solidFill>
                <a:effectLst/>
                <a:uLnTx/>
                <a:uFillTx/>
                <a:latin typeface="Arial" panose="020B0604020202020204" pitchFamily="34" charset="0"/>
                <a:ea typeface="+mn-ea"/>
                <a:cs typeface="+mn-cs"/>
              </a:rPr>
              <a:t>Integrated</a:t>
            </a:r>
            <a:r>
              <a:rPr kumimoji="0" lang="nl-BE" altLang="nl-BE" sz="2000" b="0" i="0" u="none" strike="noStrike" kern="1200" cap="none" spc="0" normalizeH="0" baseline="0" noProof="0" dirty="0">
                <a:ln>
                  <a:noFill/>
                </a:ln>
                <a:solidFill>
                  <a:srgbClr val="000066"/>
                </a:solidFill>
                <a:effectLst/>
                <a:uLnTx/>
                <a:uFillTx/>
                <a:latin typeface="Arial" panose="020B0604020202020204" pitchFamily="34" charset="0"/>
                <a:ea typeface="+mn-ea"/>
                <a:cs typeface="+mn-cs"/>
              </a:rPr>
              <a:t> </a:t>
            </a:r>
            <a:r>
              <a:rPr kumimoji="0" lang="nl-BE" altLang="nl-BE" sz="2000" b="0" i="0" u="none" strike="noStrike" kern="1200" cap="none" spc="0" normalizeH="0" baseline="0" noProof="0" dirty="0" err="1">
                <a:ln>
                  <a:noFill/>
                </a:ln>
                <a:solidFill>
                  <a:srgbClr val="000066"/>
                </a:solidFill>
                <a:effectLst/>
                <a:uLnTx/>
                <a:uFillTx/>
                <a:latin typeface="Arial" panose="020B0604020202020204" pitchFamily="34" charset="0"/>
                <a:ea typeface="+mn-ea"/>
                <a:cs typeface="+mn-cs"/>
              </a:rPr>
              <a:t>Needs-based</a:t>
            </a:r>
            <a:r>
              <a:rPr kumimoji="0" lang="nl-BE" altLang="nl-BE" sz="2000" b="0" i="0" u="none" strike="noStrike" kern="1200" cap="none" spc="0" normalizeH="0" baseline="0" noProof="0" dirty="0">
                <a:ln>
                  <a:noFill/>
                </a:ln>
                <a:solidFill>
                  <a:srgbClr val="000066"/>
                </a:solidFill>
                <a:effectLst/>
                <a:uLnTx/>
                <a:uFillTx/>
                <a:latin typeface="Arial" panose="020B0604020202020204" pitchFamily="34" charset="0"/>
                <a:ea typeface="+mn-ea"/>
                <a:cs typeface="+mn-cs"/>
              </a:rPr>
              <a:t> </a:t>
            </a:r>
            <a:r>
              <a:rPr kumimoji="0" lang="nl-BE" altLang="nl-BE" sz="2000" b="0" i="0" u="none" strike="noStrike" kern="1200" cap="none" spc="0" normalizeH="0" baseline="0" noProof="0" dirty="0" err="1">
                <a:ln>
                  <a:noFill/>
                </a:ln>
                <a:solidFill>
                  <a:srgbClr val="000066"/>
                </a:solidFill>
                <a:effectLst/>
                <a:uLnTx/>
                <a:uFillTx/>
                <a:latin typeface="Arial" panose="020B0604020202020204" pitchFamily="34" charset="0"/>
                <a:ea typeface="+mn-ea"/>
                <a:cs typeface="+mn-cs"/>
              </a:rPr>
              <a:t>Capitation</a:t>
            </a:r>
            <a:r>
              <a:rPr kumimoji="0" lang="nl-BE" altLang="nl-BE" sz="2000" b="0" i="0" u="none" strike="noStrike" kern="1200" cap="none" spc="0" normalizeH="0" baseline="0" noProof="0" dirty="0">
                <a:ln>
                  <a:noFill/>
                </a:ln>
                <a:solidFill>
                  <a:srgbClr val="000066"/>
                </a:solidFill>
                <a:effectLst/>
                <a:uLnTx/>
                <a:uFillTx/>
                <a:latin typeface="Arial" panose="020B0604020202020204" pitchFamily="34" charset="0"/>
                <a:ea typeface="+mn-ea"/>
                <a:cs typeface="+mn-cs"/>
              </a:rPr>
              <a:t>; no co-</a:t>
            </a:r>
            <a:r>
              <a:rPr kumimoji="0" lang="nl-BE" altLang="nl-BE" sz="2000" b="0" i="0" u="none" strike="noStrike" kern="1200" cap="none" spc="0" normalizeH="0" baseline="0" noProof="0" dirty="0" err="1">
                <a:ln>
                  <a:noFill/>
                </a:ln>
                <a:solidFill>
                  <a:srgbClr val="000066"/>
                </a:solidFill>
                <a:effectLst/>
                <a:uLnTx/>
                <a:uFillTx/>
                <a:latin typeface="Arial" panose="020B0604020202020204" pitchFamily="34" charset="0"/>
                <a:ea typeface="+mn-ea"/>
                <a:cs typeface="+mn-cs"/>
              </a:rPr>
              <a:t>payment</a:t>
            </a:r>
            <a:endParaRPr kumimoji="0" lang="nl-BE" altLang="nl-BE" sz="2000" b="0" i="0" u="none" strike="noStrike" kern="1200" cap="none" spc="0" normalizeH="0" baseline="0" noProof="0" dirty="0">
              <a:ln>
                <a:noFill/>
              </a:ln>
              <a:solidFill>
                <a:srgbClr val="000066"/>
              </a:solidFill>
              <a:effectLst/>
              <a:uLnTx/>
              <a:uFillTx/>
              <a:latin typeface="Arial" panose="020B0604020202020204" pitchFamily="34" charset="0"/>
              <a:ea typeface="+mn-ea"/>
              <a:cs typeface="+mn-cs"/>
            </a:endParaRPr>
          </a:p>
          <a:p>
            <a:pPr marL="355600" marR="0" lvl="0" indent="-355600" algn="l" defTabSz="914400" rtl="0" eaLnBrk="0" fontAlgn="base" latinLnBrk="0" hangingPunct="0">
              <a:lnSpc>
                <a:spcPct val="100000"/>
              </a:lnSpc>
              <a:spcBef>
                <a:spcPct val="50000"/>
              </a:spcBef>
              <a:spcAft>
                <a:spcPct val="0"/>
              </a:spcAft>
              <a:buClrTx/>
              <a:buSzTx/>
              <a:buFontTx/>
              <a:buChar char="-"/>
              <a:tabLst/>
              <a:defRPr/>
            </a:pPr>
            <a:r>
              <a:rPr kumimoji="0" lang="nl-BE" altLang="nl-BE" sz="2000" b="0" i="0" u="none" strike="noStrike" kern="1200" cap="none" spc="0" normalizeH="0" baseline="0" noProof="0" dirty="0">
                <a:ln>
                  <a:noFill/>
                </a:ln>
                <a:solidFill>
                  <a:srgbClr val="000066"/>
                </a:solidFill>
                <a:effectLst/>
                <a:uLnTx/>
                <a:uFillTx/>
                <a:latin typeface="Arial" panose="020B0604020202020204" pitchFamily="34" charset="0"/>
                <a:ea typeface="+mn-ea"/>
                <a:cs typeface="+mn-cs"/>
              </a:rPr>
              <a:t>COPC-</a:t>
            </a:r>
            <a:r>
              <a:rPr kumimoji="0" lang="nl-BE" altLang="nl-BE" sz="2000" b="0" i="0" u="none" strike="noStrike" kern="1200" cap="none" spc="0" normalizeH="0" baseline="0" noProof="0" dirty="0" err="1">
                <a:ln>
                  <a:noFill/>
                </a:ln>
                <a:solidFill>
                  <a:srgbClr val="000066"/>
                </a:solidFill>
                <a:effectLst/>
                <a:uLnTx/>
                <a:uFillTx/>
                <a:latin typeface="Arial" panose="020B0604020202020204" pitchFamily="34" charset="0"/>
                <a:ea typeface="+mn-ea"/>
                <a:cs typeface="+mn-cs"/>
              </a:rPr>
              <a:t>strategy</a:t>
            </a:r>
            <a:endParaRPr kumimoji="0" lang="nl-NL" altLang="nl-BE" sz="2000" b="0" i="0" u="none" strike="noStrike" kern="1200" cap="none" spc="0" normalizeH="0" baseline="0" noProof="0" dirty="0">
              <a:ln>
                <a:noFill/>
              </a:ln>
              <a:solidFill>
                <a:srgbClr val="000066"/>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06856890"/>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Afbeelding 1" descr="Lovei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95557" y="765175"/>
            <a:ext cx="7300913" cy="489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p:cNvSpPr txBox="1">
            <a:spLocks noChangeArrowheads="1"/>
          </p:cNvSpPr>
          <p:nvPr/>
        </p:nvSpPr>
        <p:spPr bwMode="auto">
          <a:xfrm>
            <a:off x="2495557" y="5949963"/>
            <a:ext cx="73009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nl-NL" altLang="nl-BE" sz="2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Challenges in patients with multimorbidity</a:t>
            </a:r>
            <a:endParaRPr kumimoji="0" lang="nl-BE" altLang="nl-BE" sz="2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762168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Afbeelding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93"/>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1058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Afbeelding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7203" y="0"/>
            <a:ext cx="873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787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hthoek 5"/>
          <p:cNvSpPr>
            <a:spLocks noChangeArrowheads="1"/>
          </p:cNvSpPr>
          <p:nvPr/>
        </p:nvSpPr>
        <p:spPr bwMode="auto">
          <a:xfrm>
            <a:off x="2135188" y="333389"/>
            <a:ext cx="8208963" cy="6048375"/>
          </a:xfrm>
          <a:prstGeom prst="rect">
            <a:avLst/>
          </a:prstGeom>
          <a:solidFill>
            <a:schemeClr val="tx1"/>
          </a:solidFill>
          <a:ln>
            <a:noFill/>
          </a:ln>
          <a:extLst>
            <a:ext uri="{91240B29-F687-4F45-9708-019B960494DF}">
              <a14:hiddenLine xmlns:a14="http://schemas.microsoft.com/office/drawing/2010/main" w="12700" cap="sq" algn="ctr">
                <a:solidFill>
                  <a:srgbClr val="000000"/>
                </a:solidFill>
                <a:round/>
                <a:headEnd type="none" w="sm" len="sm"/>
                <a:tailEnd type="none" w="sm" len="sm"/>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pPr algn="ctr" defTabSz="914377" eaLnBrk="0" fontAlgn="base" hangingPunct="0">
              <a:spcBef>
                <a:spcPct val="0"/>
              </a:spcBef>
              <a:spcAft>
                <a:spcPct val="0"/>
              </a:spcAft>
              <a:defRPr/>
            </a:pPr>
            <a:endParaRPr lang="nl-BE" altLang="nl-BE">
              <a:solidFill>
                <a:srgbClr val="FFCC00"/>
              </a:solidFill>
            </a:endParaRPr>
          </a:p>
        </p:txBody>
      </p:sp>
      <p:pic>
        <p:nvPicPr>
          <p:cNvPr id="208899" name="Afbeelding 6" descr="Chronic care model.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16277" y="549275"/>
            <a:ext cx="5975351" cy="556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vak 3"/>
          <p:cNvSpPr txBox="1">
            <a:spLocks noChangeArrowheads="1"/>
          </p:cNvSpPr>
          <p:nvPr/>
        </p:nvSpPr>
        <p:spPr bwMode="auto">
          <a:xfrm>
            <a:off x="7464268" y="5732476"/>
            <a:ext cx="16417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pPr algn="ctr" defTabSz="914377" eaLnBrk="0" fontAlgn="base" hangingPunct="0">
              <a:spcBef>
                <a:spcPct val="0"/>
              </a:spcBef>
              <a:spcAft>
                <a:spcPct val="0"/>
              </a:spcAft>
              <a:defRPr/>
            </a:pPr>
            <a:r>
              <a:rPr lang="nl-BE" altLang="nl-BE" sz="1400" b="1">
                <a:solidFill>
                  <a:srgbClr val="000000"/>
                </a:solidFill>
              </a:rPr>
              <a:t>EMPOWERMENT</a:t>
            </a:r>
          </a:p>
        </p:txBody>
      </p:sp>
    </p:spTree>
    <p:extLst>
      <p:ext uri="{BB962C8B-B14F-4D97-AF65-F5344CB8AC3E}">
        <p14:creationId xmlns:p14="http://schemas.microsoft.com/office/powerpoint/2010/main" val="403928082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hthoek 2"/>
          <p:cNvSpPr>
            <a:spLocks noChangeArrowheads="1"/>
          </p:cNvSpPr>
          <p:nvPr/>
        </p:nvSpPr>
        <p:spPr bwMode="auto">
          <a:xfrm>
            <a:off x="2135188" y="333389"/>
            <a:ext cx="8208963" cy="6048375"/>
          </a:xfrm>
          <a:prstGeom prst="rect">
            <a:avLst/>
          </a:prstGeom>
          <a:solidFill>
            <a:schemeClr val="tx1"/>
          </a:solidFill>
          <a:ln>
            <a:noFill/>
          </a:ln>
          <a:extLst>
            <a:ext uri="{91240B29-F687-4F45-9708-019B960494DF}">
              <a14:hiddenLine xmlns:a14="http://schemas.microsoft.com/office/drawing/2010/main" w="12700" cap="sq" algn="ctr">
                <a:solidFill>
                  <a:srgbClr val="000000"/>
                </a:solidFill>
                <a:round/>
                <a:headEnd type="none" w="sm" len="sm"/>
                <a:tailEnd type="none" w="sm" len="sm"/>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pPr algn="ctr" defTabSz="914377" eaLnBrk="0" fontAlgn="base" hangingPunct="0">
              <a:spcBef>
                <a:spcPct val="0"/>
              </a:spcBef>
              <a:spcAft>
                <a:spcPct val="0"/>
              </a:spcAft>
              <a:defRPr/>
            </a:pPr>
            <a:endParaRPr lang="nl-BE" altLang="nl-BE">
              <a:solidFill>
                <a:srgbClr val="FFCC00"/>
              </a:solidFill>
            </a:endParaRPr>
          </a:p>
        </p:txBody>
      </p:sp>
      <p:pic>
        <p:nvPicPr>
          <p:cNvPr id="209923" name="Afbeelding 1" descr="Chronic care model-groot.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6277" y="549275"/>
            <a:ext cx="5975351" cy="556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3197178"/>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3B52AE-B300-45A9-9342-8AA317B176F3}"/>
              </a:ext>
            </a:extLst>
          </p:cNvPr>
          <p:cNvSpPr txBox="1"/>
          <p:nvPr/>
        </p:nvSpPr>
        <p:spPr>
          <a:xfrm>
            <a:off x="3202544" y="3231771"/>
            <a:ext cx="5786906" cy="1477328"/>
          </a:xfrm>
          <a:prstGeom prst="rect">
            <a:avLst/>
          </a:prstGeom>
          <a:noFill/>
        </p:spPr>
        <p:txBody>
          <a:bodyPr wrap="square" rtlCol="0">
            <a:spAutoFit/>
          </a:bodyPr>
          <a:lstStyle/>
          <a:p>
            <a:pPr algn="ctr">
              <a:spcBef>
                <a:spcPts val="0"/>
              </a:spcBef>
            </a:pPr>
            <a:r>
              <a:rPr lang="en-GB" dirty="0" err="1">
                <a:latin typeface="Unna" panose="02040503070705020203" pitchFamily="18" charset="0"/>
              </a:rPr>
              <a:t>Prof.</a:t>
            </a:r>
            <a:r>
              <a:rPr lang="en-GB" dirty="0">
                <a:latin typeface="Unna" panose="02040503070705020203" pitchFamily="18" charset="0"/>
              </a:rPr>
              <a:t> </a:t>
            </a:r>
            <a:r>
              <a:rPr lang="en-GB" dirty="0" err="1">
                <a:latin typeface="Unna" panose="02040503070705020203" pitchFamily="18" charset="0"/>
              </a:rPr>
              <a:t>em</a:t>
            </a:r>
            <a:r>
              <a:rPr lang="en-GB" dirty="0">
                <a:latin typeface="Unna" panose="02040503070705020203" pitchFamily="18" charset="0"/>
              </a:rPr>
              <a:t>. Jan De Maeseneer, MD, PhD</a:t>
            </a:r>
          </a:p>
          <a:p>
            <a:pPr algn="ctr">
              <a:spcBef>
                <a:spcPts val="0"/>
              </a:spcBef>
            </a:pPr>
            <a:r>
              <a:rPr lang="en-GB" kern="1200" dirty="0">
                <a:latin typeface="Unna" panose="02040503070705020203" pitchFamily="18" charset="0"/>
              </a:rPr>
              <a:t>Department of Public Health and Primary </a:t>
            </a:r>
            <a:r>
              <a:rPr lang="en-GB" kern="1200" dirty="0" err="1">
                <a:latin typeface="Unna" panose="02040503070705020203" pitchFamily="18" charset="0"/>
              </a:rPr>
              <a:t>Care,Ghent</a:t>
            </a:r>
            <a:r>
              <a:rPr lang="en-GB" kern="1200" dirty="0">
                <a:latin typeface="Unna" panose="02040503070705020203" pitchFamily="18" charset="0"/>
              </a:rPr>
              <a:t> University (Belgium)</a:t>
            </a:r>
          </a:p>
          <a:p>
            <a:pPr algn="ctr">
              <a:spcBef>
                <a:spcPts val="0"/>
              </a:spcBef>
            </a:pPr>
            <a:r>
              <a:rPr lang="en-GB" dirty="0">
                <a:latin typeface="Unna" panose="02040503070705020203" pitchFamily="18" charset="0"/>
              </a:rPr>
              <a:t>Past President European Forum for Primary Care (EFPC) (2005-2017)</a:t>
            </a:r>
            <a:endParaRPr lang="en-GB" kern="1200" dirty="0">
              <a:latin typeface="Unna" panose="02040503070705020203" pitchFamily="18" charset="0"/>
            </a:endParaRPr>
          </a:p>
        </p:txBody>
      </p:sp>
      <p:sp>
        <p:nvSpPr>
          <p:cNvPr id="3" name="TextBox 2">
            <a:extLst>
              <a:ext uri="{FF2B5EF4-FFF2-40B4-BE49-F238E27FC236}">
                <a16:creationId xmlns:a16="http://schemas.microsoft.com/office/drawing/2014/main" id="{6F275283-C44C-46D6-BD8F-E4E5A531532C}"/>
              </a:ext>
            </a:extLst>
          </p:cNvPr>
          <p:cNvSpPr txBox="1"/>
          <p:nvPr/>
        </p:nvSpPr>
        <p:spPr>
          <a:xfrm>
            <a:off x="2783381" y="2448176"/>
            <a:ext cx="6625235" cy="584775"/>
          </a:xfrm>
          <a:prstGeom prst="rect">
            <a:avLst/>
          </a:prstGeom>
          <a:noFill/>
        </p:spPr>
        <p:txBody>
          <a:bodyPr wrap="square" rtlCol="0">
            <a:spAutoFit/>
          </a:bodyPr>
          <a:lstStyle/>
          <a:p>
            <a:pPr algn="ctr">
              <a:spcBef>
                <a:spcPts val="0"/>
              </a:spcBef>
            </a:pPr>
            <a:r>
              <a:rPr lang="fr-FR" sz="3200" dirty="0">
                <a:latin typeface="Unna" panose="02040503070705020203" pitchFamily="18" charset="0"/>
              </a:rPr>
              <a:t>An introduction</a:t>
            </a:r>
            <a:endParaRPr lang="fr-FR" sz="3200" dirty="0">
              <a:solidFill>
                <a:schemeClr val="bg1"/>
              </a:solidFill>
              <a:latin typeface="Unna" panose="02040503070705020203" pitchFamily="18" charset="0"/>
            </a:endParaRPr>
          </a:p>
        </p:txBody>
      </p:sp>
      <p:pic>
        <p:nvPicPr>
          <p:cNvPr id="4" name="Picture 3" descr="A close up of a sign&#10;&#10;Description automatically generated">
            <a:extLst>
              <a:ext uri="{FF2B5EF4-FFF2-40B4-BE49-F238E27FC236}">
                <a16:creationId xmlns:a16="http://schemas.microsoft.com/office/drawing/2014/main" id="{9A21ED36-D143-4CB2-81D1-E1545358AD3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408617" y="5241664"/>
            <a:ext cx="2764053" cy="1660735"/>
          </a:xfrm>
          <a:prstGeom prst="rect">
            <a:avLst/>
          </a:prstGeom>
        </p:spPr>
      </p:pic>
      <p:sp>
        <p:nvSpPr>
          <p:cNvPr id="5" name="TextBox 4">
            <a:extLst>
              <a:ext uri="{FF2B5EF4-FFF2-40B4-BE49-F238E27FC236}">
                <a16:creationId xmlns:a16="http://schemas.microsoft.com/office/drawing/2014/main" id="{055EB9EE-2444-42C3-89C7-0992B2AF2562}"/>
              </a:ext>
            </a:extLst>
          </p:cNvPr>
          <p:cNvSpPr txBox="1"/>
          <p:nvPr/>
        </p:nvSpPr>
        <p:spPr>
          <a:xfrm>
            <a:off x="-552707" y="5546095"/>
            <a:ext cx="3755254" cy="461665"/>
          </a:xfrm>
          <a:prstGeom prst="rect">
            <a:avLst/>
          </a:prstGeom>
          <a:noFill/>
        </p:spPr>
        <p:txBody>
          <a:bodyPr wrap="square" rtlCol="0">
            <a:spAutoFit/>
          </a:bodyPr>
          <a:lstStyle/>
          <a:p>
            <a:pPr algn="ctr">
              <a:spcBef>
                <a:spcPts val="0"/>
              </a:spcBef>
            </a:pPr>
            <a:r>
              <a:rPr lang="en-US" sz="2400" b="1" dirty="0">
                <a:latin typeface="Karla" pitchFamily="2" charset="0"/>
                <a:ea typeface="Karla" pitchFamily="2" charset="0"/>
              </a:rPr>
              <a:t>13</a:t>
            </a:r>
            <a:r>
              <a:rPr lang="en-US" sz="2400" b="1" kern="1200" dirty="0">
                <a:latin typeface="Karla" pitchFamily="2" charset="0"/>
                <a:ea typeface="Karla" pitchFamily="2" charset="0"/>
              </a:rPr>
              <a:t>/11/2019</a:t>
            </a:r>
            <a:endParaRPr lang="en-BE" sz="2400" b="1" kern="1200" dirty="0">
              <a:latin typeface="Karla" pitchFamily="2" charset="0"/>
              <a:ea typeface="Karla" pitchFamily="2" charset="0"/>
            </a:endParaRPr>
          </a:p>
        </p:txBody>
      </p:sp>
      <p:sp>
        <p:nvSpPr>
          <p:cNvPr id="6" name="TextBox 5">
            <a:extLst>
              <a:ext uri="{FF2B5EF4-FFF2-40B4-BE49-F238E27FC236}">
                <a16:creationId xmlns:a16="http://schemas.microsoft.com/office/drawing/2014/main" id="{61DA774E-048A-47D4-840C-9DCB522867EB}"/>
              </a:ext>
            </a:extLst>
          </p:cNvPr>
          <p:cNvSpPr txBox="1"/>
          <p:nvPr/>
        </p:nvSpPr>
        <p:spPr>
          <a:xfrm>
            <a:off x="-217665" y="5943735"/>
            <a:ext cx="3869088" cy="523220"/>
          </a:xfrm>
          <a:prstGeom prst="rect">
            <a:avLst/>
          </a:prstGeom>
          <a:noFill/>
        </p:spPr>
        <p:txBody>
          <a:bodyPr wrap="square" rtlCol="0">
            <a:spAutoFit/>
          </a:bodyPr>
          <a:lstStyle/>
          <a:p>
            <a:pPr algn="ctr">
              <a:spcBef>
                <a:spcPts val="0"/>
              </a:spcBef>
            </a:pPr>
            <a:r>
              <a:rPr lang="en-US" sz="2800" b="1" kern="1200" dirty="0">
                <a:solidFill>
                  <a:srgbClr val="878787"/>
                </a:solidFill>
                <a:latin typeface="Karla" pitchFamily="2" charset="0"/>
                <a:ea typeface="Karla" pitchFamily="2" charset="0"/>
              </a:rPr>
              <a:t>#EPFCongress19</a:t>
            </a:r>
            <a:endParaRPr lang="en-BE" sz="2800" b="1" kern="1200" dirty="0">
              <a:solidFill>
                <a:srgbClr val="878787"/>
              </a:solidFill>
              <a:latin typeface="Karla" pitchFamily="2" charset="0"/>
              <a:ea typeface="Karla" pitchFamily="2" charset="0"/>
            </a:endParaRPr>
          </a:p>
        </p:txBody>
      </p:sp>
      <p:sp>
        <p:nvSpPr>
          <p:cNvPr id="7" name="TextBox 6">
            <a:extLst>
              <a:ext uri="{FF2B5EF4-FFF2-40B4-BE49-F238E27FC236}">
                <a16:creationId xmlns:a16="http://schemas.microsoft.com/office/drawing/2014/main" id="{85771281-5162-4CB7-81AA-ABE66247942A}"/>
              </a:ext>
            </a:extLst>
          </p:cNvPr>
          <p:cNvSpPr txBox="1"/>
          <p:nvPr/>
        </p:nvSpPr>
        <p:spPr>
          <a:xfrm>
            <a:off x="2783381" y="1468583"/>
            <a:ext cx="6693128" cy="1200329"/>
          </a:xfrm>
          <a:prstGeom prst="rect">
            <a:avLst/>
          </a:prstGeom>
          <a:noFill/>
        </p:spPr>
        <p:txBody>
          <a:bodyPr wrap="square" rtlCol="0">
            <a:spAutoFit/>
          </a:bodyPr>
          <a:lstStyle/>
          <a:p>
            <a:pPr algn="ctr">
              <a:spcBef>
                <a:spcPts val="0"/>
              </a:spcBef>
            </a:pPr>
            <a:r>
              <a:rPr lang="fr-FR" sz="3600" b="1" dirty="0" err="1">
                <a:latin typeface="Unna" panose="02040503070705020203" pitchFamily="18" charset="0"/>
              </a:rPr>
              <a:t>Ensuring</a:t>
            </a:r>
            <a:r>
              <a:rPr lang="fr-FR" sz="3600" b="1" dirty="0">
                <a:latin typeface="Unna" panose="02040503070705020203" pitchFamily="18" charset="0"/>
              </a:rPr>
              <a:t> </a:t>
            </a:r>
            <a:r>
              <a:rPr lang="fr-FR" sz="3600" b="1" dirty="0" err="1">
                <a:latin typeface="Unna" panose="02040503070705020203" pitchFamily="18" charset="0"/>
              </a:rPr>
              <a:t>equity</a:t>
            </a:r>
            <a:r>
              <a:rPr lang="fr-FR" sz="3600" b="1" dirty="0">
                <a:latin typeface="Unna" panose="02040503070705020203" pitchFamily="18" charset="0"/>
              </a:rPr>
              <a:t>, </a:t>
            </a:r>
            <a:r>
              <a:rPr lang="fr-FR" sz="3600" b="1" dirty="0" err="1">
                <a:latin typeface="Unna" panose="02040503070705020203" pitchFamily="18" charset="0"/>
              </a:rPr>
              <a:t>inclusivity</a:t>
            </a:r>
            <a:r>
              <a:rPr lang="fr-FR" sz="3600" b="1" dirty="0">
                <a:latin typeface="Unna" panose="02040503070705020203" pitchFamily="18" charset="0"/>
              </a:rPr>
              <a:t> and </a:t>
            </a:r>
            <a:r>
              <a:rPr lang="fr-FR" sz="3600" b="1" dirty="0" err="1">
                <a:latin typeface="Unna" panose="02040503070705020203" pitchFamily="18" charset="0"/>
              </a:rPr>
              <a:t>diversity</a:t>
            </a:r>
            <a:r>
              <a:rPr lang="fr-FR" sz="3600" b="1" dirty="0">
                <a:latin typeface="Unna" panose="02040503070705020203" pitchFamily="18" charset="0"/>
              </a:rPr>
              <a:t> of the </a:t>
            </a:r>
            <a:r>
              <a:rPr lang="fr-FR" sz="3600" b="1" dirty="0" err="1">
                <a:latin typeface="Unna" panose="02040503070705020203" pitchFamily="18" charset="0"/>
              </a:rPr>
              <a:t>patients’voice</a:t>
            </a:r>
            <a:r>
              <a:rPr lang="fr-FR" sz="3600" b="1" dirty="0">
                <a:latin typeface="Unna" panose="02040503070705020203" pitchFamily="18" charset="0"/>
              </a:rPr>
              <a:t>:</a:t>
            </a:r>
            <a:endParaRPr lang="fr-FR" sz="3600" b="1" dirty="0">
              <a:solidFill>
                <a:schemeClr val="bg1"/>
              </a:solidFill>
              <a:latin typeface="Unna" panose="02040503070705020203" pitchFamily="18" charset="0"/>
            </a:endParaRPr>
          </a:p>
        </p:txBody>
      </p:sp>
    </p:spTree>
    <p:extLst>
      <p:ext uri="{BB962C8B-B14F-4D97-AF65-F5344CB8AC3E}">
        <p14:creationId xmlns:p14="http://schemas.microsoft.com/office/powerpoint/2010/main" val="1662322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hthoek 3"/>
          <p:cNvSpPr>
            <a:spLocks noChangeArrowheads="1"/>
          </p:cNvSpPr>
          <p:nvPr/>
        </p:nvSpPr>
        <p:spPr bwMode="auto">
          <a:xfrm>
            <a:off x="2135188" y="333389"/>
            <a:ext cx="8208963" cy="6048375"/>
          </a:xfrm>
          <a:prstGeom prst="rect">
            <a:avLst/>
          </a:prstGeom>
          <a:solidFill>
            <a:schemeClr val="tx1"/>
          </a:solidFill>
          <a:ln>
            <a:noFill/>
          </a:ln>
          <a:extLst>
            <a:ext uri="{91240B29-F687-4F45-9708-019B960494DF}">
              <a14:hiddenLine xmlns:a14="http://schemas.microsoft.com/office/drawing/2010/main" w="12700" cap="sq" algn="ctr">
                <a:solidFill>
                  <a:srgbClr val="000000"/>
                </a:solidFill>
                <a:round/>
                <a:headEnd type="none" w="sm" len="sm"/>
                <a:tailEnd type="none" w="sm" len="sm"/>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pPr algn="ctr" defTabSz="914377" eaLnBrk="0" fontAlgn="base" hangingPunct="0">
              <a:spcBef>
                <a:spcPct val="0"/>
              </a:spcBef>
              <a:spcAft>
                <a:spcPct val="0"/>
              </a:spcAft>
              <a:defRPr/>
            </a:pPr>
            <a:endParaRPr lang="nl-BE" altLang="nl-BE">
              <a:solidFill>
                <a:srgbClr val="FFCC00"/>
              </a:solidFill>
            </a:endParaRPr>
          </a:p>
        </p:txBody>
      </p:sp>
      <p:pic>
        <p:nvPicPr>
          <p:cNvPr id="210947" name="Afbeelding 4" descr="Chronic care model-gedraaid.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63976" y="620726"/>
            <a:ext cx="5400675" cy="548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kstvak 4"/>
          <p:cNvSpPr txBox="1">
            <a:spLocks noChangeArrowheads="1"/>
          </p:cNvSpPr>
          <p:nvPr/>
        </p:nvSpPr>
        <p:spPr bwMode="auto">
          <a:xfrm>
            <a:off x="2424114" y="549288"/>
            <a:ext cx="1943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pPr algn="ctr" defTabSz="914377" eaLnBrk="0" fontAlgn="base" hangingPunct="0">
              <a:spcBef>
                <a:spcPct val="0"/>
              </a:spcBef>
              <a:spcAft>
                <a:spcPct val="0"/>
              </a:spcAft>
              <a:defRPr/>
            </a:pPr>
            <a:r>
              <a:rPr lang="nl-BE" altLang="nl-BE">
                <a:solidFill>
                  <a:srgbClr val="000000"/>
                </a:solidFill>
              </a:rPr>
              <a:t>But…</a:t>
            </a:r>
          </a:p>
        </p:txBody>
      </p:sp>
    </p:spTree>
    <p:extLst>
      <p:ext uri="{BB962C8B-B14F-4D97-AF65-F5344CB8AC3E}">
        <p14:creationId xmlns:p14="http://schemas.microsoft.com/office/powerpoint/2010/main" val="2785198339"/>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2362200" y="685802"/>
            <a:ext cx="7620000" cy="4188839"/>
          </a:xfrm>
          <a:prstGeom prst="rect">
            <a:avLst/>
          </a:prstGeom>
          <a:noFill/>
          <a:ln w="12700" cap="sq">
            <a:noFill/>
            <a:miter lim="800000"/>
            <a:headEnd type="none" w="sm" len="sm"/>
            <a:tailEnd type="none" w="sm" len="sm"/>
          </a:ln>
        </p:spPr>
        <p:txBody>
          <a:bodyPr>
            <a:spAutoFit/>
          </a:bodyPr>
          <a:lstStyle/>
          <a:p>
            <a:pPr algn="ctr" defTabSz="914377" eaLnBrk="0" fontAlgn="base" hangingPunct="0">
              <a:lnSpc>
                <a:spcPct val="110000"/>
              </a:lnSpc>
              <a:spcBef>
                <a:spcPct val="50000"/>
              </a:spcBef>
              <a:spcAft>
                <a:spcPct val="0"/>
              </a:spcAft>
              <a:defRPr/>
            </a:pPr>
            <a:r>
              <a:rPr lang="nl-BE" sz="2200" i="1" dirty="0">
                <a:solidFill>
                  <a:prstClr val="black"/>
                </a:solidFill>
                <a:latin typeface="AGaramond" pitchFamily="18" charset="0"/>
              </a:rPr>
              <a:t>Jennifer is 75 </a:t>
            </a:r>
            <a:r>
              <a:rPr lang="nl-BE" sz="2200" i="1" dirty="0" err="1">
                <a:solidFill>
                  <a:prstClr val="black"/>
                </a:solidFill>
                <a:latin typeface="AGaramond" pitchFamily="18" charset="0"/>
              </a:rPr>
              <a:t>years</a:t>
            </a:r>
            <a:r>
              <a:rPr lang="nl-BE" sz="2200" i="1" dirty="0">
                <a:solidFill>
                  <a:prstClr val="black"/>
                </a:solidFill>
                <a:latin typeface="AGaramond" pitchFamily="18" charset="0"/>
              </a:rPr>
              <a:t> </a:t>
            </a:r>
            <a:r>
              <a:rPr lang="nl-BE" sz="2200" i="1" dirty="0" err="1">
                <a:solidFill>
                  <a:prstClr val="black"/>
                </a:solidFill>
                <a:latin typeface="AGaramond" pitchFamily="18" charset="0"/>
              </a:rPr>
              <a:t>old</a:t>
            </a:r>
            <a:r>
              <a:rPr lang="nl-BE" sz="2200" i="1" dirty="0">
                <a:solidFill>
                  <a:prstClr val="black"/>
                </a:solidFill>
                <a:latin typeface="AGaramond" pitchFamily="18" charset="0"/>
              </a:rPr>
              <a:t>. </a:t>
            </a:r>
            <a:r>
              <a:rPr lang="nl-BE" sz="2200" i="1" dirty="0" err="1">
                <a:solidFill>
                  <a:prstClr val="black"/>
                </a:solidFill>
                <a:latin typeface="AGaramond" pitchFamily="18" charset="0"/>
              </a:rPr>
              <a:t>Fifteen</a:t>
            </a:r>
            <a:r>
              <a:rPr lang="nl-BE" sz="2200" i="1" dirty="0">
                <a:solidFill>
                  <a:prstClr val="black"/>
                </a:solidFill>
                <a:latin typeface="AGaramond" pitchFamily="18" charset="0"/>
              </a:rPr>
              <a:t> </a:t>
            </a:r>
            <a:r>
              <a:rPr lang="nl-BE" sz="2200" i="1" dirty="0" err="1">
                <a:solidFill>
                  <a:prstClr val="black"/>
                </a:solidFill>
                <a:latin typeface="AGaramond" pitchFamily="18" charset="0"/>
              </a:rPr>
              <a:t>years</a:t>
            </a:r>
            <a:r>
              <a:rPr lang="nl-BE" sz="2200" i="1" dirty="0">
                <a:solidFill>
                  <a:prstClr val="black"/>
                </a:solidFill>
                <a:latin typeface="AGaramond" pitchFamily="18" charset="0"/>
              </a:rPr>
              <a:t> </a:t>
            </a:r>
            <a:r>
              <a:rPr lang="nl-BE" sz="2200" i="1" dirty="0" err="1">
                <a:solidFill>
                  <a:prstClr val="black"/>
                </a:solidFill>
                <a:latin typeface="AGaramond" pitchFamily="18" charset="0"/>
              </a:rPr>
              <a:t>ago</a:t>
            </a:r>
            <a:r>
              <a:rPr lang="nl-BE" sz="2200" i="1" dirty="0">
                <a:solidFill>
                  <a:prstClr val="black"/>
                </a:solidFill>
                <a:latin typeface="AGaramond" pitchFamily="18" charset="0"/>
              </a:rPr>
              <a:t> </a:t>
            </a:r>
            <a:r>
              <a:rPr lang="nl-BE" sz="2200" i="1" dirty="0" err="1">
                <a:solidFill>
                  <a:prstClr val="black"/>
                </a:solidFill>
                <a:latin typeface="AGaramond" pitchFamily="18" charset="0"/>
              </a:rPr>
              <a:t>she</a:t>
            </a:r>
            <a:r>
              <a:rPr lang="nl-BE" sz="2200" i="1" dirty="0">
                <a:solidFill>
                  <a:prstClr val="black"/>
                </a:solidFill>
                <a:latin typeface="AGaramond" pitchFamily="18" charset="0"/>
              </a:rPr>
              <a:t> lost her </a:t>
            </a:r>
            <a:r>
              <a:rPr lang="nl-BE" sz="2200" i="1" dirty="0" err="1">
                <a:solidFill>
                  <a:prstClr val="black"/>
                </a:solidFill>
                <a:latin typeface="AGaramond" pitchFamily="18" charset="0"/>
              </a:rPr>
              <a:t>husband</a:t>
            </a:r>
            <a:r>
              <a:rPr lang="nl-BE" sz="2200" i="1" dirty="0">
                <a:solidFill>
                  <a:prstClr val="black"/>
                </a:solidFill>
                <a:latin typeface="AGaramond" pitchFamily="18" charset="0"/>
              </a:rPr>
              <a:t>. </a:t>
            </a:r>
            <a:r>
              <a:rPr lang="nl-BE" sz="2200" i="1" dirty="0" err="1">
                <a:solidFill>
                  <a:prstClr val="black"/>
                </a:solidFill>
                <a:latin typeface="AGaramond" pitchFamily="18" charset="0"/>
              </a:rPr>
              <a:t>She</a:t>
            </a:r>
            <a:r>
              <a:rPr lang="nl-BE" sz="2200" i="1" dirty="0">
                <a:solidFill>
                  <a:prstClr val="black"/>
                </a:solidFill>
                <a:latin typeface="AGaramond" pitchFamily="18" charset="0"/>
              </a:rPr>
              <a:t> is a </a:t>
            </a:r>
            <a:r>
              <a:rPr lang="nl-BE" sz="2200" i="1" dirty="0" err="1">
                <a:solidFill>
                  <a:prstClr val="black"/>
                </a:solidFill>
                <a:latin typeface="AGaramond" pitchFamily="18" charset="0"/>
              </a:rPr>
              <a:t>patient</a:t>
            </a:r>
            <a:r>
              <a:rPr lang="nl-BE" sz="2200" i="1" dirty="0">
                <a:solidFill>
                  <a:prstClr val="black"/>
                </a:solidFill>
                <a:latin typeface="AGaramond" pitchFamily="18" charset="0"/>
              </a:rPr>
              <a:t> in the </a:t>
            </a:r>
            <a:r>
              <a:rPr lang="nl-BE" sz="2200" i="1" dirty="0" err="1">
                <a:solidFill>
                  <a:prstClr val="black"/>
                </a:solidFill>
                <a:latin typeface="AGaramond" pitchFamily="18" charset="0"/>
              </a:rPr>
              <a:t>practice</a:t>
            </a:r>
            <a:r>
              <a:rPr lang="nl-BE" sz="2200" i="1" dirty="0">
                <a:solidFill>
                  <a:prstClr val="black"/>
                </a:solidFill>
                <a:latin typeface="AGaramond" pitchFamily="18" charset="0"/>
              </a:rPr>
              <a:t> </a:t>
            </a:r>
            <a:r>
              <a:rPr lang="nl-BE" sz="2200" i="1" dirty="0" err="1">
                <a:solidFill>
                  <a:prstClr val="black"/>
                </a:solidFill>
                <a:latin typeface="AGaramond" pitchFamily="18" charset="0"/>
              </a:rPr>
              <a:t>for</a:t>
            </a:r>
            <a:r>
              <a:rPr lang="nl-BE" sz="2200" i="1" dirty="0">
                <a:solidFill>
                  <a:prstClr val="black"/>
                </a:solidFill>
                <a:latin typeface="AGaramond" pitchFamily="18" charset="0"/>
              </a:rPr>
              <a:t> 15 </a:t>
            </a:r>
            <a:r>
              <a:rPr lang="nl-BE" sz="2200" i="1" dirty="0" err="1">
                <a:solidFill>
                  <a:prstClr val="black"/>
                </a:solidFill>
                <a:latin typeface="AGaramond" pitchFamily="18" charset="0"/>
              </a:rPr>
              <a:t>years</a:t>
            </a:r>
            <a:r>
              <a:rPr lang="nl-BE" sz="2200" i="1" dirty="0">
                <a:solidFill>
                  <a:prstClr val="black"/>
                </a:solidFill>
                <a:latin typeface="AGaramond" pitchFamily="18" charset="0"/>
              </a:rPr>
              <a:t> </a:t>
            </a:r>
            <a:r>
              <a:rPr lang="nl-BE" sz="2200" i="1" dirty="0" err="1">
                <a:solidFill>
                  <a:prstClr val="black"/>
                </a:solidFill>
                <a:latin typeface="AGaramond" pitchFamily="18" charset="0"/>
              </a:rPr>
              <a:t>now</a:t>
            </a:r>
            <a:r>
              <a:rPr lang="nl-BE" sz="2200" i="1" dirty="0">
                <a:solidFill>
                  <a:prstClr val="black"/>
                </a:solidFill>
                <a:latin typeface="AGaramond" pitchFamily="18" charset="0"/>
              </a:rPr>
              <a:t>. </a:t>
            </a:r>
            <a:r>
              <a:rPr lang="nl-BE" sz="2200" i="1" dirty="0" err="1">
                <a:solidFill>
                  <a:prstClr val="black"/>
                </a:solidFill>
                <a:latin typeface="AGaramond" pitchFamily="18" charset="0"/>
              </a:rPr>
              <a:t>During</a:t>
            </a:r>
            <a:r>
              <a:rPr lang="nl-BE" sz="2200" i="1" dirty="0">
                <a:solidFill>
                  <a:prstClr val="black"/>
                </a:solidFill>
                <a:latin typeface="AGaramond" pitchFamily="18" charset="0"/>
              </a:rPr>
              <a:t> these last 15 </a:t>
            </a:r>
            <a:r>
              <a:rPr lang="nl-BE" sz="2200" i="1" dirty="0" err="1">
                <a:solidFill>
                  <a:prstClr val="black"/>
                </a:solidFill>
                <a:latin typeface="AGaramond" pitchFamily="18" charset="0"/>
              </a:rPr>
              <a:t>years</a:t>
            </a:r>
            <a:r>
              <a:rPr lang="nl-BE" sz="2200" i="1" dirty="0">
                <a:solidFill>
                  <a:prstClr val="black"/>
                </a:solidFill>
                <a:latin typeface="AGaramond" pitchFamily="18" charset="0"/>
              </a:rPr>
              <a:t> </a:t>
            </a:r>
            <a:r>
              <a:rPr lang="nl-BE" sz="2200" i="1" dirty="0" err="1">
                <a:solidFill>
                  <a:prstClr val="black"/>
                </a:solidFill>
                <a:latin typeface="AGaramond" pitchFamily="18" charset="0"/>
              </a:rPr>
              <a:t>she</a:t>
            </a:r>
            <a:r>
              <a:rPr lang="nl-BE" sz="2200" i="1" dirty="0">
                <a:solidFill>
                  <a:prstClr val="black"/>
                </a:solidFill>
                <a:latin typeface="AGaramond" pitchFamily="18" charset="0"/>
              </a:rPr>
              <a:t> has been </a:t>
            </a:r>
            <a:r>
              <a:rPr lang="nl-BE" sz="2200" i="1" dirty="0" err="1">
                <a:solidFill>
                  <a:prstClr val="black"/>
                </a:solidFill>
                <a:latin typeface="AGaramond" pitchFamily="18" charset="0"/>
              </a:rPr>
              <a:t>through</a:t>
            </a:r>
            <a:r>
              <a:rPr lang="nl-BE" sz="2200" i="1" dirty="0">
                <a:solidFill>
                  <a:prstClr val="black"/>
                </a:solidFill>
                <a:latin typeface="AGaramond" pitchFamily="18" charset="0"/>
              </a:rPr>
              <a:t> a </a:t>
            </a:r>
            <a:r>
              <a:rPr lang="nl-BE" sz="2200" i="1" dirty="0" err="1">
                <a:solidFill>
                  <a:prstClr val="black"/>
                </a:solidFill>
                <a:latin typeface="AGaramond" pitchFamily="18" charset="0"/>
              </a:rPr>
              <a:t>laborious</a:t>
            </a:r>
            <a:r>
              <a:rPr lang="nl-BE" sz="2200" i="1" dirty="0">
                <a:solidFill>
                  <a:prstClr val="black"/>
                </a:solidFill>
                <a:latin typeface="AGaramond" pitchFamily="18" charset="0"/>
              </a:rPr>
              <a:t> </a:t>
            </a:r>
            <a:r>
              <a:rPr lang="nl-BE" sz="2200" i="1" dirty="0" err="1">
                <a:solidFill>
                  <a:prstClr val="black"/>
                </a:solidFill>
                <a:latin typeface="AGaramond" pitchFamily="18" charset="0"/>
              </a:rPr>
              <a:t>medical</a:t>
            </a:r>
            <a:r>
              <a:rPr lang="nl-BE" sz="2200" i="1" dirty="0">
                <a:solidFill>
                  <a:prstClr val="black"/>
                </a:solidFill>
                <a:latin typeface="AGaramond" pitchFamily="18" charset="0"/>
              </a:rPr>
              <a:t> </a:t>
            </a:r>
            <a:r>
              <a:rPr lang="nl-BE" sz="2200" i="1" dirty="0" err="1">
                <a:solidFill>
                  <a:prstClr val="black"/>
                </a:solidFill>
                <a:latin typeface="AGaramond" pitchFamily="18" charset="0"/>
              </a:rPr>
              <a:t>history</a:t>
            </a:r>
            <a:r>
              <a:rPr lang="nl-BE" sz="2200" i="1" dirty="0">
                <a:solidFill>
                  <a:prstClr val="black"/>
                </a:solidFill>
                <a:latin typeface="AGaramond" pitchFamily="18" charset="0"/>
              </a:rPr>
              <a:t>: </a:t>
            </a:r>
            <a:r>
              <a:rPr lang="nl-BE" sz="2200" i="1" dirty="0" err="1">
                <a:solidFill>
                  <a:prstClr val="black"/>
                </a:solidFill>
                <a:latin typeface="AGaramond" pitchFamily="18" charset="0"/>
              </a:rPr>
              <a:t>operation</a:t>
            </a:r>
            <a:r>
              <a:rPr lang="nl-BE" sz="2200" i="1" dirty="0">
                <a:solidFill>
                  <a:prstClr val="black"/>
                </a:solidFill>
                <a:latin typeface="AGaramond" pitchFamily="18" charset="0"/>
              </a:rPr>
              <a:t> </a:t>
            </a:r>
            <a:r>
              <a:rPr lang="nl-BE" sz="2200" i="1" dirty="0" err="1">
                <a:solidFill>
                  <a:prstClr val="black"/>
                </a:solidFill>
                <a:latin typeface="AGaramond" pitchFamily="18" charset="0"/>
              </a:rPr>
              <a:t>for</a:t>
            </a:r>
            <a:r>
              <a:rPr lang="nl-BE" sz="2200" i="1" dirty="0">
                <a:solidFill>
                  <a:prstClr val="black"/>
                </a:solidFill>
                <a:latin typeface="AGaramond" pitchFamily="18" charset="0"/>
              </a:rPr>
              <a:t> </a:t>
            </a:r>
            <a:r>
              <a:rPr lang="nl-BE" sz="2200" i="1" dirty="0" err="1">
                <a:solidFill>
                  <a:prstClr val="black"/>
                </a:solidFill>
                <a:latin typeface="AGaramond" pitchFamily="18" charset="0"/>
              </a:rPr>
              <a:t>coxarthrosis</a:t>
            </a:r>
            <a:r>
              <a:rPr lang="nl-BE" sz="2200" i="1" dirty="0">
                <a:solidFill>
                  <a:prstClr val="black"/>
                </a:solidFill>
                <a:latin typeface="AGaramond" pitchFamily="18" charset="0"/>
              </a:rPr>
              <a:t> </a:t>
            </a:r>
            <a:r>
              <a:rPr lang="nl-BE" sz="2200" i="1" dirty="0" err="1">
                <a:solidFill>
                  <a:prstClr val="black"/>
                </a:solidFill>
                <a:latin typeface="AGaramond" pitchFamily="18" charset="0"/>
              </a:rPr>
              <a:t>with</a:t>
            </a:r>
            <a:r>
              <a:rPr lang="nl-BE" sz="2200" i="1" dirty="0">
                <a:solidFill>
                  <a:prstClr val="black"/>
                </a:solidFill>
                <a:latin typeface="AGaramond" pitchFamily="18" charset="0"/>
              </a:rPr>
              <a:t> a hip prothesis, </a:t>
            </a:r>
            <a:r>
              <a:rPr lang="nl-BE" sz="2200" i="1" dirty="0" err="1">
                <a:solidFill>
                  <a:prstClr val="black"/>
                </a:solidFill>
                <a:latin typeface="AGaramond" pitchFamily="18" charset="0"/>
              </a:rPr>
              <a:t>hypertension</a:t>
            </a:r>
            <a:r>
              <a:rPr lang="nl-BE" sz="2200" i="1" dirty="0">
                <a:solidFill>
                  <a:prstClr val="black"/>
                </a:solidFill>
                <a:latin typeface="AGaramond" pitchFamily="18" charset="0"/>
              </a:rPr>
              <a:t>, diabetes type 2, COPD and </a:t>
            </a:r>
            <a:r>
              <a:rPr lang="nl-BE" sz="2200" i="1" dirty="0" err="1">
                <a:solidFill>
                  <a:prstClr val="black"/>
                </a:solidFill>
                <a:latin typeface="AGaramond" pitchFamily="18" charset="0"/>
              </a:rPr>
              <a:t>osteoartritis</a:t>
            </a:r>
            <a:r>
              <a:rPr lang="nl-BE" sz="2200" i="1" dirty="0">
                <a:solidFill>
                  <a:prstClr val="black"/>
                </a:solidFill>
                <a:latin typeface="AGaramond" pitchFamily="18" charset="0"/>
              </a:rPr>
              <a:t>. </a:t>
            </a:r>
            <a:r>
              <a:rPr lang="nl-BE" sz="2200" i="1" dirty="0" err="1">
                <a:solidFill>
                  <a:prstClr val="black"/>
                </a:solidFill>
                <a:latin typeface="AGaramond" pitchFamily="18" charset="0"/>
              </a:rPr>
              <a:t>Moreover</a:t>
            </a:r>
            <a:r>
              <a:rPr lang="nl-BE" sz="2200" i="1" dirty="0">
                <a:solidFill>
                  <a:prstClr val="black"/>
                </a:solidFill>
                <a:latin typeface="AGaramond" pitchFamily="18" charset="0"/>
              </a:rPr>
              <a:t> </a:t>
            </a:r>
            <a:r>
              <a:rPr lang="nl-BE" sz="2200" i="1" dirty="0" err="1">
                <a:solidFill>
                  <a:prstClr val="black"/>
                </a:solidFill>
                <a:latin typeface="AGaramond" pitchFamily="18" charset="0"/>
              </a:rPr>
              <a:t>there</a:t>
            </a:r>
            <a:r>
              <a:rPr lang="nl-BE" sz="2200" i="1" dirty="0">
                <a:solidFill>
                  <a:prstClr val="black"/>
                </a:solidFill>
                <a:latin typeface="AGaramond" pitchFamily="18" charset="0"/>
              </a:rPr>
              <a:t> is </a:t>
            </a:r>
            <a:r>
              <a:rPr lang="nl-BE" sz="2200" i="1" dirty="0" err="1">
                <a:solidFill>
                  <a:prstClr val="black"/>
                </a:solidFill>
                <a:latin typeface="AGaramond" pitchFamily="18" charset="0"/>
              </a:rPr>
              <a:t>osteoporosis</a:t>
            </a:r>
            <a:r>
              <a:rPr lang="nl-BE" sz="2200" i="1" dirty="0">
                <a:solidFill>
                  <a:prstClr val="black"/>
                </a:solidFill>
                <a:latin typeface="AGaramond" pitchFamily="18" charset="0"/>
              </a:rPr>
              <a:t>. </a:t>
            </a:r>
            <a:r>
              <a:rPr lang="nl-BE" sz="2200" i="1" dirty="0" err="1">
                <a:solidFill>
                  <a:prstClr val="black"/>
                </a:solidFill>
                <a:latin typeface="AGaramond" pitchFamily="18" charset="0"/>
              </a:rPr>
              <a:t>She</a:t>
            </a:r>
            <a:r>
              <a:rPr lang="nl-BE" sz="2200" i="1" dirty="0">
                <a:solidFill>
                  <a:prstClr val="black"/>
                </a:solidFill>
                <a:latin typeface="AGaramond" pitchFamily="18" charset="0"/>
              </a:rPr>
              <a:t> lives </a:t>
            </a:r>
            <a:r>
              <a:rPr lang="nl-BE" sz="2200" i="1" dirty="0" err="1">
                <a:solidFill>
                  <a:prstClr val="black"/>
                </a:solidFill>
                <a:latin typeface="AGaramond" pitchFamily="18" charset="0"/>
              </a:rPr>
              <a:t>independently</a:t>
            </a:r>
            <a:r>
              <a:rPr lang="nl-BE" sz="2200" i="1" dirty="0">
                <a:solidFill>
                  <a:prstClr val="black"/>
                </a:solidFill>
                <a:latin typeface="AGaramond" pitchFamily="18" charset="0"/>
              </a:rPr>
              <a:t> at her home, </a:t>
            </a:r>
            <a:r>
              <a:rPr lang="nl-BE" sz="2200" i="1" dirty="0" err="1">
                <a:solidFill>
                  <a:prstClr val="black"/>
                </a:solidFill>
                <a:latin typeface="AGaramond" pitchFamily="18" charset="0"/>
              </a:rPr>
              <a:t>with</a:t>
            </a:r>
            <a:r>
              <a:rPr lang="nl-BE" sz="2200" i="1" dirty="0">
                <a:solidFill>
                  <a:prstClr val="black"/>
                </a:solidFill>
                <a:latin typeface="AGaramond" pitchFamily="18" charset="0"/>
              </a:rPr>
              <a:t> </a:t>
            </a:r>
            <a:r>
              <a:rPr lang="nl-BE" sz="2200" i="1" dirty="0" err="1">
                <a:solidFill>
                  <a:prstClr val="black"/>
                </a:solidFill>
                <a:latin typeface="AGaramond" pitchFamily="18" charset="0"/>
              </a:rPr>
              <a:t>some</a:t>
            </a:r>
            <a:r>
              <a:rPr lang="nl-BE" sz="2200" i="1" dirty="0">
                <a:solidFill>
                  <a:prstClr val="black"/>
                </a:solidFill>
                <a:latin typeface="AGaramond" pitchFamily="18" charset="0"/>
              </a:rPr>
              <a:t> help </a:t>
            </a:r>
            <a:r>
              <a:rPr lang="nl-BE" sz="2200" i="1" dirty="0" err="1">
                <a:solidFill>
                  <a:prstClr val="black"/>
                </a:solidFill>
                <a:latin typeface="AGaramond" pitchFamily="18" charset="0"/>
              </a:rPr>
              <a:t>from</a:t>
            </a:r>
            <a:r>
              <a:rPr lang="nl-BE" sz="2200" i="1" dirty="0">
                <a:solidFill>
                  <a:prstClr val="black"/>
                </a:solidFill>
                <a:latin typeface="AGaramond" pitchFamily="18" charset="0"/>
              </a:rPr>
              <a:t> her </a:t>
            </a:r>
            <a:r>
              <a:rPr lang="nl-BE" sz="2200" i="1" dirty="0" err="1">
                <a:solidFill>
                  <a:prstClr val="black"/>
                </a:solidFill>
                <a:latin typeface="AGaramond" pitchFamily="18" charset="0"/>
              </a:rPr>
              <a:t>youngest</a:t>
            </a:r>
            <a:r>
              <a:rPr lang="nl-BE" sz="2200" i="1" dirty="0">
                <a:solidFill>
                  <a:prstClr val="black"/>
                </a:solidFill>
                <a:latin typeface="AGaramond" pitchFamily="18" charset="0"/>
              </a:rPr>
              <a:t> </a:t>
            </a:r>
            <a:r>
              <a:rPr lang="nl-BE" sz="2200" i="1" dirty="0" err="1">
                <a:solidFill>
                  <a:prstClr val="black"/>
                </a:solidFill>
                <a:latin typeface="AGaramond" pitchFamily="18" charset="0"/>
              </a:rPr>
              <a:t>daughter</a:t>
            </a:r>
            <a:r>
              <a:rPr lang="nl-BE" sz="2200" i="1" dirty="0">
                <a:solidFill>
                  <a:prstClr val="black"/>
                </a:solidFill>
                <a:latin typeface="AGaramond" pitchFamily="18" charset="0"/>
              </a:rPr>
              <a:t>  Elisabeth. I </a:t>
            </a:r>
            <a:r>
              <a:rPr lang="nl-BE" sz="2200" i="1" dirty="0" err="1">
                <a:solidFill>
                  <a:prstClr val="black"/>
                </a:solidFill>
                <a:latin typeface="AGaramond" pitchFamily="18" charset="0"/>
              </a:rPr>
              <a:t>visit</a:t>
            </a:r>
            <a:r>
              <a:rPr lang="nl-BE" sz="2200" i="1" dirty="0">
                <a:solidFill>
                  <a:prstClr val="black"/>
                </a:solidFill>
                <a:latin typeface="AGaramond" pitchFamily="18" charset="0"/>
              </a:rPr>
              <a:t> her </a:t>
            </a:r>
            <a:r>
              <a:rPr lang="nl-BE" sz="2200" i="1" dirty="0" err="1">
                <a:solidFill>
                  <a:prstClr val="black"/>
                </a:solidFill>
                <a:latin typeface="AGaramond" pitchFamily="18" charset="0"/>
              </a:rPr>
              <a:t>regularly</a:t>
            </a:r>
            <a:r>
              <a:rPr lang="nl-BE" sz="2200" i="1" dirty="0">
                <a:solidFill>
                  <a:prstClr val="black"/>
                </a:solidFill>
                <a:latin typeface="AGaramond" pitchFamily="18" charset="0"/>
              </a:rPr>
              <a:t> and </a:t>
            </a:r>
            <a:r>
              <a:rPr lang="nl-BE" sz="2200" i="1" dirty="0" err="1">
                <a:solidFill>
                  <a:prstClr val="black"/>
                </a:solidFill>
                <a:latin typeface="AGaramond" pitchFamily="18" charset="0"/>
              </a:rPr>
              <a:t>each</a:t>
            </a:r>
            <a:r>
              <a:rPr lang="nl-BE" sz="2200" i="1" dirty="0">
                <a:solidFill>
                  <a:prstClr val="black"/>
                </a:solidFill>
                <a:latin typeface="AGaramond" pitchFamily="18" charset="0"/>
              </a:rPr>
              <a:t> time </a:t>
            </a:r>
            <a:r>
              <a:rPr lang="nl-BE" sz="2200" i="1" dirty="0" err="1">
                <a:solidFill>
                  <a:prstClr val="black"/>
                </a:solidFill>
                <a:latin typeface="AGaramond" pitchFamily="18" charset="0"/>
              </a:rPr>
              <a:t>she</a:t>
            </a:r>
            <a:r>
              <a:rPr lang="nl-BE" sz="2200" i="1" dirty="0">
                <a:solidFill>
                  <a:prstClr val="black"/>
                </a:solidFill>
                <a:latin typeface="AGaramond" pitchFamily="18" charset="0"/>
              </a:rPr>
              <a:t> starts </a:t>
            </a:r>
            <a:r>
              <a:rPr lang="nl-BE" sz="2200" i="1" dirty="0" err="1">
                <a:solidFill>
                  <a:prstClr val="black"/>
                </a:solidFill>
                <a:latin typeface="AGaramond" pitchFamily="18" charset="0"/>
              </a:rPr>
              <a:t>saying</a:t>
            </a:r>
            <a:r>
              <a:rPr lang="nl-BE" sz="2200" i="1" dirty="0">
                <a:solidFill>
                  <a:prstClr val="black"/>
                </a:solidFill>
                <a:latin typeface="AGaramond" pitchFamily="18" charset="0"/>
              </a:rPr>
              <a:t>: “Doctor, </a:t>
            </a:r>
            <a:r>
              <a:rPr lang="nl-BE" sz="2200" i="1" dirty="0" err="1">
                <a:solidFill>
                  <a:prstClr val="black"/>
                </a:solidFill>
                <a:latin typeface="AGaramond" pitchFamily="18" charset="0"/>
              </a:rPr>
              <a:t>you</a:t>
            </a:r>
            <a:r>
              <a:rPr lang="nl-BE" sz="2200" i="1" dirty="0">
                <a:solidFill>
                  <a:prstClr val="black"/>
                </a:solidFill>
                <a:latin typeface="AGaramond" pitchFamily="18" charset="0"/>
              </a:rPr>
              <a:t> must help me”. </a:t>
            </a:r>
            <a:r>
              <a:rPr lang="nl-BE" sz="2200" i="1" dirty="0" err="1">
                <a:solidFill>
                  <a:prstClr val="black"/>
                </a:solidFill>
                <a:latin typeface="AGaramond" pitchFamily="18" charset="0"/>
              </a:rPr>
              <a:t>Then</a:t>
            </a:r>
            <a:r>
              <a:rPr lang="nl-BE" sz="2200" i="1" dirty="0">
                <a:solidFill>
                  <a:prstClr val="black"/>
                </a:solidFill>
                <a:latin typeface="AGaramond" pitchFamily="18" charset="0"/>
              </a:rPr>
              <a:t> </a:t>
            </a:r>
            <a:r>
              <a:rPr lang="nl-BE" sz="2200" i="1" dirty="0" err="1">
                <a:solidFill>
                  <a:prstClr val="black"/>
                </a:solidFill>
                <a:latin typeface="AGaramond" pitchFamily="18" charset="0"/>
              </a:rPr>
              <a:t>follows</a:t>
            </a:r>
            <a:r>
              <a:rPr lang="nl-BE" sz="2200" i="1" dirty="0">
                <a:solidFill>
                  <a:prstClr val="black"/>
                </a:solidFill>
                <a:latin typeface="AGaramond" pitchFamily="18" charset="0"/>
              </a:rPr>
              <a:t> a </a:t>
            </a:r>
            <a:r>
              <a:rPr lang="nl-BE" sz="2200" i="1" dirty="0" err="1">
                <a:solidFill>
                  <a:prstClr val="black"/>
                </a:solidFill>
                <a:latin typeface="AGaramond" pitchFamily="18" charset="0"/>
              </a:rPr>
              <a:t>succession</a:t>
            </a:r>
            <a:r>
              <a:rPr lang="nl-BE" sz="2200" i="1" dirty="0">
                <a:solidFill>
                  <a:prstClr val="black"/>
                </a:solidFill>
                <a:latin typeface="AGaramond" pitchFamily="18" charset="0"/>
              </a:rPr>
              <a:t> of </a:t>
            </a:r>
            <a:r>
              <a:rPr lang="nl-BE" sz="2200" i="1" dirty="0" err="1">
                <a:solidFill>
                  <a:prstClr val="black"/>
                </a:solidFill>
                <a:latin typeface="AGaramond" pitchFamily="18" charset="0"/>
              </a:rPr>
              <a:t>complaints</a:t>
            </a:r>
            <a:r>
              <a:rPr lang="nl-BE" sz="2200" i="1" dirty="0">
                <a:solidFill>
                  <a:prstClr val="black"/>
                </a:solidFill>
                <a:latin typeface="AGaramond" pitchFamily="18" charset="0"/>
              </a:rPr>
              <a:t> and </a:t>
            </a:r>
            <a:r>
              <a:rPr lang="nl-BE" sz="2200" i="1" dirty="0" err="1">
                <a:solidFill>
                  <a:prstClr val="black"/>
                </a:solidFill>
                <a:latin typeface="AGaramond" pitchFamily="18" charset="0"/>
              </a:rPr>
              <a:t>unwell</a:t>
            </a:r>
            <a:r>
              <a:rPr lang="nl-BE" sz="2200" i="1" dirty="0">
                <a:solidFill>
                  <a:prstClr val="black"/>
                </a:solidFill>
                <a:latin typeface="AGaramond" pitchFamily="18" charset="0"/>
              </a:rPr>
              <a:t> feeling: </a:t>
            </a:r>
            <a:r>
              <a:rPr lang="nl-BE" sz="2200" i="1" dirty="0" err="1">
                <a:solidFill>
                  <a:prstClr val="black"/>
                </a:solidFill>
                <a:latin typeface="AGaramond" pitchFamily="18" charset="0"/>
              </a:rPr>
              <a:t>sometimes</a:t>
            </a:r>
            <a:r>
              <a:rPr lang="nl-BE" sz="2200" i="1" dirty="0">
                <a:solidFill>
                  <a:prstClr val="black"/>
                </a:solidFill>
                <a:latin typeface="AGaramond" pitchFamily="18" charset="0"/>
              </a:rPr>
              <a:t> </a:t>
            </a:r>
            <a:r>
              <a:rPr lang="nl-BE" sz="2200" i="1" dirty="0" err="1">
                <a:solidFill>
                  <a:prstClr val="black"/>
                </a:solidFill>
                <a:latin typeface="AGaramond" pitchFamily="18" charset="0"/>
              </a:rPr>
              <a:t>it</a:t>
            </a:r>
            <a:r>
              <a:rPr lang="nl-BE" sz="2200" i="1" dirty="0">
                <a:solidFill>
                  <a:prstClr val="black"/>
                </a:solidFill>
                <a:latin typeface="AGaramond" pitchFamily="18" charset="0"/>
              </a:rPr>
              <a:t> has to do </a:t>
            </a:r>
            <a:r>
              <a:rPr lang="nl-BE" sz="2200" i="1" dirty="0" err="1">
                <a:solidFill>
                  <a:prstClr val="black"/>
                </a:solidFill>
                <a:latin typeface="AGaramond" pitchFamily="18" charset="0"/>
              </a:rPr>
              <a:t>with</a:t>
            </a:r>
            <a:r>
              <a:rPr lang="nl-BE" sz="2200" i="1" dirty="0">
                <a:solidFill>
                  <a:prstClr val="black"/>
                </a:solidFill>
                <a:latin typeface="AGaramond" pitchFamily="18" charset="0"/>
              </a:rPr>
              <a:t> the </a:t>
            </a:r>
            <a:r>
              <a:rPr lang="nl-BE" sz="2200" i="1" dirty="0" err="1">
                <a:solidFill>
                  <a:prstClr val="black"/>
                </a:solidFill>
                <a:latin typeface="AGaramond" pitchFamily="18" charset="0"/>
              </a:rPr>
              <a:t>heart</a:t>
            </a:r>
            <a:r>
              <a:rPr lang="nl-BE" sz="2200" i="1" dirty="0">
                <a:solidFill>
                  <a:prstClr val="black"/>
                </a:solidFill>
                <a:latin typeface="AGaramond" pitchFamily="18" charset="0"/>
              </a:rPr>
              <a:t>, </a:t>
            </a:r>
            <a:r>
              <a:rPr lang="nl-BE" sz="2200" i="1" dirty="0" err="1">
                <a:solidFill>
                  <a:prstClr val="black"/>
                </a:solidFill>
                <a:latin typeface="AGaramond" pitchFamily="18" charset="0"/>
              </a:rPr>
              <a:t>another</a:t>
            </a:r>
            <a:r>
              <a:rPr lang="nl-BE" sz="2200" i="1" dirty="0">
                <a:solidFill>
                  <a:prstClr val="black"/>
                </a:solidFill>
                <a:latin typeface="AGaramond" pitchFamily="18" charset="0"/>
              </a:rPr>
              <a:t> time </a:t>
            </a:r>
            <a:r>
              <a:rPr lang="nl-BE" sz="2200" i="1" dirty="0" err="1">
                <a:solidFill>
                  <a:prstClr val="black"/>
                </a:solidFill>
                <a:latin typeface="AGaramond" pitchFamily="18" charset="0"/>
              </a:rPr>
              <a:t>with</a:t>
            </a:r>
            <a:r>
              <a:rPr lang="nl-BE" sz="2200" i="1" dirty="0">
                <a:solidFill>
                  <a:prstClr val="black"/>
                </a:solidFill>
                <a:latin typeface="AGaramond" pitchFamily="18" charset="0"/>
              </a:rPr>
              <a:t> the </a:t>
            </a:r>
            <a:r>
              <a:rPr lang="nl-BE" sz="2200" i="1" dirty="0" err="1">
                <a:solidFill>
                  <a:prstClr val="black"/>
                </a:solidFill>
                <a:latin typeface="AGaramond" pitchFamily="18" charset="0"/>
              </a:rPr>
              <a:t>lungs</a:t>
            </a:r>
            <a:r>
              <a:rPr lang="nl-BE" sz="2200" i="1" dirty="0">
                <a:solidFill>
                  <a:prstClr val="black"/>
                </a:solidFill>
                <a:latin typeface="AGaramond" pitchFamily="18" charset="0"/>
              </a:rPr>
              <a:t>, </a:t>
            </a:r>
            <a:r>
              <a:rPr lang="nl-BE" sz="2200" i="1" dirty="0" err="1">
                <a:solidFill>
                  <a:prstClr val="black"/>
                </a:solidFill>
                <a:latin typeface="AGaramond" pitchFamily="18" charset="0"/>
              </a:rPr>
              <a:t>then</a:t>
            </a:r>
            <a:r>
              <a:rPr lang="nl-BE" sz="2200" i="1" dirty="0">
                <a:solidFill>
                  <a:prstClr val="black"/>
                </a:solidFill>
                <a:latin typeface="AGaramond" pitchFamily="18" charset="0"/>
              </a:rPr>
              <a:t> the hip, …</a:t>
            </a:r>
            <a:endParaRPr lang="nl-NL" sz="2200" i="1" dirty="0">
              <a:solidFill>
                <a:prstClr val="black"/>
              </a:solidFill>
              <a:latin typeface="AGaramond" pitchFamily="18" charset="0"/>
            </a:endParaRPr>
          </a:p>
        </p:txBody>
      </p:sp>
    </p:spTree>
    <p:extLst>
      <p:ext uri="{BB962C8B-B14F-4D97-AF65-F5344CB8AC3E}">
        <p14:creationId xmlns:p14="http://schemas.microsoft.com/office/powerpoint/2010/main" val="1467800770"/>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286000" y="381001"/>
            <a:ext cx="7696200" cy="4231928"/>
          </a:xfrm>
          <a:prstGeom prst="rect">
            <a:avLst/>
          </a:prstGeom>
          <a:noFill/>
          <a:ln w="12700" cap="sq">
            <a:noFill/>
            <a:miter lim="800000"/>
            <a:headEnd type="none" w="sm" len="sm"/>
            <a:tailEnd type="none" w="sm" len="sm"/>
          </a:ln>
        </p:spPr>
        <p:txBody>
          <a:bodyPr>
            <a:spAutoFit/>
          </a:bodyPr>
          <a:lstStyle/>
          <a:p>
            <a:pPr algn="ctr" defTabSz="914377" eaLnBrk="0" fontAlgn="base" hangingPunct="0">
              <a:lnSpc>
                <a:spcPct val="110000"/>
              </a:lnSpc>
              <a:spcBef>
                <a:spcPct val="50000"/>
              </a:spcBef>
              <a:spcAft>
                <a:spcPct val="0"/>
              </a:spcAft>
              <a:defRPr/>
            </a:pPr>
            <a:r>
              <a:rPr lang="nl-BE" sz="2200" i="1" dirty="0" err="1">
                <a:solidFill>
                  <a:prstClr val="black"/>
                </a:solidFill>
                <a:latin typeface="AGaramond" pitchFamily="18" charset="0"/>
              </a:rPr>
              <a:t>Each</a:t>
            </a:r>
            <a:r>
              <a:rPr lang="nl-BE" sz="2200" i="1" dirty="0">
                <a:solidFill>
                  <a:prstClr val="black"/>
                </a:solidFill>
                <a:latin typeface="AGaramond" pitchFamily="18" charset="0"/>
              </a:rPr>
              <a:t> time I </a:t>
            </a:r>
            <a:r>
              <a:rPr lang="nl-BE" sz="2200" i="1" dirty="0" err="1">
                <a:solidFill>
                  <a:prstClr val="black"/>
                </a:solidFill>
                <a:latin typeface="AGaramond" pitchFamily="18" charset="0"/>
              </a:rPr>
              <a:t>suggest</a:t>
            </a:r>
            <a:r>
              <a:rPr lang="nl-BE" sz="2200" i="1" dirty="0">
                <a:solidFill>
                  <a:prstClr val="black"/>
                </a:solidFill>
                <a:latin typeface="AGaramond" pitchFamily="18" charset="0"/>
              </a:rPr>
              <a:t> – </a:t>
            </a:r>
            <a:r>
              <a:rPr lang="nl-BE" sz="2200" i="1" dirty="0" err="1">
                <a:solidFill>
                  <a:prstClr val="black"/>
                </a:solidFill>
                <a:latin typeface="AGaramond" pitchFamily="18" charset="0"/>
              </a:rPr>
              <a:t>according</a:t>
            </a:r>
            <a:r>
              <a:rPr lang="nl-BE" sz="2200" i="1" dirty="0">
                <a:solidFill>
                  <a:prstClr val="black"/>
                </a:solidFill>
                <a:latin typeface="AGaramond" pitchFamily="18" charset="0"/>
              </a:rPr>
              <a:t> to the </a:t>
            </a:r>
            <a:r>
              <a:rPr lang="nl-BE" sz="2200" i="1" dirty="0" err="1">
                <a:solidFill>
                  <a:prstClr val="black"/>
                </a:solidFill>
                <a:latin typeface="AGaramond" pitchFamily="18" charset="0"/>
              </a:rPr>
              <a:t>guidelines</a:t>
            </a:r>
            <a:r>
              <a:rPr lang="nl-BE" sz="2200" i="1" dirty="0">
                <a:solidFill>
                  <a:prstClr val="black"/>
                </a:solidFill>
                <a:latin typeface="AGaramond" pitchFamily="18" charset="0"/>
              </a:rPr>
              <a:t> - all </a:t>
            </a:r>
            <a:r>
              <a:rPr lang="nl-BE" sz="2200" i="1" dirty="0" err="1">
                <a:solidFill>
                  <a:prstClr val="black"/>
                </a:solidFill>
                <a:latin typeface="AGaramond" pitchFamily="18" charset="0"/>
              </a:rPr>
              <a:t>sorts</a:t>
            </a:r>
            <a:r>
              <a:rPr lang="nl-BE" sz="2200" i="1" dirty="0">
                <a:solidFill>
                  <a:prstClr val="black"/>
                </a:solidFill>
                <a:latin typeface="AGaramond" pitchFamily="18" charset="0"/>
              </a:rPr>
              <a:t> of </a:t>
            </a:r>
            <a:r>
              <a:rPr lang="nl-BE" sz="2200" i="1" dirty="0" err="1">
                <a:solidFill>
                  <a:prstClr val="black"/>
                </a:solidFill>
                <a:latin typeface="AGaramond" pitchFamily="18" charset="0"/>
              </a:rPr>
              <a:t>examinations</a:t>
            </a:r>
            <a:r>
              <a:rPr lang="nl-BE" sz="2200" i="1" dirty="0">
                <a:solidFill>
                  <a:prstClr val="black"/>
                </a:solidFill>
                <a:latin typeface="AGaramond" pitchFamily="18" charset="0"/>
              </a:rPr>
              <a:t> </a:t>
            </a:r>
            <a:r>
              <a:rPr lang="nl-BE" sz="2200" i="1" dirty="0" err="1">
                <a:solidFill>
                  <a:prstClr val="black"/>
                </a:solidFill>
                <a:latin typeface="AGaramond" pitchFamily="18" charset="0"/>
              </a:rPr>
              <a:t>that</a:t>
            </a:r>
            <a:r>
              <a:rPr lang="nl-BE" sz="2200" i="1" dirty="0">
                <a:solidFill>
                  <a:prstClr val="black"/>
                </a:solidFill>
                <a:latin typeface="AGaramond" pitchFamily="18" charset="0"/>
              </a:rPr>
              <a:t> </a:t>
            </a:r>
            <a:r>
              <a:rPr lang="nl-BE" sz="2200" i="1" dirty="0" err="1">
                <a:solidFill>
                  <a:prstClr val="black"/>
                </a:solidFill>
                <a:latin typeface="AGaramond" pitchFamily="18" charset="0"/>
              </a:rPr>
              <a:t>did</a:t>
            </a:r>
            <a:r>
              <a:rPr lang="nl-BE" sz="2200" i="1" dirty="0">
                <a:solidFill>
                  <a:prstClr val="black"/>
                </a:solidFill>
                <a:latin typeface="AGaramond" pitchFamily="18" charset="0"/>
              </a:rPr>
              <a:t> </a:t>
            </a:r>
            <a:r>
              <a:rPr lang="nl-BE" sz="2200" i="1" dirty="0" err="1">
                <a:solidFill>
                  <a:prstClr val="black"/>
                </a:solidFill>
                <a:latin typeface="AGaramond" pitchFamily="18" charset="0"/>
              </a:rPr>
              <a:t>not</a:t>
            </a:r>
            <a:r>
              <a:rPr lang="nl-BE" sz="2200" i="1" dirty="0">
                <a:solidFill>
                  <a:prstClr val="black"/>
                </a:solidFill>
                <a:latin typeface="AGaramond" pitchFamily="18" charset="0"/>
              </a:rPr>
              <a:t> </a:t>
            </a:r>
            <a:r>
              <a:rPr lang="nl-BE" sz="2200" i="1" dirty="0" err="1">
                <a:solidFill>
                  <a:prstClr val="black"/>
                </a:solidFill>
                <a:latin typeface="AGaramond" pitchFamily="18" charset="0"/>
              </a:rPr>
              <a:t>improve</a:t>
            </a:r>
            <a:r>
              <a:rPr lang="nl-BE" sz="2200" i="1" dirty="0">
                <a:solidFill>
                  <a:prstClr val="black"/>
                </a:solidFill>
                <a:latin typeface="AGaramond" pitchFamily="18" charset="0"/>
              </a:rPr>
              <a:t> her </a:t>
            </a:r>
            <a:r>
              <a:rPr lang="nl-BE" sz="2200" i="1" dirty="0" err="1">
                <a:solidFill>
                  <a:prstClr val="black"/>
                </a:solidFill>
                <a:latin typeface="AGaramond" pitchFamily="18" charset="0"/>
              </a:rPr>
              <a:t>condition</a:t>
            </a:r>
            <a:r>
              <a:rPr lang="nl-BE" sz="2200" i="1" dirty="0">
                <a:solidFill>
                  <a:prstClr val="black"/>
                </a:solidFill>
                <a:latin typeface="AGaramond" pitchFamily="18" charset="0"/>
              </a:rPr>
              <a:t>. Her </a:t>
            </a:r>
            <a:r>
              <a:rPr lang="nl-BE" sz="2200" i="1" dirty="0" err="1">
                <a:solidFill>
                  <a:prstClr val="black"/>
                </a:solidFill>
                <a:latin typeface="AGaramond" pitchFamily="18" charset="0"/>
              </a:rPr>
              <a:t>requests</a:t>
            </a:r>
            <a:r>
              <a:rPr lang="nl-BE" sz="2200" i="1" dirty="0">
                <a:solidFill>
                  <a:prstClr val="black"/>
                </a:solidFill>
                <a:latin typeface="AGaramond" pitchFamily="18" charset="0"/>
              </a:rPr>
              <a:t> </a:t>
            </a:r>
            <a:r>
              <a:rPr lang="nl-BE" sz="2200" i="1" dirty="0" err="1">
                <a:solidFill>
                  <a:prstClr val="black"/>
                </a:solidFill>
                <a:latin typeface="AGaramond" pitchFamily="18" charset="0"/>
              </a:rPr>
              <a:t>become</a:t>
            </a:r>
            <a:r>
              <a:rPr lang="nl-BE" sz="2200" i="1" dirty="0">
                <a:solidFill>
                  <a:prstClr val="black"/>
                </a:solidFill>
                <a:latin typeface="AGaramond" pitchFamily="18" charset="0"/>
              </a:rPr>
              <a:t> more and more </a:t>
            </a:r>
            <a:r>
              <a:rPr lang="nl-BE" sz="2200" i="1" dirty="0" err="1">
                <a:solidFill>
                  <a:prstClr val="black"/>
                </a:solidFill>
                <a:latin typeface="AGaramond" pitchFamily="18" charset="0"/>
              </a:rPr>
              <a:t>explicit</a:t>
            </a:r>
            <a:r>
              <a:rPr lang="nl-BE" sz="2200" i="1" dirty="0">
                <a:solidFill>
                  <a:prstClr val="black"/>
                </a:solidFill>
                <a:latin typeface="AGaramond" pitchFamily="18" charset="0"/>
              </a:rPr>
              <a:t>, </a:t>
            </a:r>
            <a:r>
              <a:rPr lang="nl-BE" sz="2200" i="1" dirty="0" err="1">
                <a:solidFill>
                  <a:prstClr val="black"/>
                </a:solidFill>
                <a:latin typeface="AGaramond" pitchFamily="18" charset="0"/>
              </a:rPr>
              <a:t>my</a:t>
            </a:r>
            <a:r>
              <a:rPr lang="nl-BE" sz="2200" i="1" dirty="0">
                <a:solidFill>
                  <a:prstClr val="black"/>
                </a:solidFill>
                <a:latin typeface="AGaramond" pitchFamily="18" charset="0"/>
              </a:rPr>
              <a:t> </a:t>
            </a:r>
            <a:r>
              <a:rPr lang="nl-BE" sz="2200" i="1" dirty="0" err="1">
                <a:solidFill>
                  <a:prstClr val="black"/>
                </a:solidFill>
                <a:latin typeface="AGaramond" pitchFamily="18" charset="0"/>
              </a:rPr>
              <a:t>feelings</a:t>
            </a:r>
            <a:r>
              <a:rPr lang="nl-BE" sz="2200" i="1" dirty="0">
                <a:solidFill>
                  <a:prstClr val="black"/>
                </a:solidFill>
                <a:latin typeface="AGaramond" pitchFamily="18" charset="0"/>
              </a:rPr>
              <a:t> of </a:t>
            </a:r>
            <a:r>
              <a:rPr lang="nl-BE" sz="2200" i="1" dirty="0" err="1">
                <a:solidFill>
                  <a:prstClr val="black"/>
                </a:solidFill>
                <a:latin typeface="AGaramond" pitchFamily="18" charset="0"/>
              </a:rPr>
              <a:t>powerlessness</a:t>
            </a:r>
            <a:r>
              <a:rPr lang="nl-BE" sz="2200" i="1" dirty="0">
                <a:solidFill>
                  <a:prstClr val="black"/>
                </a:solidFill>
                <a:latin typeface="AGaramond" pitchFamily="18" charset="0"/>
              </a:rPr>
              <a:t>, </a:t>
            </a:r>
            <a:r>
              <a:rPr lang="nl-BE" sz="2200" i="1" dirty="0" err="1">
                <a:solidFill>
                  <a:prstClr val="black"/>
                </a:solidFill>
                <a:latin typeface="AGaramond" pitchFamily="18" charset="0"/>
              </a:rPr>
              <a:t>insufficiency</a:t>
            </a:r>
            <a:r>
              <a:rPr lang="nl-BE" sz="2200" i="1" dirty="0">
                <a:solidFill>
                  <a:prstClr val="black"/>
                </a:solidFill>
                <a:latin typeface="AGaramond" pitchFamily="18" charset="0"/>
              </a:rPr>
              <a:t> and </a:t>
            </a:r>
            <a:r>
              <a:rPr lang="nl-BE" sz="2200" i="1" dirty="0" err="1">
                <a:solidFill>
                  <a:prstClr val="black"/>
                </a:solidFill>
                <a:latin typeface="AGaramond" pitchFamily="18" charset="0"/>
              </a:rPr>
              <a:t>spite</a:t>
            </a:r>
            <a:r>
              <a:rPr lang="nl-BE" sz="2200" i="1" dirty="0">
                <a:solidFill>
                  <a:prstClr val="black"/>
                </a:solidFill>
                <a:latin typeface="AGaramond" pitchFamily="18" charset="0"/>
              </a:rPr>
              <a:t>, </a:t>
            </a:r>
            <a:r>
              <a:rPr lang="nl-BE" sz="2200" i="1" dirty="0" err="1">
                <a:solidFill>
                  <a:prstClr val="black"/>
                </a:solidFill>
                <a:latin typeface="AGaramond" pitchFamily="18" charset="0"/>
              </a:rPr>
              <a:t>increase</a:t>
            </a:r>
            <a:r>
              <a:rPr lang="nl-BE" sz="2200" i="1" dirty="0">
                <a:solidFill>
                  <a:prstClr val="black"/>
                </a:solidFill>
                <a:latin typeface="AGaramond" pitchFamily="18" charset="0"/>
              </a:rPr>
              <a:t>. </a:t>
            </a:r>
            <a:r>
              <a:rPr lang="nl-BE" sz="2200" i="1" dirty="0" err="1">
                <a:solidFill>
                  <a:prstClr val="black"/>
                </a:solidFill>
                <a:latin typeface="AGaramond" pitchFamily="18" charset="0"/>
              </a:rPr>
              <a:t>Moreover</a:t>
            </a:r>
            <a:r>
              <a:rPr lang="nl-BE" sz="2200" i="1" dirty="0">
                <a:solidFill>
                  <a:prstClr val="black"/>
                </a:solidFill>
                <a:latin typeface="AGaramond" pitchFamily="18" charset="0"/>
              </a:rPr>
              <a:t>, I have to </a:t>
            </a:r>
            <a:r>
              <a:rPr lang="nl-BE" sz="2200" i="1" dirty="0" err="1">
                <a:solidFill>
                  <a:prstClr val="black"/>
                </a:solidFill>
                <a:latin typeface="AGaramond" pitchFamily="18" charset="0"/>
              </a:rPr>
              <a:t>cope</a:t>
            </a:r>
            <a:r>
              <a:rPr lang="nl-BE" sz="2200" i="1" dirty="0">
                <a:solidFill>
                  <a:prstClr val="black"/>
                </a:solidFill>
                <a:latin typeface="AGaramond" pitchFamily="18" charset="0"/>
              </a:rPr>
              <a:t> </a:t>
            </a:r>
            <a:r>
              <a:rPr lang="nl-BE" sz="2200" i="1" dirty="0" err="1">
                <a:solidFill>
                  <a:prstClr val="black"/>
                </a:solidFill>
                <a:latin typeface="AGaramond" pitchFamily="18" charset="0"/>
              </a:rPr>
              <a:t>with</a:t>
            </a:r>
            <a:r>
              <a:rPr lang="nl-BE" sz="2200" i="1" dirty="0">
                <a:solidFill>
                  <a:prstClr val="black"/>
                </a:solidFill>
                <a:latin typeface="AGaramond" pitchFamily="18" charset="0"/>
              </a:rPr>
              <a:t> </a:t>
            </a:r>
            <a:r>
              <a:rPr lang="nl-BE" sz="2200" i="1" dirty="0" err="1">
                <a:solidFill>
                  <a:prstClr val="black"/>
                </a:solidFill>
                <a:latin typeface="AGaramond" pitchFamily="18" charset="0"/>
              </a:rPr>
              <a:t>guidelines</a:t>
            </a:r>
            <a:r>
              <a:rPr lang="nl-BE" sz="2200" i="1" dirty="0">
                <a:solidFill>
                  <a:prstClr val="black"/>
                </a:solidFill>
                <a:latin typeface="AGaramond" pitchFamily="18" charset="0"/>
              </a:rPr>
              <a:t> </a:t>
            </a:r>
            <a:r>
              <a:rPr lang="nl-BE" sz="2200" i="1" dirty="0" err="1">
                <a:solidFill>
                  <a:prstClr val="black"/>
                </a:solidFill>
                <a:latin typeface="AGaramond" pitchFamily="18" charset="0"/>
              </a:rPr>
              <a:t>that</a:t>
            </a:r>
            <a:r>
              <a:rPr lang="nl-BE" sz="2200" i="1" dirty="0">
                <a:solidFill>
                  <a:prstClr val="black"/>
                </a:solidFill>
                <a:latin typeface="AGaramond" pitchFamily="18" charset="0"/>
              </a:rPr>
              <a:t> are </a:t>
            </a:r>
            <a:r>
              <a:rPr lang="nl-BE" sz="2200" i="1" dirty="0" err="1">
                <a:solidFill>
                  <a:prstClr val="black"/>
                </a:solidFill>
                <a:latin typeface="AGaramond" pitchFamily="18" charset="0"/>
              </a:rPr>
              <a:t>contradictory</a:t>
            </a:r>
            <a:r>
              <a:rPr lang="nl-BE" sz="2200" i="1" dirty="0">
                <a:solidFill>
                  <a:prstClr val="black"/>
                </a:solidFill>
                <a:latin typeface="AGaramond" pitchFamily="18" charset="0"/>
              </a:rPr>
              <a:t>:  </a:t>
            </a:r>
            <a:r>
              <a:rPr lang="nl-BE" sz="2200" i="1" dirty="0" err="1">
                <a:solidFill>
                  <a:prstClr val="black"/>
                </a:solidFill>
                <a:latin typeface="AGaramond" pitchFamily="18" charset="0"/>
              </a:rPr>
              <a:t>for</a:t>
            </a:r>
            <a:r>
              <a:rPr lang="nl-BE" sz="2200" i="1" dirty="0">
                <a:solidFill>
                  <a:prstClr val="black"/>
                </a:solidFill>
                <a:latin typeface="AGaramond" pitchFamily="18" charset="0"/>
              </a:rPr>
              <a:t> COPD </a:t>
            </a:r>
            <a:r>
              <a:rPr lang="nl-BE" sz="2200" i="1" dirty="0" err="1">
                <a:solidFill>
                  <a:prstClr val="black"/>
                </a:solidFill>
                <a:latin typeface="AGaramond" pitchFamily="18" charset="0"/>
              </a:rPr>
              <a:t>she</a:t>
            </a:r>
            <a:r>
              <a:rPr lang="nl-BE" sz="2200" i="1" dirty="0">
                <a:solidFill>
                  <a:prstClr val="black"/>
                </a:solidFill>
                <a:latin typeface="AGaramond" pitchFamily="18" charset="0"/>
              </a:rPr>
              <a:t> </a:t>
            </a:r>
            <a:r>
              <a:rPr lang="nl-BE" sz="2200" i="1" dirty="0" err="1">
                <a:solidFill>
                  <a:prstClr val="black"/>
                </a:solidFill>
                <a:latin typeface="AGaramond" pitchFamily="18" charset="0"/>
              </a:rPr>
              <a:t>sometimes</a:t>
            </a:r>
            <a:r>
              <a:rPr lang="nl-BE" sz="2200" i="1" dirty="0">
                <a:solidFill>
                  <a:prstClr val="black"/>
                </a:solidFill>
                <a:latin typeface="AGaramond" pitchFamily="18" charset="0"/>
              </a:rPr>
              <a:t> </a:t>
            </a:r>
            <a:r>
              <a:rPr lang="nl-BE" sz="2200" i="1" dirty="0" err="1">
                <a:solidFill>
                  <a:prstClr val="black"/>
                </a:solidFill>
                <a:latin typeface="AGaramond" pitchFamily="18" charset="0"/>
              </a:rPr>
              <a:t>needs</a:t>
            </a:r>
            <a:r>
              <a:rPr lang="nl-BE" sz="2200" i="1" dirty="0">
                <a:solidFill>
                  <a:prstClr val="black"/>
                </a:solidFill>
                <a:latin typeface="AGaramond" pitchFamily="18" charset="0"/>
              </a:rPr>
              <a:t> </a:t>
            </a:r>
            <a:r>
              <a:rPr lang="nl-BE" sz="2200" i="1" dirty="0" err="1">
                <a:solidFill>
                  <a:prstClr val="black"/>
                </a:solidFill>
                <a:latin typeface="AGaramond" pitchFamily="18" charset="0"/>
              </a:rPr>
              <a:t>corticosteroids</a:t>
            </a:r>
            <a:r>
              <a:rPr lang="nl-BE" sz="2200" i="1" dirty="0">
                <a:solidFill>
                  <a:prstClr val="black"/>
                </a:solidFill>
                <a:latin typeface="AGaramond" pitchFamily="18" charset="0"/>
              </a:rPr>
              <a:t>, </a:t>
            </a:r>
            <a:r>
              <a:rPr lang="nl-BE" sz="2200" i="1" dirty="0" err="1">
                <a:solidFill>
                  <a:prstClr val="black"/>
                </a:solidFill>
                <a:latin typeface="AGaramond" pitchFamily="18" charset="0"/>
              </a:rPr>
              <a:t>which</a:t>
            </a:r>
            <a:r>
              <a:rPr lang="nl-BE" sz="2200" i="1" dirty="0">
                <a:solidFill>
                  <a:prstClr val="black"/>
                </a:solidFill>
                <a:latin typeface="AGaramond" pitchFamily="18" charset="0"/>
              </a:rPr>
              <a:t>  </a:t>
            </a:r>
            <a:r>
              <a:rPr lang="nl-BE" sz="2200" i="1" dirty="0" err="1">
                <a:solidFill>
                  <a:prstClr val="black"/>
                </a:solidFill>
                <a:latin typeface="AGaramond" pitchFamily="18" charset="0"/>
              </a:rPr>
              <a:t>worsens</a:t>
            </a:r>
            <a:r>
              <a:rPr lang="nl-BE" sz="2200" i="1" dirty="0">
                <a:solidFill>
                  <a:prstClr val="black"/>
                </a:solidFill>
                <a:latin typeface="AGaramond" pitchFamily="18" charset="0"/>
              </a:rPr>
              <a:t> her </a:t>
            </a:r>
            <a:r>
              <a:rPr lang="nl-BE" sz="2200" i="1" dirty="0" err="1">
                <a:solidFill>
                  <a:prstClr val="black"/>
                </a:solidFill>
                <a:latin typeface="AGaramond" pitchFamily="18" charset="0"/>
              </a:rPr>
              <a:t>glycemic</a:t>
            </a:r>
            <a:r>
              <a:rPr lang="nl-BE" sz="2200" i="1" dirty="0">
                <a:solidFill>
                  <a:prstClr val="black"/>
                </a:solidFill>
                <a:latin typeface="AGaramond" pitchFamily="18" charset="0"/>
              </a:rPr>
              <a:t> </a:t>
            </a:r>
            <a:r>
              <a:rPr lang="nl-BE" sz="2200" i="1" dirty="0" err="1">
                <a:solidFill>
                  <a:prstClr val="black"/>
                </a:solidFill>
                <a:latin typeface="AGaramond" pitchFamily="18" charset="0"/>
              </a:rPr>
              <a:t>control</a:t>
            </a:r>
            <a:r>
              <a:rPr lang="nl-BE" sz="2200" i="1" dirty="0">
                <a:solidFill>
                  <a:prstClr val="black"/>
                </a:solidFill>
                <a:latin typeface="AGaramond" pitchFamily="18" charset="0"/>
              </a:rPr>
              <a:t>.</a:t>
            </a:r>
          </a:p>
          <a:p>
            <a:pPr algn="ctr" defTabSz="914377" eaLnBrk="0" fontAlgn="base" hangingPunct="0">
              <a:lnSpc>
                <a:spcPct val="110000"/>
              </a:lnSpc>
              <a:spcBef>
                <a:spcPct val="50000"/>
              </a:spcBef>
              <a:spcAft>
                <a:spcPct val="0"/>
              </a:spcAft>
              <a:defRPr/>
            </a:pPr>
            <a:endParaRPr lang="nl-BE" sz="1000" i="1" dirty="0">
              <a:solidFill>
                <a:prstClr val="black"/>
              </a:solidFill>
              <a:latin typeface="AGaramond" pitchFamily="18" charset="0"/>
            </a:endParaRPr>
          </a:p>
          <a:p>
            <a:pPr algn="ctr" defTabSz="914377" eaLnBrk="0" fontAlgn="base" hangingPunct="0">
              <a:lnSpc>
                <a:spcPct val="110000"/>
              </a:lnSpc>
              <a:spcBef>
                <a:spcPct val="50000"/>
              </a:spcBef>
              <a:spcAft>
                <a:spcPct val="0"/>
              </a:spcAft>
              <a:defRPr/>
            </a:pPr>
            <a:r>
              <a:rPr lang="nl-BE" sz="2200" i="1" dirty="0">
                <a:solidFill>
                  <a:prstClr val="black"/>
                </a:solidFill>
                <a:latin typeface="AGaramond" pitchFamily="18" charset="0"/>
              </a:rPr>
              <a:t>The </a:t>
            </a:r>
            <a:r>
              <a:rPr lang="nl-BE" sz="2200" i="1" dirty="0" err="1">
                <a:solidFill>
                  <a:prstClr val="black"/>
                </a:solidFill>
                <a:latin typeface="AGaramond" pitchFamily="18" charset="0"/>
              </a:rPr>
              <a:t>adaptation</a:t>
            </a:r>
            <a:r>
              <a:rPr lang="nl-BE" sz="2200" i="1" dirty="0">
                <a:solidFill>
                  <a:prstClr val="black"/>
                </a:solidFill>
                <a:latin typeface="AGaramond" pitchFamily="18" charset="0"/>
              </a:rPr>
              <a:t> of the </a:t>
            </a:r>
            <a:r>
              <a:rPr lang="nl-BE" sz="2200" i="1" dirty="0" err="1">
                <a:solidFill>
                  <a:prstClr val="black"/>
                </a:solidFill>
                <a:latin typeface="AGaramond" pitchFamily="18" charset="0"/>
              </a:rPr>
              <a:t>medication</a:t>
            </a:r>
            <a:r>
              <a:rPr lang="nl-BE" sz="2200" i="1" dirty="0">
                <a:solidFill>
                  <a:prstClr val="black"/>
                </a:solidFill>
                <a:latin typeface="AGaramond" pitchFamily="18" charset="0"/>
              </a:rPr>
              <a:t> </a:t>
            </a:r>
            <a:r>
              <a:rPr lang="nl-BE" sz="2200" i="1" dirty="0" err="1">
                <a:solidFill>
                  <a:prstClr val="black"/>
                </a:solidFill>
                <a:latin typeface="AGaramond" pitchFamily="18" charset="0"/>
              </a:rPr>
              <a:t>for</a:t>
            </a:r>
            <a:r>
              <a:rPr lang="nl-BE" sz="2200" i="1" dirty="0">
                <a:solidFill>
                  <a:prstClr val="black"/>
                </a:solidFill>
                <a:latin typeface="AGaramond" pitchFamily="18" charset="0"/>
              </a:rPr>
              <a:t> the </a:t>
            </a:r>
            <a:r>
              <a:rPr lang="nl-BE" sz="2200" i="1" dirty="0" err="1">
                <a:solidFill>
                  <a:prstClr val="black"/>
                </a:solidFill>
                <a:latin typeface="AGaramond" pitchFamily="18" charset="0"/>
              </a:rPr>
              <a:t>blood</a:t>
            </a:r>
            <a:r>
              <a:rPr lang="nl-BE" sz="2200" i="1" dirty="0">
                <a:solidFill>
                  <a:prstClr val="black"/>
                </a:solidFill>
                <a:latin typeface="AGaramond" pitchFamily="18" charset="0"/>
              </a:rPr>
              <a:t> </a:t>
            </a:r>
            <a:r>
              <a:rPr lang="nl-BE" sz="2200" i="1" dirty="0" err="1">
                <a:solidFill>
                  <a:prstClr val="black"/>
                </a:solidFill>
                <a:latin typeface="AGaramond" pitchFamily="18" charset="0"/>
              </a:rPr>
              <a:t>pressure</a:t>
            </a:r>
            <a:r>
              <a:rPr lang="nl-BE" sz="2200" i="1" dirty="0">
                <a:solidFill>
                  <a:prstClr val="black"/>
                </a:solidFill>
                <a:latin typeface="AGaramond" pitchFamily="18" charset="0"/>
              </a:rPr>
              <a:t> (at </a:t>
            </a:r>
            <a:r>
              <a:rPr lang="nl-BE" sz="2200" i="1" dirty="0" err="1">
                <a:solidFill>
                  <a:prstClr val="black"/>
                </a:solidFill>
                <a:latin typeface="AGaramond" pitchFamily="18" charset="0"/>
              </a:rPr>
              <a:t>one</a:t>
            </a:r>
            <a:r>
              <a:rPr lang="nl-BE" sz="2200" i="1" dirty="0">
                <a:solidFill>
                  <a:prstClr val="black"/>
                </a:solidFill>
                <a:latin typeface="AGaramond" pitchFamily="18" charset="0"/>
              </a:rPr>
              <a:t> time </a:t>
            </a:r>
            <a:r>
              <a:rPr lang="nl-BE" sz="2200" i="1" dirty="0" err="1">
                <a:solidFill>
                  <a:prstClr val="black"/>
                </a:solidFill>
                <a:latin typeface="AGaramond" pitchFamily="18" charset="0"/>
              </a:rPr>
              <a:t>too</a:t>
            </a:r>
            <a:r>
              <a:rPr lang="nl-BE" sz="2200" i="1" dirty="0">
                <a:solidFill>
                  <a:prstClr val="black"/>
                </a:solidFill>
                <a:latin typeface="AGaramond" pitchFamily="18" charset="0"/>
              </a:rPr>
              <a:t> high, at </a:t>
            </a:r>
            <a:r>
              <a:rPr lang="nl-BE" sz="2200" i="1" dirty="0" err="1">
                <a:solidFill>
                  <a:prstClr val="black"/>
                </a:solidFill>
                <a:latin typeface="AGaramond" pitchFamily="18" charset="0"/>
              </a:rPr>
              <a:t>another</a:t>
            </a:r>
            <a:r>
              <a:rPr lang="nl-BE" sz="2200" i="1" dirty="0">
                <a:solidFill>
                  <a:prstClr val="black"/>
                </a:solidFill>
                <a:latin typeface="AGaramond" pitchFamily="18" charset="0"/>
              </a:rPr>
              <a:t> time </a:t>
            </a:r>
            <a:r>
              <a:rPr lang="nl-BE" sz="2200" i="1" dirty="0" err="1">
                <a:solidFill>
                  <a:prstClr val="black"/>
                </a:solidFill>
                <a:latin typeface="AGaramond" pitchFamily="18" charset="0"/>
              </a:rPr>
              <a:t>too</a:t>
            </a:r>
            <a:r>
              <a:rPr lang="nl-BE" sz="2200" i="1" dirty="0">
                <a:solidFill>
                  <a:prstClr val="black"/>
                </a:solidFill>
                <a:latin typeface="AGaramond" pitchFamily="18" charset="0"/>
              </a:rPr>
              <a:t> low), </a:t>
            </a:r>
            <a:r>
              <a:rPr lang="nl-BE" sz="2200" i="1" dirty="0" err="1">
                <a:solidFill>
                  <a:prstClr val="black"/>
                </a:solidFill>
                <a:latin typeface="AGaramond" pitchFamily="18" charset="0"/>
              </a:rPr>
              <a:t>cannot</a:t>
            </a:r>
            <a:r>
              <a:rPr lang="nl-BE" sz="2200" i="1" dirty="0">
                <a:solidFill>
                  <a:prstClr val="black"/>
                </a:solidFill>
                <a:latin typeface="AGaramond" pitchFamily="18" charset="0"/>
              </a:rPr>
              <a:t> meet </a:t>
            </a:r>
            <a:r>
              <a:rPr lang="nl-BE" sz="2200" i="1" dirty="0" err="1">
                <a:solidFill>
                  <a:prstClr val="black"/>
                </a:solidFill>
                <a:latin typeface="AGaramond" pitchFamily="18" charset="0"/>
              </a:rPr>
              <a:t>with</a:t>
            </a:r>
            <a:r>
              <a:rPr lang="nl-BE" sz="2200" i="1" dirty="0">
                <a:solidFill>
                  <a:prstClr val="black"/>
                </a:solidFill>
                <a:latin typeface="AGaramond" pitchFamily="18" charset="0"/>
              </a:rPr>
              <a:t> her </a:t>
            </a:r>
            <a:r>
              <a:rPr lang="nl-BE" sz="2200" i="1" dirty="0" err="1">
                <a:solidFill>
                  <a:prstClr val="black"/>
                </a:solidFill>
                <a:latin typeface="AGaramond" pitchFamily="18" charset="0"/>
              </a:rPr>
              <a:t>approval</a:t>
            </a:r>
            <a:r>
              <a:rPr lang="nl-BE" sz="2200" i="1" dirty="0">
                <a:solidFill>
                  <a:prstClr val="black"/>
                </a:solidFill>
                <a:latin typeface="AGaramond" pitchFamily="18" charset="0"/>
              </a:rPr>
              <a:t>, as does </a:t>
            </a:r>
            <a:r>
              <a:rPr lang="nl-BE" sz="2200" i="1" dirty="0" err="1">
                <a:solidFill>
                  <a:prstClr val="black"/>
                </a:solidFill>
                <a:latin typeface="AGaramond" pitchFamily="18" charset="0"/>
              </a:rPr>
              <a:t>my</a:t>
            </a:r>
            <a:r>
              <a:rPr lang="nl-BE" sz="2200" i="1" dirty="0">
                <a:solidFill>
                  <a:prstClr val="black"/>
                </a:solidFill>
                <a:latin typeface="AGaramond" pitchFamily="18" charset="0"/>
              </a:rPr>
              <a:t> interest  in her HbA1C and </a:t>
            </a:r>
            <a:r>
              <a:rPr lang="nl-BE" sz="2200" i="1" dirty="0" err="1">
                <a:solidFill>
                  <a:prstClr val="black"/>
                </a:solidFill>
                <a:latin typeface="AGaramond" pitchFamily="18" charset="0"/>
              </a:rPr>
              <a:t>lung</a:t>
            </a:r>
            <a:r>
              <a:rPr lang="nl-BE" sz="2200" i="1" dirty="0">
                <a:solidFill>
                  <a:prstClr val="black"/>
                </a:solidFill>
                <a:latin typeface="AGaramond" pitchFamily="18" charset="0"/>
              </a:rPr>
              <a:t> </a:t>
            </a:r>
            <a:r>
              <a:rPr lang="nl-BE" sz="2200" i="1" dirty="0" err="1">
                <a:solidFill>
                  <a:prstClr val="black"/>
                </a:solidFill>
                <a:latin typeface="AGaramond" pitchFamily="18" charset="0"/>
              </a:rPr>
              <a:t>function</a:t>
            </a:r>
            <a:r>
              <a:rPr lang="nl-BE" sz="2200" i="1" dirty="0">
                <a:solidFill>
                  <a:prstClr val="black"/>
                </a:solidFill>
                <a:latin typeface="AGaramond" pitchFamily="18" charset="0"/>
              </a:rPr>
              <a:t> </a:t>
            </a:r>
            <a:r>
              <a:rPr lang="nl-BE" sz="2200" i="1" dirty="0" err="1">
                <a:solidFill>
                  <a:prstClr val="black"/>
                </a:solidFill>
                <a:latin typeface="AGaramond" pitchFamily="18" charset="0"/>
              </a:rPr>
              <a:t>test-results</a:t>
            </a:r>
            <a:r>
              <a:rPr lang="nl-BE" sz="2200" i="1" dirty="0">
                <a:solidFill>
                  <a:prstClr val="black"/>
                </a:solidFill>
                <a:latin typeface="AGaramond" pitchFamily="18" charset="0"/>
              </a:rPr>
              <a:t>.</a:t>
            </a:r>
            <a:endParaRPr lang="nl-NL" sz="2200" i="1" dirty="0">
              <a:solidFill>
                <a:prstClr val="black"/>
              </a:solidFill>
              <a:latin typeface="AGaramond" pitchFamily="18" charset="0"/>
            </a:endParaRPr>
          </a:p>
        </p:txBody>
      </p:sp>
    </p:spTree>
    <p:extLst>
      <p:ext uri="{BB962C8B-B14F-4D97-AF65-F5344CB8AC3E}">
        <p14:creationId xmlns:p14="http://schemas.microsoft.com/office/powerpoint/2010/main" val="3073157174"/>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2438400" y="838200"/>
            <a:ext cx="7696200" cy="5102935"/>
          </a:xfrm>
          <a:prstGeom prst="rect">
            <a:avLst/>
          </a:prstGeom>
          <a:noFill/>
          <a:ln w="12700" cap="sq">
            <a:noFill/>
            <a:miter lim="800000"/>
            <a:headEnd type="none" w="sm" len="sm"/>
            <a:tailEnd type="none" w="sm" len="sm"/>
          </a:ln>
        </p:spPr>
        <p:txBody>
          <a:bodyPr>
            <a:spAutoFit/>
          </a:bodyPr>
          <a:lstStyle/>
          <a:p>
            <a:pPr algn="ctr" defTabSz="914377" eaLnBrk="0" fontAlgn="base" hangingPunct="0">
              <a:lnSpc>
                <a:spcPct val="110000"/>
              </a:lnSpc>
              <a:spcBef>
                <a:spcPct val="50000"/>
              </a:spcBef>
              <a:spcAft>
                <a:spcPct val="0"/>
              </a:spcAft>
              <a:defRPr/>
            </a:pPr>
            <a:r>
              <a:rPr lang="nl-BE" sz="2200" i="1" dirty="0" err="1">
                <a:solidFill>
                  <a:prstClr val="black"/>
                </a:solidFill>
                <a:latin typeface="AGaramond" pitchFamily="18" charset="0"/>
              </a:rPr>
              <a:t>After</a:t>
            </a:r>
            <a:r>
              <a:rPr lang="nl-BE" sz="2200" i="1" dirty="0">
                <a:solidFill>
                  <a:prstClr val="black"/>
                </a:solidFill>
                <a:latin typeface="AGaramond" pitchFamily="18" charset="0"/>
              </a:rPr>
              <a:t> </a:t>
            </a:r>
            <a:r>
              <a:rPr lang="nl-BE" sz="2200" i="1" dirty="0" err="1">
                <a:solidFill>
                  <a:prstClr val="black"/>
                </a:solidFill>
                <a:latin typeface="AGaramond" pitchFamily="18" charset="0"/>
              </a:rPr>
              <a:t>so</a:t>
            </a:r>
            <a:r>
              <a:rPr lang="nl-BE" sz="2200" i="1" dirty="0">
                <a:solidFill>
                  <a:prstClr val="black"/>
                </a:solidFill>
                <a:latin typeface="AGaramond" pitchFamily="18" charset="0"/>
              </a:rPr>
              <a:t> </a:t>
            </a:r>
            <a:r>
              <a:rPr lang="nl-BE" sz="2200" i="1" dirty="0" err="1">
                <a:solidFill>
                  <a:prstClr val="black"/>
                </a:solidFill>
                <a:latin typeface="AGaramond" pitchFamily="18" charset="0"/>
              </a:rPr>
              <a:t>many</a:t>
            </a:r>
            <a:r>
              <a:rPr lang="nl-BE" sz="2200" i="1" dirty="0">
                <a:solidFill>
                  <a:prstClr val="black"/>
                </a:solidFill>
                <a:latin typeface="AGaramond" pitchFamily="18" charset="0"/>
              </a:rPr>
              <a:t> </a:t>
            </a:r>
            <a:r>
              <a:rPr lang="nl-BE" sz="2200" i="1" dirty="0" err="1">
                <a:solidFill>
                  <a:prstClr val="black"/>
                </a:solidFill>
                <a:latin typeface="AGaramond" pitchFamily="18" charset="0"/>
              </a:rPr>
              <a:t>contacts</a:t>
            </a:r>
            <a:r>
              <a:rPr lang="nl-BE" sz="2200" i="1" dirty="0">
                <a:solidFill>
                  <a:prstClr val="black"/>
                </a:solidFill>
                <a:latin typeface="AGaramond" pitchFamily="18" charset="0"/>
              </a:rPr>
              <a:t>  Jennifer </a:t>
            </a:r>
            <a:r>
              <a:rPr lang="nl-BE" sz="2200" i="1" dirty="0" err="1">
                <a:solidFill>
                  <a:prstClr val="black"/>
                </a:solidFill>
                <a:latin typeface="AGaramond" pitchFamily="18" charset="0"/>
              </a:rPr>
              <a:t>says</a:t>
            </a:r>
            <a:r>
              <a:rPr lang="nl-BE" sz="2200" i="1" dirty="0">
                <a:solidFill>
                  <a:prstClr val="black"/>
                </a:solidFill>
                <a:latin typeface="AGaramond" pitchFamily="18" charset="0"/>
              </a:rPr>
              <a:t>: “Doctor, I want to </a:t>
            </a:r>
            <a:r>
              <a:rPr lang="nl-BE" sz="2200" i="1" dirty="0" err="1">
                <a:solidFill>
                  <a:prstClr val="black"/>
                </a:solidFill>
                <a:latin typeface="AGaramond" pitchFamily="18" charset="0"/>
              </a:rPr>
              <a:t>tell</a:t>
            </a:r>
            <a:r>
              <a:rPr lang="nl-BE" sz="2200" i="1" dirty="0">
                <a:solidFill>
                  <a:prstClr val="black"/>
                </a:solidFill>
                <a:latin typeface="AGaramond" pitchFamily="18" charset="0"/>
              </a:rPr>
              <a:t> </a:t>
            </a:r>
            <a:r>
              <a:rPr lang="nl-BE" sz="2200" i="1" dirty="0" err="1">
                <a:solidFill>
                  <a:prstClr val="black"/>
                </a:solidFill>
                <a:latin typeface="AGaramond" pitchFamily="18" charset="0"/>
              </a:rPr>
              <a:t>you</a:t>
            </a:r>
            <a:r>
              <a:rPr lang="nl-BE" sz="2200" i="1" dirty="0">
                <a:solidFill>
                  <a:prstClr val="black"/>
                </a:solidFill>
                <a:latin typeface="AGaramond" pitchFamily="18" charset="0"/>
              </a:rPr>
              <a:t> </a:t>
            </a:r>
            <a:r>
              <a:rPr lang="nl-BE" sz="2200" i="1" dirty="0" err="1">
                <a:solidFill>
                  <a:prstClr val="black"/>
                </a:solidFill>
                <a:latin typeface="AGaramond" pitchFamily="18" charset="0"/>
              </a:rPr>
              <a:t>what</a:t>
            </a:r>
            <a:r>
              <a:rPr lang="nl-BE" sz="2200" i="1" dirty="0">
                <a:solidFill>
                  <a:prstClr val="black"/>
                </a:solidFill>
                <a:latin typeface="AGaramond" pitchFamily="18" charset="0"/>
              </a:rPr>
              <a:t> </a:t>
            </a:r>
            <a:r>
              <a:rPr lang="nl-BE" sz="2200" i="1" dirty="0" err="1">
                <a:solidFill>
                  <a:prstClr val="black"/>
                </a:solidFill>
                <a:latin typeface="AGaramond" pitchFamily="18" charset="0"/>
              </a:rPr>
              <a:t>really</a:t>
            </a:r>
            <a:r>
              <a:rPr lang="nl-BE" sz="2200" i="1" dirty="0">
                <a:solidFill>
                  <a:prstClr val="black"/>
                </a:solidFill>
                <a:latin typeface="AGaramond" pitchFamily="18" charset="0"/>
              </a:rPr>
              <a:t> </a:t>
            </a:r>
            <a:r>
              <a:rPr lang="nl-BE" sz="2200" i="1" dirty="0" err="1">
                <a:solidFill>
                  <a:prstClr val="black"/>
                </a:solidFill>
                <a:latin typeface="AGaramond" pitchFamily="18" charset="0"/>
              </a:rPr>
              <a:t>matters</a:t>
            </a:r>
            <a:r>
              <a:rPr lang="nl-BE" sz="2200" i="1" dirty="0">
                <a:solidFill>
                  <a:prstClr val="black"/>
                </a:solidFill>
                <a:latin typeface="AGaramond" pitchFamily="18" charset="0"/>
              </a:rPr>
              <a:t> </a:t>
            </a:r>
            <a:r>
              <a:rPr lang="nl-BE" sz="2200" i="1" dirty="0" err="1">
                <a:solidFill>
                  <a:prstClr val="black"/>
                </a:solidFill>
                <a:latin typeface="AGaramond" pitchFamily="18" charset="0"/>
              </a:rPr>
              <a:t>for</a:t>
            </a:r>
            <a:r>
              <a:rPr lang="nl-BE" sz="2200" i="1" dirty="0">
                <a:solidFill>
                  <a:prstClr val="black"/>
                </a:solidFill>
                <a:latin typeface="AGaramond" pitchFamily="18" charset="0"/>
              </a:rPr>
              <a:t> me. </a:t>
            </a:r>
            <a:r>
              <a:rPr lang="nl-BE" sz="2200" i="1" dirty="0" err="1">
                <a:solidFill>
                  <a:prstClr val="black"/>
                </a:solidFill>
                <a:latin typeface="AGaramond" pitchFamily="18" charset="0"/>
              </a:rPr>
              <a:t>On</a:t>
            </a:r>
            <a:r>
              <a:rPr lang="nl-BE" sz="2200" i="1" dirty="0">
                <a:solidFill>
                  <a:prstClr val="black"/>
                </a:solidFill>
                <a:latin typeface="AGaramond" pitchFamily="18" charset="0"/>
              </a:rPr>
              <a:t> </a:t>
            </a:r>
            <a:r>
              <a:rPr lang="nl-BE" sz="2200" i="1" dirty="0" err="1">
                <a:solidFill>
                  <a:prstClr val="black"/>
                </a:solidFill>
                <a:latin typeface="AGaramond" pitchFamily="18" charset="0"/>
              </a:rPr>
              <a:t>Tuesday</a:t>
            </a:r>
            <a:r>
              <a:rPr lang="nl-BE" sz="2200" i="1" dirty="0">
                <a:solidFill>
                  <a:prstClr val="black"/>
                </a:solidFill>
                <a:latin typeface="AGaramond" pitchFamily="18" charset="0"/>
              </a:rPr>
              <a:t> and </a:t>
            </a:r>
            <a:r>
              <a:rPr lang="nl-BE" sz="2200" i="1" dirty="0" err="1">
                <a:solidFill>
                  <a:prstClr val="black"/>
                </a:solidFill>
                <a:latin typeface="AGaramond" pitchFamily="18" charset="0"/>
              </a:rPr>
              <a:t>Thursday</a:t>
            </a:r>
            <a:r>
              <a:rPr lang="nl-BE" sz="2200" i="1" dirty="0">
                <a:solidFill>
                  <a:prstClr val="black"/>
                </a:solidFill>
                <a:latin typeface="AGaramond" pitchFamily="18" charset="0"/>
              </a:rPr>
              <a:t>, I want to </a:t>
            </a:r>
            <a:r>
              <a:rPr lang="nl-BE" sz="2200" i="1" dirty="0" err="1">
                <a:solidFill>
                  <a:prstClr val="black"/>
                </a:solidFill>
                <a:latin typeface="AGaramond" pitchFamily="18" charset="0"/>
              </a:rPr>
              <a:t>visit</a:t>
            </a:r>
            <a:r>
              <a:rPr lang="nl-BE" sz="2200" i="1" dirty="0">
                <a:solidFill>
                  <a:prstClr val="black"/>
                </a:solidFill>
                <a:latin typeface="AGaramond" pitchFamily="18" charset="0"/>
              </a:rPr>
              <a:t> </a:t>
            </a:r>
            <a:r>
              <a:rPr lang="nl-BE" sz="2200" i="1" dirty="0" err="1">
                <a:solidFill>
                  <a:prstClr val="black"/>
                </a:solidFill>
                <a:latin typeface="AGaramond" pitchFamily="18" charset="0"/>
              </a:rPr>
              <a:t>my</a:t>
            </a:r>
            <a:r>
              <a:rPr lang="nl-BE" sz="2200" i="1" dirty="0">
                <a:solidFill>
                  <a:prstClr val="black"/>
                </a:solidFill>
                <a:latin typeface="AGaramond" pitchFamily="18" charset="0"/>
              </a:rPr>
              <a:t> </a:t>
            </a:r>
            <a:r>
              <a:rPr lang="nl-BE" sz="2200" i="1" dirty="0" err="1">
                <a:solidFill>
                  <a:prstClr val="black"/>
                </a:solidFill>
                <a:latin typeface="AGaramond" pitchFamily="18" charset="0"/>
              </a:rPr>
              <a:t>friends</a:t>
            </a:r>
            <a:r>
              <a:rPr lang="nl-BE" sz="2200" i="1" dirty="0">
                <a:solidFill>
                  <a:prstClr val="black"/>
                </a:solidFill>
                <a:latin typeface="AGaramond" pitchFamily="18" charset="0"/>
              </a:rPr>
              <a:t> in the </a:t>
            </a:r>
            <a:r>
              <a:rPr lang="nl-BE" sz="2200" i="1" dirty="0" err="1">
                <a:solidFill>
                  <a:prstClr val="black"/>
                </a:solidFill>
                <a:latin typeface="AGaramond" pitchFamily="18" charset="0"/>
              </a:rPr>
              <a:t>neighbourhood</a:t>
            </a:r>
            <a:r>
              <a:rPr lang="nl-BE" sz="2200" i="1" dirty="0">
                <a:solidFill>
                  <a:prstClr val="black"/>
                </a:solidFill>
                <a:latin typeface="AGaramond" pitchFamily="18" charset="0"/>
              </a:rPr>
              <a:t> and </a:t>
            </a:r>
            <a:r>
              <a:rPr lang="nl-BE" sz="2200" i="1" dirty="0" err="1">
                <a:solidFill>
                  <a:prstClr val="black"/>
                </a:solidFill>
                <a:latin typeface="AGaramond" pitchFamily="18" charset="0"/>
              </a:rPr>
              <a:t>play</a:t>
            </a:r>
            <a:r>
              <a:rPr lang="nl-BE" sz="2200" i="1" dirty="0">
                <a:solidFill>
                  <a:prstClr val="black"/>
                </a:solidFill>
                <a:latin typeface="AGaramond" pitchFamily="18" charset="0"/>
              </a:rPr>
              <a:t> </a:t>
            </a:r>
            <a:r>
              <a:rPr lang="nl-BE" sz="2200" i="1" dirty="0" err="1">
                <a:solidFill>
                  <a:prstClr val="black"/>
                </a:solidFill>
                <a:latin typeface="AGaramond" pitchFamily="18" charset="0"/>
              </a:rPr>
              <a:t>cards</a:t>
            </a:r>
            <a:r>
              <a:rPr lang="nl-BE" sz="2200" i="1" dirty="0">
                <a:solidFill>
                  <a:prstClr val="black"/>
                </a:solidFill>
                <a:latin typeface="AGaramond" pitchFamily="18" charset="0"/>
              </a:rPr>
              <a:t> </a:t>
            </a:r>
            <a:r>
              <a:rPr lang="nl-BE" sz="2200" i="1" dirty="0" err="1">
                <a:solidFill>
                  <a:prstClr val="black"/>
                </a:solidFill>
                <a:latin typeface="AGaramond" pitchFamily="18" charset="0"/>
              </a:rPr>
              <a:t>with</a:t>
            </a:r>
            <a:r>
              <a:rPr lang="nl-BE" sz="2200" i="1" dirty="0">
                <a:solidFill>
                  <a:prstClr val="black"/>
                </a:solidFill>
                <a:latin typeface="AGaramond" pitchFamily="18" charset="0"/>
              </a:rPr>
              <a:t> </a:t>
            </a:r>
            <a:r>
              <a:rPr lang="nl-BE" sz="2200" i="1" dirty="0" err="1">
                <a:solidFill>
                  <a:prstClr val="black"/>
                </a:solidFill>
                <a:latin typeface="AGaramond" pitchFamily="18" charset="0"/>
              </a:rPr>
              <a:t>them</a:t>
            </a:r>
            <a:r>
              <a:rPr lang="nl-BE" sz="2200" i="1" dirty="0">
                <a:solidFill>
                  <a:prstClr val="black"/>
                </a:solidFill>
                <a:latin typeface="AGaramond" pitchFamily="18" charset="0"/>
              </a:rPr>
              <a:t>. </a:t>
            </a:r>
            <a:r>
              <a:rPr lang="nl-BE" sz="2200" i="1" dirty="0" err="1">
                <a:solidFill>
                  <a:prstClr val="black"/>
                </a:solidFill>
                <a:latin typeface="AGaramond" pitchFamily="18" charset="0"/>
              </a:rPr>
              <a:t>On</a:t>
            </a:r>
            <a:r>
              <a:rPr lang="nl-BE" sz="2200" i="1" dirty="0">
                <a:solidFill>
                  <a:prstClr val="black"/>
                </a:solidFill>
                <a:latin typeface="AGaramond" pitchFamily="18" charset="0"/>
              </a:rPr>
              <a:t> </a:t>
            </a:r>
            <a:r>
              <a:rPr lang="nl-BE" sz="2200" i="1" dirty="0" err="1">
                <a:solidFill>
                  <a:prstClr val="black"/>
                </a:solidFill>
                <a:latin typeface="AGaramond" pitchFamily="18" charset="0"/>
              </a:rPr>
              <a:t>Saturday</a:t>
            </a:r>
            <a:r>
              <a:rPr lang="nl-BE" sz="2200" i="1" dirty="0">
                <a:solidFill>
                  <a:prstClr val="black"/>
                </a:solidFill>
                <a:latin typeface="AGaramond" pitchFamily="18" charset="0"/>
              </a:rPr>
              <a:t>, I want to go to the </a:t>
            </a:r>
            <a:r>
              <a:rPr lang="nl-BE" sz="2200" i="1" dirty="0" err="1">
                <a:solidFill>
                  <a:prstClr val="black"/>
                </a:solidFill>
                <a:latin typeface="AGaramond" pitchFamily="18" charset="0"/>
              </a:rPr>
              <a:t>Supermarket</a:t>
            </a:r>
            <a:r>
              <a:rPr lang="nl-BE" sz="2200" i="1" dirty="0">
                <a:solidFill>
                  <a:prstClr val="black"/>
                </a:solidFill>
                <a:latin typeface="AGaramond" pitchFamily="18" charset="0"/>
              </a:rPr>
              <a:t> </a:t>
            </a:r>
            <a:r>
              <a:rPr lang="nl-BE" sz="2200" i="1" dirty="0" err="1">
                <a:solidFill>
                  <a:prstClr val="black"/>
                </a:solidFill>
                <a:latin typeface="AGaramond" pitchFamily="18" charset="0"/>
              </a:rPr>
              <a:t>with</a:t>
            </a:r>
            <a:r>
              <a:rPr lang="nl-BE" sz="2200" i="1" dirty="0">
                <a:solidFill>
                  <a:prstClr val="black"/>
                </a:solidFill>
                <a:latin typeface="AGaramond" pitchFamily="18" charset="0"/>
              </a:rPr>
              <a:t> </a:t>
            </a:r>
            <a:r>
              <a:rPr lang="nl-BE" sz="2200" i="1" dirty="0" err="1">
                <a:solidFill>
                  <a:prstClr val="black"/>
                </a:solidFill>
                <a:latin typeface="AGaramond" pitchFamily="18" charset="0"/>
              </a:rPr>
              <a:t>my</a:t>
            </a:r>
            <a:r>
              <a:rPr lang="nl-BE" sz="2200" i="1" dirty="0">
                <a:solidFill>
                  <a:prstClr val="black"/>
                </a:solidFill>
                <a:latin typeface="AGaramond" pitchFamily="18" charset="0"/>
              </a:rPr>
              <a:t> </a:t>
            </a:r>
            <a:r>
              <a:rPr lang="nl-BE" sz="2200" i="1" dirty="0" err="1">
                <a:solidFill>
                  <a:prstClr val="black"/>
                </a:solidFill>
                <a:latin typeface="AGaramond" pitchFamily="18" charset="0"/>
              </a:rPr>
              <a:t>daughter</a:t>
            </a:r>
            <a:r>
              <a:rPr lang="nl-BE" sz="2200" i="1" dirty="0">
                <a:solidFill>
                  <a:prstClr val="black"/>
                </a:solidFill>
                <a:latin typeface="AGaramond" pitchFamily="18" charset="0"/>
              </a:rPr>
              <a:t>. And </a:t>
            </a:r>
            <a:r>
              <a:rPr lang="nl-BE" sz="2200" i="1" dirty="0" err="1">
                <a:solidFill>
                  <a:prstClr val="black"/>
                </a:solidFill>
                <a:latin typeface="AGaramond" pitchFamily="18" charset="0"/>
              </a:rPr>
              <a:t>for</a:t>
            </a:r>
            <a:r>
              <a:rPr lang="nl-BE" sz="2200" i="1" dirty="0">
                <a:solidFill>
                  <a:prstClr val="black"/>
                </a:solidFill>
                <a:latin typeface="AGaramond" pitchFamily="18" charset="0"/>
              </a:rPr>
              <a:t> the rest, I want to </a:t>
            </a:r>
            <a:r>
              <a:rPr lang="nl-BE" sz="2200" i="1" dirty="0" err="1">
                <a:solidFill>
                  <a:prstClr val="black"/>
                </a:solidFill>
                <a:latin typeface="AGaramond" pitchFamily="18" charset="0"/>
              </a:rPr>
              <a:t>be</a:t>
            </a:r>
            <a:r>
              <a:rPr lang="nl-BE" sz="2200" i="1" dirty="0">
                <a:solidFill>
                  <a:prstClr val="black"/>
                </a:solidFill>
                <a:latin typeface="AGaramond" pitchFamily="18" charset="0"/>
              </a:rPr>
              <a:t> </a:t>
            </a:r>
            <a:r>
              <a:rPr lang="nl-BE" sz="2200" i="1" dirty="0" err="1">
                <a:solidFill>
                  <a:prstClr val="black"/>
                </a:solidFill>
                <a:latin typeface="AGaramond" pitchFamily="18" charset="0"/>
              </a:rPr>
              <a:t>left</a:t>
            </a:r>
            <a:r>
              <a:rPr lang="nl-BE" sz="2200" i="1" dirty="0">
                <a:solidFill>
                  <a:prstClr val="black"/>
                </a:solidFill>
                <a:latin typeface="AGaramond" pitchFamily="18" charset="0"/>
              </a:rPr>
              <a:t> in </a:t>
            </a:r>
            <a:r>
              <a:rPr lang="nl-BE" sz="2200" i="1" dirty="0" err="1">
                <a:solidFill>
                  <a:prstClr val="black"/>
                </a:solidFill>
                <a:latin typeface="AGaramond" pitchFamily="18" charset="0"/>
              </a:rPr>
              <a:t>peace</a:t>
            </a:r>
            <a:r>
              <a:rPr lang="nl-BE" sz="2200" i="1" dirty="0">
                <a:solidFill>
                  <a:prstClr val="black"/>
                </a:solidFill>
                <a:latin typeface="AGaramond" pitchFamily="18" charset="0"/>
              </a:rPr>
              <a:t>, I </a:t>
            </a:r>
            <a:r>
              <a:rPr lang="nl-BE" sz="2200" i="1" dirty="0" err="1">
                <a:solidFill>
                  <a:prstClr val="black"/>
                </a:solidFill>
                <a:latin typeface="AGaramond" pitchFamily="18" charset="0"/>
              </a:rPr>
              <a:t>don’t</a:t>
            </a:r>
            <a:r>
              <a:rPr lang="nl-BE" sz="2200" i="1" dirty="0">
                <a:solidFill>
                  <a:prstClr val="black"/>
                </a:solidFill>
                <a:latin typeface="AGaramond" pitchFamily="18" charset="0"/>
              </a:rPr>
              <a:t> want to </a:t>
            </a:r>
            <a:r>
              <a:rPr lang="nl-BE" sz="2200" i="1" dirty="0" err="1">
                <a:solidFill>
                  <a:prstClr val="black"/>
                </a:solidFill>
                <a:latin typeface="AGaramond" pitchFamily="18" charset="0"/>
              </a:rPr>
              <a:t>change</a:t>
            </a:r>
            <a:r>
              <a:rPr lang="nl-BE" sz="2200" i="1" dirty="0">
                <a:solidFill>
                  <a:prstClr val="black"/>
                </a:solidFill>
                <a:latin typeface="AGaramond" pitchFamily="18" charset="0"/>
              </a:rPr>
              <a:t> </a:t>
            </a:r>
            <a:r>
              <a:rPr lang="nl-BE" sz="2200" i="1" dirty="0" err="1">
                <a:solidFill>
                  <a:prstClr val="black"/>
                </a:solidFill>
                <a:latin typeface="AGaramond" pitchFamily="18" charset="0"/>
              </a:rPr>
              <a:t>continually</a:t>
            </a:r>
            <a:r>
              <a:rPr lang="nl-BE" sz="2200" i="1" dirty="0">
                <a:solidFill>
                  <a:prstClr val="black"/>
                </a:solidFill>
                <a:latin typeface="AGaramond" pitchFamily="18" charset="0"/>
              </a:rPr>
              <a:t> the </a:t>
            </a:r>
            <a:r>
              <a:rPr lang="nl-BE" sz="2200" i="1" dirty="0" err="1">
                <a:solidFill>
                  <a:prstClr val="black"/>
                </a:solidFill>
                <a:latin typeface="AGaramond" pitchFamily="18" charset="0"/>
              </a:rPr>
              <a:t>therapy</a:t>
            </a:r>
            <a:r>
              <a:rPr lang="nl-BE" sz="2200" i="1" dirty="0">
                <a:solidFill>
                  <a:prstClr val="black"/>
                </a:solidFill>
                <a:latin typeface="AGaramond" pitchFamily="18" charset="0"/>
              </a:rPr>
              <a:t> </a:t>
            </a:r>
            <a:r>
              <a:rPr lang="nl-BE" sz="2200" i="1" dirty="0" err="1">
                <a:solidFill>
                  <a:prstClr val="black"/>
                </a:solidFill>
                <a:latin typeface="AGaramond" pitchFamily="18" charset="0"/>
              </a:rPr>
              <a:t>anymore</a:t>
            </a:r>
            <a:r>
              <a:rPr lang="nl-BE" sz="2200" i="1" dirty="0">
                <a:solidFill>
                  <a:prstClr val="black"/>
                </a:solidFill>
                <a:latin typeface="AGaramond" pitchFamily="18" charset="0"/>
              </a:rPr>
              <a:t>, … </a:t>
            </a:r>
            <a:r>
              <a:rPr lang="nl-BE" sz="2200" i="1" dirty="0" err="1">
                <a:solidFill>
                  <a:prstClr val="black"/>
                </a:solidFill>
                <a:latin typeface="AGaramond" pitchFamily="18" charset="0"/>
              </a:rPr>
              <a:t>especially</a:t>
            </a:r>
            <a:r>
              <a:rPr lang="nl-BE" sz="2200" i="1" dirty="0">
                <a:solidFill>
                  <a:prstClr val="black"/>
                </a:solidFill>
                <a:latin typeface="AGaramond" pitchFamily="18" charset="0"/>
              </a:rPr>
              <a:t> </a:t>
            </a:r>
            <a:r>
              <a:rPr lang="nl-BE" sz="2200" i="1" dirty="0" err="1">
                <a:solidFill>
                  <a:prstClr val="black"/>
                </a:solidFill>
                <a:latin typeface="AGaramond" pitchFamily="18" charset="0"/>
              </a:rPr>
              <a:t>not</a:t>
            </a:r>
            <a:r>
              <a:rPr lang="nl-BE" sz="2200" i="1" dirty="0">
                <a:solidFill>
                  <a:prstClr val="black"/>
                </a:solidFill>
                <a:latin typeface="AGaramond" pitchFamily="18" charset="0"/>
              </a:rPr>
              <a:t> </a:t>
            </a:r>
            <a:r>
              <a:rPr lang="nl-BE" sz="2200" i="1" dirty="0" err="1">
                <a:solidFill>
                  <a:prstClr val="black"/>
                </a:solidFill>
                <a:latin typeface="AGaramond" pitchFamily="18" charset="0"/>
              </a:rPr>
              <a:t>having</a:t>
            </a:r>
            <a:r>
              <a:rPr lang="nl-BE" sz="2200" i="1" dirty="0">
                <a:solidFill>
                  <a:prstClr val="black"/>
                </a:solidFill>
                <a:latin typeface="AGaramond" pitchFamily="18" charset="0"/>
              </a:rPr>
              <a:t> to do </a:t>
            </a:r>
            <a:r>
              <a:rPr lang="nl-BE" sz="2200" i="1" dirty="0" err="1">
                <a:solidFill>
                  <a:prstClr val="black"/>
                </a:solidFill>
                <a:latin typeface="AGaramond" pitchFamily="18" charset="0"/>
              </a:rPr>
              <a:t>this</a:t>
            </a:r>
            <a:r>
              <a:rPr lang="nl-BE" sz="2200" i="1" dirty="0">
                <a:solidFill>
                  <a:prstClr val="black"/>
                </a:solidFill>
                <a:latin typeface="AGaramond" pitchFamily="18" charset="0"/>
              </a:rPr>
              <a:t> and to do </a:t>
            </a:r>
            <a:r>
              <a:rPr lang="nl-BE" sz="2200" i="1" dirty="0" err="1">
                <a:solidFill>
                  <a:prstClr val="black"/>
                </a:solidFill>
                <a:latin typeface="AGaramond" pitchFamily="18" charset="0"/>
              </a:rPr>
              <a:t>that</a:t>
            </a:r>
            <a:r>
              <a:rPr lang="nl-BE" sz="2200" i="1" dirty="0">
                <a:solidFill>
                  <a:prstClr val="black"/>
                </a:solidFill>
                <a:latin typeface="AGaramond" pitchFamily="18" charset="0"/>
              </a:rPr>
              <a:t>”.</a:t>
            </a:r>
          </a:p>
          <a:p>
            <a:pPr algn="ctr" defTabSz="914377" eaLnBrk="0" fontAlgn="base" hangingPunct="0">
              <a:lnSpc>
                <a:spcPct val="110000"/>
              </a:lnSpc>
              <a:spcBef>
                <a:spcPct val="50000"/>
              </a:spcBef>
              <a:spcAft>
                <a:spcPct val="0"/>
              </a:spcAft>
              <a:defRPr/>
            </a:pPr>
            <a:r>
              <a:rPr lang="nl-BE" sz="2200" i="1" dirty="0">
                <a:solidFill>
                  <a:prstClr val="black"/>
                </a:solidFill>
                <a:latin typeface="AGaramond" pitchFamily="18" charset="0"/>
              </a:rPr>
              <a:t>In the </a:t>
            </a:r>
            <a:r>
              <a:rPr lang="nl-BE" sz="2200" i="1" dirty="0" err="1">
                <a:solidFill>
                  <a:prstClr val="black"/>
                </a:solidFill>
                <a:latin typeface="AGaramond" pitchFamily="18" charset="0"/>
              </a:rPr>
              <a:t>conversation</a:t>
            </a:r>
            <a:r>
              <a:rPr lang="nl-BE" sz="2200" i="1" dirty="0">
                <a:solidFill>
                  <a:prstClr val="black"/>
                </a:solidFill>
                <a:latin typeface="AGaramond" pitchFamily="18" charset="0"/>
              </a:rPr>
              <a:t> </a:t>
            </a:r>
            <a:r>
              <a:rPr lang="nl-BE" sz="2200" i="1" dirty="0" err="1">
                <a:solidFill>
                  <a:prstClr val="black"/>
                </a:solidFill>
                <a:latin typeface="AGaramond" pitchFamily="18" charset="0"/>
              </a:rPr>
              <a:t>that</a:t>
            </a:r>
            <a:r>
              <a:rPr lang="nl-BE" sz="2200" i="1" dirty="0">
                <a:solidFill>
                  <a:prstClr val="black"/>
                </a:solidFill>
                <a:latin typeface="AGaramond" pitchFamily="18" charset="0"/>
              </a:rPr>
              <a:t> </a:t>
            </a:r>
            <a:r>
              <a:rPr lang="nl-BE" sz="2200" i="1" dirty="0" err="1">
                <a:solidFill>
                  <a:prstClr val="black"/>
                </a:solidFill>
                <a:latin typeface="AGaramond" pitchFamily="18" charset="0"/>
              </a:rPr>
              <a:t>followed</a:t>
            </a:r>
            <a:r>
              <a:rPr lang="nl-BE" sz="2200" i="1" dirty="0">
                <a:solidFill>
                  <a:prstClr val="black"/>
                </a:solidFill>
                <a:latin typeface="AGaramond" pitchFamily="18" charset="0"/>
              </a:rPr>
              <a:t> </a:t>
            </a:r>
            <a:r>
              <a:rPr lang="nl-BE" sz="2200" i="1" dirty="0" err="1">
                <a:solidFill>
                  <a:prstClr val="black"/>
                </a:solidFill>
                <a:latin typeface="AGaramond" pitchFamily="18" charset="0"/>
              </a:rPr>
              <a:t>it</a:t>
            </a:r>
            <a:r>
              <a:rPr lang="nl-BE" sz="2200" i="1" dirty="0">
                <a:solidFill>
                  <a:prstClr val="black"/>
                </a:solidFill>
                <a:latin typeface="AGaramond" pitchFamily="18" charset="0"/>
              </a:rPr>
              <a:t> </a:t>
            </a:r>
            <a:r>
              <a:rPr lang="nl-BE" sz="2200" i="1" dirty="0" err="1">
                <a:solidFill>
                  <a:prstClr val="black"/>
                </a:solidFill>
                <a:latin typeface="AGaramond" pitchFamily="18" charset="0"/>
              </a:rPr>
              <a:t>became</a:t>
            </a:r>
            <a:r>
              <a:rPr lang="nl-BE" sz="2200" i="1" dirty="0">
                <a:solidFill>
                  <a:prstClr val="black"/>
                </a:solidFill>
                <a:latin typeface="AGaramond" pitchFamily="18" charset="0"/>
              </a:rPr>
              <a:t> </a:t>
            </a:r>
            <a:r>
              <a:rPr lang="nl-BE" sz="2200" i="1" dirty="0" err="1">
                <a:solidFill>
                  <a:prstClr val="black"/>
                </a:solidFill>
                <a:latin typeface="AGaramond" pitchFamily="18" charset="0"/>
              </a:rPr>
              <a:t>clear</a:t>
            </a:r>
            <a:r>
              <a:rPr lang="nl-BE" sz="2200" i="1" dirty="0">
                <a:solidFill>
                  <a:prstClr val="black"/>
                </a:solidFill>
                <a:latin typeface="AGaramond" pitchFamily="18" charset="0"/>
              </a:rPr>
              <a:t> to me </a:t>
            </a:r>
            <a:r>
              <a:rPr lang="nl-BE" sz="2200" i="1" dirty="0" err="1">
                <a:solidFill>
                  <a:prstClr val="black"/>
                </a:solidFill>
                <a:latin typeface="AGaramond" pitchFamily="18" charset="0"/>
              </a:rPr>
              <a:t>how</a:t>
            </a:r>
            <a:r>
              <a:rPr lang="nl-BE" sz="2200" i="1" dirty="0">
                <a:solidFill>
                  <a:prstClr val="black"/>
                </a:solidFill>
                <a:latin typeface="AGaramond" pitchFamily="18" charset="0"/>
              </a:rPr>
              <a:t> Jennifer had </a:t>
            </a:r>
            <a:r>
              <a:rPr lang="nl-BE" sz="2200" i="1" dirty="0" err="1">
                <a:solidFill>
                  <a:prstClr val="black"/>
                </a:solidFill>
                <a:latin typeface="AGaramond" pitchFamily="18" charset="0"/>
              </a:rPr>
              <a:t>formulated</a:t>
            </a:r>
            <a:r>
              <a:rPr lang="nl-BE" sz="2200" i="1" dirty="0">
                <a:solidFill>
                  <a:prstClr val="black"/>
                </a:solidFill>
                <a:latin typeface="AGaramond" pitchFamily="18" charset="0"/>
              </a:rPr>
              <a:t> the goals </a:t>
            </a:r>
            <a:r>
              <a:rPr lang="nl-BE" sz="2200" i="1" dirty="0" err="1">
                <a:solidFill>
                  <a:prstClr val="black"/>
                </a:solidFill>
                <a:latin typeface="AGaramond" pitchFamily="18" charset="0"/>
              </a:rPr>
              <a:t>for</a:t>
            </a:r>
            <a:r>
              <a:rPr lang="nl-BE" sz="2200" i="1" dirty="0">
                <a:solidFill>
                  <a:prstClr val="black"/>
                </a:solidFill>
                <a:latin typeface="AGaramond" pitchFamily="18" charset="0"/>
              </a:rPr>
              <a:t> her life. And at the </a:t>
            </a:r>
            <a:r>
              <a:rPr lang="nl-BE" sz="2200" i="1" dirty="0" err="1">
                <a:solidFill>
                  <a:prstClr val="black"/>
                </a:solidFill>
                <a:latin typeface="AGaramond" pitchFamily="18" charset="0"/>
              </a:rPr>
              <a:t>same</a:t>
            </a:r>
            <a:r>
              <a:rPr lang="nl-BE" sz="2200" i="1" dirty="0">
                <a:solidFill>
                  <a:prstClr val="black"/>
                </a:solidFill>
                <a:latin typeface="AGaramond" pitchFamily="18" charset="0"/>
              </a:rPr>
              <a:t> time I </a:t>
            </a:r>
            <a:r>
              <a:rPr lang="nl-BE" sz="2200" i="1" dirty="0" err="1">
                <a:solidFill>
                  <a:prstClr val="black"/>
                </a:solidFill>
                <a:latin typeface="AGaramond" pitchFamily="18" charset="0"/>
              </a:rPr>
              <a:t>felt</a:t>
            </a:r>
            <a:r>
              <a:rPr lang="nl-BE" sz="2200" i="1" dirty="0">
                <a:solidFill>
                  <a:prstClr val="black"/>
                </a:solidFill>
                <a:latin typeface="AGaramond" pitchFamily="18" charset="0"/>
              </a:rPr>
              <a:t> </a:t>
            </a:r>
            <a:r>
              <a:rPr lang="nl-BE" sz="2200" i="1" dirty="0" err="1">
                <a:solidFill>
                  <a:prstClr val="black"/>
                </a:solidFill>
                <a:latin typeface="AGaramond" pitchFamily="18" charset="0"/>
              </a:rPr>
              <a:t>challenged</a:t>
            </a:r>
            <a:r>
              <a:rPr lang="nl-BE" sz="2200" i="1" dirty="0">
                <a:solidFill>
                  <a:prstClr val="black"/>
                </a:solidFill>
                <a:latin typeface="AGaramond" pitchFamily="18" charset="0"/>
              </a:rPr>
              <a:t> </a:t>
            </a:r>
            <a:r>
              <a:rPr lang="nl-BE" sz="2200" i="1" dirty="0" err="1">
                <a:solidFill>
                  <a:prstClr val="black"/>
                </a:solidFill>
                <a:latin typeface="AGaramond" pitchFamily="18" charset="0"/>
              </a:rPr>
              <a:t>how</a:t>
            </a:r>
            <a:r>
              <a:rPr lang="nl-BE" sz="2200" i="1" dirty="0">
                <a:solidFill>
                  <a:prstClr val="black"/>
                </a:solidFill>
                <a:latin typeface="AGaramond" pitchFamily="18" charset="0"/>
              </a:rPr>
              <a:t> the </a:t>
            </a:r>
            <a:r>
              <a:rPr lang="nl-BE" sz="2200" i="1" dirty="0" err="1">
                <a:solidFill>
                  <a:prstClr val="black"/>
                </a:solidFill>
                <a:latin typeface="AGaramond" pitchFamily="18" charset="0"/>
              </a:rPr>
              <a:t>guidelines</a:t>
            </a:r>
            <a:r>
              <a:rPr lang="nl-BE" sz="2200" i="1" dirty="0">
                <a:solidFill>
                  <a:prstClr val="black"/>
                </a:solidFill>
                <a:latin typeface="AGaramond" pitchFamily="18" charset="0"/>
              </a:rPr>
              <a:t> </a:t>
            </a:r>
            <a:r>
              <a:rPr lang="nl-BE" sz="2200" i="1" dirty="0" err="1">
                <a:solidFill>
                  <a:prstClr val="black"/>
                </a:solidFill>
                <a:latin typeface="AGaramond" pitchFamily="18" charset="0"/>
              </a:rPr>
              <a:t>could</a:t>
            </a:r>
            <a:r>
              <a:rPr lang="nl-BE" sz="2200" i="1" dirty="0">
                <a:solidFill>
                  <a:prstClr val="black"/>
                </a:solidFill>
                <a:latin typeface="AGaramond" pitchFamily="18" charset="0"/>
              </a:rPr>
              <a:t> </a:t>
            </a:r>
            <a:r>
              <a:rPr lang="nl-BE" sz="2200" i="1" dirty="0" err="1">
                <a:solidFill>
                  <a:prstClr val="black"/>
                </a:solidFill>
                <a:latin typeface="AGaramond" pitchFamily="18" charset="0"/>
              </a:rPr>
              <a:t>contribute</a:t>
            </a:r>
            <a:r>
              <a:rPr lang="nl-BE" sz="2200" i="1" dirty="0">
                <a:solidFill>
                  <a:prstClr val="black"/>
                </a:solidFill>
                <a:latin typeface="AGaramond" pitchFamily="18" charset="0"/>
              </a:rPr>
              <a:t> to the </a:t>
            </a:r>
            <a:r>
              <a:rPr lang="nl-BE" sz="2200" i="1" dirty="0" err="1">
                <a:solidFill>
                  <a:prstClr val="black"/>
                </a:solidFill>
                <a:latin typeface="AGaramond" pitchFamily="18" charset="0"/>
              </a:rPr>
              <a:t>achievement</a:t>
            </a:r>
            <a:r>
              <a:rPr lang="nl-BE" sz="2200" i="1" dirty="0">
                <a:solidFill>
                  <a:prstClr val="black"/>
                </a:solidFill>
                <a:latin typeface="AGaramond" pitchFamily="18" charset="0"/>
              </a:rPr>
              <a:t> of </a:t>
            </a:r>
            <a:r>
              <a:rPr lang="nl-BE" sz="2200" i="1" dirty="0" err="1">
                <a:solidFill>
                  <a:prstClr val="black"/>
                </a:solidFill>
                <a:latin typeface="AGaramond" pitchFamily="18" charset="0"/>
              </a:rPr>
              <a:t>Jennifer’s</a:t>
            </a:r>
            <a:r>
              <a:rPr lang="nl-BE" sz="2200" i="1" dirty="0">
                <a:solidFill>
                  <a:prstClr val="black"/>
                </a:solidFill>
                <a:latin typeface="AGaramond" pitchFamily="18" charset="0"/>
              </a:rPr>
              <a:t> goals. I </a:t>
            </a:r>
            <a:r>
              <a:rPr lang="nl-BE" sz="2200" i="1" dirty="0" err="1">
                <a:solidFill>
                  <a:prstClr val="black"/>
                </a:solidFill>
                <a:latin typeface="AGaramond" pitchFamily="18" charset="0"/>
              </a:rPr>
              <a:t>visit</a:t>
            </a:r>
            <a:r>
              <a:rPr lang="nl-BE" sz="2200" i="1" dirty="0">
                <a:solidFill>
                  <a:prstClr val="black"/>
                </a:solidFill>
                <a:latin typeface="AGaramond" pitchFamily="18" charset="0"/>
              </a:rPr>
              <a:t> Jennifer </a:t>
            </a:r>
            <a:r>
              <a:rPr lang="nl-BE" sz="2200" i="1" dirty="0" err="1">
                <a:solidFill>
                  <a:prstClr val="black"/>
                </a:solidFill>
                <a:latin typeface="AGaramond" pitchFamily="18" charset="0"/>
              </a:rPr>
              <a:t>again</a:t>
            </a:r>
            <a:r>
              <a:rPr lang="nl-BE" sz="2200" i="1" dirty="0">
                <a:solidFill>
                  <a:prstClr val="black"/>
                </a:solidFill>
                <a:latin typeface="AGaramond" pitchFamily="18" charset="0"/>
              </a:rPr>
              <a:t> </a:t>
            </a:r>
            <a:r>
              <a:rPr lang="nl-BE" sz="2200" i="1" dirty="0" err="1">
                <a:solidFill>
                  <a:prstClr val="black"/>
                </a:solidFill>
                <a:latin typeface="AGaramond" pitchFamily="18" charset="0"/>
              </a:rPr>
              <a:t>with</a:t>
            </a:r>
            <a:r>
              <a:rPr lang="nl-BE" sz="2200" i="1" dirty="0">
                <a:solidFill>
                  <a:prstClr val="black"/>
                </a:solidFill>
                <a:latin typeface="AGaramond" pitchFamily="18" charset="0"/>
              </a:rPr>
              <a:t> </a:t>
            </a:r>
            <a:r>
              <a:rPr lang="nl-BE" sz="2200" i="1" dirty="0" err="1">
                <a:solidFill>
                  <a:prstClr val="black"/>
                </a:solidFill>
                <a:latin typeface="AGaramond" pitchFamily="18" charset="0"/>
              </a:rPr>
              <a:t>pleasure</a:t>
            </a:r>
            <a:r>
              <a:rPr lang="nl-BE" sz="2200" i="1" dirty="0">
                <a:solidFill>
                  <a:prstClr val="black"/>
                </a:solidFill>
                <a:latin typeface="AGaramond" pitchFamily="18" charset="0"/>
              </a:rPr>
              <a:t> ever </a:t>
            </a:r>
            <a:r>
              <a:rPr lang="nl-BE" sz="2200" i="1" dirty="0" err="1">
                <a:solidFill>
                  <a:prstClr val="black"/>
                </a:solidFill>
                <a:latin typeface="AGaramond" pitchFamily="18" charset="0"/>
              </a:rPr>
              <a:t>since</a:t>
            </a:r>
            <a:r>
              <a:rPr lang="nl-BE" sz="2200" i="1" dirty="0">
                <a:solidFill>
                  <a:prstClr val="black"/>
                </a:solidFill>
                <a:latin typeface="AGaramond" pitchFamily="18" charset="0"/>
              </a:rPr>
              <a:t>: I </a:t>
            </a:r>
            <a:r>
              <a:rPr lang="nl-BE" sz="2200" i="1" dirty="0" err="1">
                <a:solidFill>
                  <a:prstClr val="black"/>
                </a:solidFill>
                <a:latin typeface="AGaramond" pitchFamily="18" charset="0"/>
              </a:rPr>
              <a:t>know</a:t>
            </a:r>
            <a:r>
              <a:rPr lang="nl-BE" sz="2200" i="1" dirty="0">
                <a:solidFill>
                  <a:prstClr val="black"/>
                </a:solidFill>
                <a:latin typeface="AGaramond" pitchFamily="18" charset="0"/>
              </a:rPr>
              <a:t> </a:t>
            </a:r>
            <a:r>
              <a:rPr lang="nl-BE" sz="2200" i="1" dirty="0" err="1">
                <a:solidFill>
                  <a:prstClr val="black"/>
                </a:solidFill>
                <a:latin typeface="AGaramond" pitchFamily="18" charset="0"/>
              </a:rPr>
              <a:t>what</a:t>
            </a:r>
            <a:r>
              <a:rPr lang="nl-BE" sz="2200" i="1" dirty="0">
                <a:solidFill>
                  <a:prstClr val="black"/>
                </a:solidFill>
                <a:latin typeface="AGaramond" pitchFamily="18" charset="0"/>
              </a:rPr>
              <a:t> </a:t>
            </a:r>
            <a:r>
              <a:rPr lang="nl-BE" sz="2200" i="1" dirty="0" err="1">
                <a:solidFill>
                  <a:prstClr val="black"/>
                </a:solidFill>
                <a:latin typeface="AGaramond" pitchFamily="18" charset="0"/>
              </a:rPr>
              <a:t>she</a:t>
            </a:r>
            <a:r>
              <a:rPr lang="nl-BE" sz="2200" i="1" dirty="0">
                <a:solidFill>
                  <a:prstClr val="black"/>
                </a:solidFill>
                <a:latin typeface="AGaramond" pitchFamily="18" charset="0"/>
              </a:rPr>
              <a:t> wants, and </a:t>
            </a:r>
            <a:r>
              <a:rPr lang="nl-BE" sz="2200" i="1" dirty="0" err="1">
                <a:solidFill>
                  <a:prstClr val="black"/>
                </a:solidFill>
                <a:latin typeface="AGaramond" pitchFamily="18" charset="0"/>
              </a:rPr>
              <a:t>how</a:t>
            </a:r>
            <a:r>
              <a:rPr lang="nl-BE" sz="2200" i="1" dirty="0">
                <a:solidFill>
                  <a:prstClr val="black"/>
                </a:solidFill>
                <a:latin typeface="AGaramond" pitchFamily="18" charset="0"/>
              </a:rPr>
              <a:t> </a:t>
            </a:r>
            <a:r>
              <a:rPr lang="nl-BE" sz="2200" i="1" dirty="0" err="1">
                <a:solidFill>
                  <a:prstClr val="black"/>
                </a:solidFill>
                <a:latin typeface="AGaramond" pitchFamily="18" charset="0"/>
              </a:rPr>
              <a:t>much</a:t>
            </a:r>
            <a:r>
              <a:rPr lang="nl-BE" sz="2200" i="1" dirty="0">
                <a:solidFill>
                  <a:prstClr val="black"/>
                </a:solidFill>
                <a:latin typeface="AGaramond" pitchFamily="18" charset="0"/>
              </a:rPr>
              <a:t> I </a:t>
            </a:r>
            <a:r>
              <a:rPr lang="nl-BE" sz="2200" i="1" dirty="0" err="1">
                <a:solidFill>
                  <a:prstClr val="black"/>
                </a:solidFill>
                <a:latin typeface="AGaramond" pitchFamily="18" charset="0"/>
              </a:rPr>
              <a:t>can</a:t>
            </a:r>
            <a:r>
              <a:rPr lang="nl-BE" sz="2200" i="1" dirty="0">
                <a:solidFill>
                  <a:prstClr val="black"/>
                </a:solidFill>
                <a:latin typeface="AGaramond" pitchFamily="18" charset="0"/>
              </a:rPr>
              <a:t> (</a:t>
            </a:r>
            <a:r>
              <a:rPr lang="nl-BE" sz="2200" i="1" dirty="0" err="1">
                <a:solidFill>
                  <a:prstClr val="black"/>
                </a:solidFill>
                <a:latin typeface="AGaramond" pitchFamily="18" charset="0"/>
              </a:rPr>
              <a:t>merely</a:t>
            </a:r>
            <a:r>
              <a:rPr lang="nl-BE" sz="2200" i="1" dirty="0">
                <a:solidFill>
                  <a:prstClr val="black"/>
                </a:solidFill>
                <a:latin typeface="AGaramond" pitchFamily="18" charset="0"/>
              </a:rPr>
              <a:t>) </a:t>
            </a:r>
            <a:r>
              <a:rPr lang="nl-BE" sz="2200" i="1" dirty="0" err="1">
                <a:solidFill>
                  <a:prstClr val="black"/>
                </a:solidFill>
                <a:latin typeface="AGaramond" pitchFamily="18" charset="0"/>
              </a:rPr>
              <a:t>contribute</a:t>
            </a:r>
            <a:r>
              <a:rPr lang="nl-BE" sz="2200" i="1" dirty="0">
                <a:solidFill>
                  <a:prstClr val="black"/>
                </a:solidFill>
                <a:latin typeface="AGaramond" pitchFamily="18" charset="0"/>
              </a:rPr>
              <a:t> to her life.</a:t>
            </a:r>
            <a:endParaRPr lang="nl-NL" sz="2200" i="1" dirty="0">
              <a:solidFill>
                <a:prstClr val="black"/>
              </a:solidFill>
              <a:latin typeface="AGaramond" pitchFamily="18" charset="0"/>
            </a:endParaRPr>
          </a:p>
        </p:txBody>
      </p:sp>
    </p:spTree>
    <p:extLst>
      <p:ext uri="{BB962C8B-B14F-4D97-AF65-F5344CB8AC3E}">
        <p14:creationId xmlns:p14="http://schemas.microsoft.com/office/powerpoint/2010/main" val="4187413410"/>
      </p:ext>
    </p:extLst>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4"/>
          <p:cNvSpPr>
            <a:spLocks noChangeShapeType="1"/>
          </p:cNvSpPr>
          <p:nvPr/>
        </p:nvSpPr>
        <p:spPr bwMode="auto">
          <a:xfrm>
            <a:off x="1774825" y="620713"/>
            <a:ext cx="8280400" cy="0"/>
          </a:xfrm>
          <a:prstGeom prst="line">
            <a:avLst/>
          </a:prstGeom>
          <a:noFill/>
          <a:ln w="12700" cap="sq">
            <a:solidFill>
              <a:schemeClr val="tx1"/>
            </a:solidFill>
            <a:round/>
            <a:headEnd type="none" w="sm" len="sm"/>
            <a:tailEnd type="none" w="sm" len="sm"/>
          </a:ln>
          <a:effectLst/>
        </p:spPr>
        <p:txBody>
          <a:bodyPr/>
          <a:lstStyle/>
          <a:p>
            <a:pPr algn="ctr" defTabSz="914377" eaLnBrk="0" fontAlgn="base" hangingPunct="0">
              <a:spcBef>
                <a:spcPct val="0"/>
              </a:spcBef>
              <a:spcAft>
                <a:spcPct val="0"/>
              </a:spcAft>
              <a:defRPr/>
            </a:pPr>
            <a:endParaRPr lang="nl-BE" sz="2400">
              <a:solidFill>
                <a:srgbClr val="000000"/>
              </a:solidFill>
              <a:latin typeface="Arial" charset="0"/>
            </a:endParaRPr>
          </a:p>
        </p:txBody>
      </p:sp>
      <p:pic>
        <p:nvPicPr>
          <p:cNvPr id="15363" name="Picture 2" descr="http://upload.wikimedia.org/wikipedia/commons/thumb/7/7d/Elderly_Woman_%2C_B%26W_image_by_Chalmers_Butterfield.jpg/220px-Elderly_Woman_%2C_B%26W_image_by_Chalmers_Butterfield.jpg">
            <a:hlinkClick r:id="rId2"/>
          </p:cNvPr>
          <p:cNvPicPr>
            <a:picLocks noChangeAspect="1" noChangeArrowheads="1"/>
          </p:cNvPicPr>
          <p:nvPr/>
        </p:nvPicPr>
        <p:blipFill>
          <a:blip r:embed="rId3" cstate="print"/>
          <a:srcRect/>
          <a:stretch>
            <a:fillRect/>
          </a:stretch>
        </p:blipFill>
        <p:spPr bwMode="auto">
          <a:xfrm>
            <a:off x="8328026" y="4005263"/>
            <a:ext cx="2089151" cy="2468563"/>
          </a:xfrm>
          <a:prstGeom prst="rect">
            <a:avLst/>
          </a:prstGeom>
          <a:noFill/>
          <a:ln w="9525">
            <a:noFill/>
            <a:miter lim="800000"/>
            <a:headEnd/>
            <a:tailEnd/>
          </a:ln>
        </p:spPr>
      </p:pic>
      <p:sp>
        <p:nvSpPr>
          <p:cNvPr id="15364" name="Titel 1"/>
          <p:cNvSpPr>
            <a:spLocks noGrp="1"/>
          </p:cNvSpPr>
          <p:nvPr>
            <p:ph type="title"/>
          </p:nvPr>
        </p:nvSpPr>
        <p:spPr>
          <a:xfrm>
            <a:off x="1682751" y="-100013"/>
            <a:ext cx="8229600" cy="720727"/>
          </a:xfrm>
        </p:spPr>
        <p:txBody>
          <a:bodyPr/>
          <a:lstStyle/>
          <a:p>
            <a:r>
              <a:rPr lang="fr-BE" sz="2600">
                <a:solidFill>
                  <a:schemeClr val="tx1">
                    <a:lumMod val="65000"/>
                    <a:lumOff val="35000"/>
                  </a:schemeClr>
                </a:solidFill>
              </a:rPr>
              <a:t>Sum of the guidelines</a:t>
            </a:r>
            <a:endParaRPr lang="nl-BE" sz="2600">
              <a:solidFill>
                <a:schemeClr val="tx1">
                  <a:lumMod val="65000"/>
                  <a:lumOff val="35000"/>
                </a:schemeClr>
              </a:solidFill>
            </a:endParaRPr>
          </a:p>
        </p:txBody>
      </p:sp>
      <p:sp>
        <p:nvSpPr>
          <p:cNvPr id="8" name="Rechthoek 7"/>
          <p:cNvSpPr/>
          <p:nvPr/>
        </p:nvSpPr>
        <p:spPr>
          <a:xfrm>
            <a:off x="1703388" y="692151"/>
            <a:ext cx="3744912" cy="2769989"/>
          </a:xfrm>
          <a:prstGeom prst="rect">
            <a:avLst/>
          </a:prstGeom>
        </p:spPr>
        <p:txBody>
          <a:bodyPr>
            <a:spAutoFit/>
          </a:bodyPr>
          <a:lstStyle/>
          <a:p>
            <a:pPr algn="ctr" defTabSz="914377" eaLnBrk="0" fontAlgn="base" hangingPunct="0">
              <a:spcBef>
                <a:spcPct val="0"/>
              </a:spcBef>
              <a:spcAft>
                <a:spcPct val="0"/>
              </a:spcAft>
              <a:defRPr/>
            </a:pPr>
            <a:r>
              <a:rPr lang="fr-BE" sz="2000" dirty="0">
                <a:solidFill>
                  <a:srgbClr val="000000"/>
                </a:solidFill>
                <a:latin typeface="Arial" charset="0"/>
              </a:rPr>
              <a:t>Patient </a:t>
            </a:r>
            <a:r>
              <a:rPr lang="fr-BE" sz="2000" dirty="0" err="1">
                <a:solidFill>
                  <a:srgbClr val="000000"/>
                </a:solidFill>
                <a:latin typeface="Arial" charset="0"/>
              </a:rPr>
              <a:t>tasks</a:t>
            </a:r>
            <a:endParaRPr lang="fr-BE" sz="2000" dirty="0">
              <a:solidFill>
                <a:srgbClr val="000000"/>
              </a:solidFill>
              <a:latin typeface="Arial" charset="0"/>
            </a:endParaRPr>
          </a:p>
          <a:p>
            <a:pPr marL="266693" lvl="1" indent="-85723" algn="ctr" defTabSz="914377" eaLnBrk="0" fontAlgn="base" hangingPunct="0">
              <a:spcBef>
                <a:spcPct val="0"/>
              </a:spcBef>
              <a:spcAft>
                <a:spcPct val="0"/>
              </a:spcAft>
              <a:buFont typeface="Arial" pitchFamily="34" charset="0"/>
              <a:buChar char="•"/>
              <a:defRPr/>
            </a:pPr>
            <a:r>
              <a:rPr lang="fr-BE" sz="1100" dirty="0">
                <a:solidFill>
                  <a:prstClr val="black"/>
                </a:solidFill>
                <a:latin typeface="Arial" charset="0"/>
              </a:rPr>
              <a:t>Joint protection</a:t>
            </a:r>
          </a:p>
          <a:p>
            <a:pPr marL="266693" lvl="1" indent="-85723" algn="ctr" defTabSz="914377" eaLnBrk="0" fontAlgn="base" hangingPunct="0">
              <a:spcBef>
                <a:spcPct val="0"/>
              </a:spcBef>
              <a:spcAft>
                <a:spcPct val="0"/>
              </a:spcAft>
              <a:buFont typeface="Arial" pitchFamily="34" charset="0"/>
              <a:buChar char="•"/>
              <a:defRPr/>
            </a:pPr>
            <a:r>
              <a:rPr lang="fr-BE" sz="1100" dirty="0" err="1">
                <a:solidFill>
                  <a:prstClr val="black"/>
                </a:solidFill>
                <a:latin typeface="Arial" charset="0"/>
              </a:rPr>
              <a:t>Energy</a:t>
            </a:r>
            <a:r>
              <a:rPr lang="fr-BE" sz="1100" dirty="0">
                <a:solidFill>
                  <a:prstClr val="black"/>
                </a:solidFill>
                <a:latin typeface="Arial" charset="0"/>
              </a:rPr>
              <a:t> conservation</a:t>
            </a:r>
          </a:p>
          <a:p>
            <a:pPr marL="266693" lvl="1" indent="-85723" algn="ctr" defTabSz="914377" eaLnBrk="0" fontAlgn="base" hangingPunct="0">
              <a:spcBef>
                <a:spcPct val="0"/>
              </a:spcBef>
              <a:spcAft>
                <a:spcPct val="0"/>
              </a:spcAft>
              <a:buFont typeface="Arial" pitchFamily="34" charset="0"/>
              <a:buChar char="•"/>
              <a:defRPr/>
            </a:pPr>
            <a:r>
              <a:rPr lang="fr-BE" sz="1100" dirty="0">
                <a:solidFill>
                  <a:prstClr val="black"/>
                </a:solidFill>
                <a:latin typeface="Arial" charset="0"/>
              </a:rPr>
              <a:t>Self monitoring of </a:t>
            </a:r>
            <a:r>
              <a:rPr lang="fr-BE" sz="1100" dirty="0" err="1">
                <a:solidFill>
                  <a:prstClr val="black"/>
                </a:solidFill>
                <a:latin typeface="Arial" charset="0"/>
              </a:rPr>
              <a:t>blood</a:t>
            </a:r>
            <a:r>
              <a:rPr lang="fr-BE" sz="1100" dirty="0">
                <a:solidFill>
                  <a:prstClr val="black"/>
                </a:solidFill>
                <a:latin typeface="Arial" charset="0"/>
              </a:rPr>
              <a:t> glucose </a:t>
            </a:r>
          </a:p>
          <a:p>
            <a:pPr marL="266693" lvl="1" indent="-85723" algn="ctr" defTabSz="914377" eaLnBrk="0" fontAlgn="base" hangingPunct="0">
              <a:spcBef>
                <a:spcPct val="0"/>
              </a:spcBef>
              <a:spcAft>
                <a:spcPct val="0"/>
              </a:spcAft>
              <a:buFont typeface="Arial" pitchFamily="34" charset="0"/>
              <a:buChar char="•"/>
              <a:defRPr/>
            </a:pPr>
            <a:r>
              <a:rPr lang="fr-BE" sz="1100" dirty="0" err="1">
                <a:solidFill>
                  <a:prstClr val="black"/>
                </a:solidFill>
                <a:latin typeface="Arial" charset="0"/>
              </a:rPr>
              <a:t>Exercise</a:t>
            </a:r>
            <a:endParaRPr lang="fr-BE" sz="1100" dirty="0">
              <a:solidFill>
                <a:prstClr val="black"/>
              </a:solidFill>
              <a:latin typeface="Arial" charset="0"/>
            </a:endParaRPr>
          </a:p>
          <a:p>
            <a:pPr marL="628635" lvl="2" indent="-85723" algn="ctr" defTabSz="914377" eaLnBrk="0" fontAlgn="base" hangingPunct="0">
              <a:spcBef>
                <a:spcPct val="0"/>
              </a:spcBef>
              <a:spcAft>
                <a:spcPct val="0"/>
              </a:spcAft>
              <a:buFont typeface="Arial" pitchFamily="34" charset="0"/>
              <a:buChar char="•"/>
              <a:defRPr/>
            </a:pPr>
            <a:r>
              <a:rPr lang="fr-BE" sz="1100" dirty="0">
                <a:solidFill>
                  <a:prstClr val="black"/>
                </a:solidFill>
                <a:latin typeface="Arial" charset="0"/>
              </a:rPr>
              <a:t>Non </a:t>
            </a:r>
            <a:r>
              <a:rPr lang="fr-BE" sz="1100" dirty="0" err="1">
                <a:solidFill>
                  <a:prstClr val="black"/>
                </a:solidFill>
                <a:latin typeface="Arial" charset="0"/>
              </a:rPr>
              <a:t>weight</a:t>
            </a:r>
            <a:r>
              <a:rPr lang="fr-BE" sz="1100" dirty="0">
                <a:solidFill>
                  <a:prstClr val="black"/>
                </a:solidFill>
                <a:latin typeface="Arial" charset="0"/>
              </a:rPr>
              <a:t>-</a:t>
            </a:r>
            <a:r>
              <a:rPr lang="fr-BE" sz="1100" dirty="0" err="1">
                <a:solidFill>
                  <a:prstClr val="black"/>
                </a:solidFill>
                <a:latin typeface="Arial" charset="0"/>
              </a:rPr>
              <a:t>bearing</a:t>
            </a:r>
            <a:r>
              <a:rPr lang="fr-BE" sz="1100" dirty="0">
                <a:solidFill>
                  <a:prstClr val="black"/>
                </a:solidFill>
                <a:latin typeface="Arial" charset="0"/>
              </a:rPr>
              <a:t> if </a:t>
            </a:r>
            <a:r>
              <a:rPr lang="fr-BE" sz="1100" dirty="0" err="1">
                <a:solidFill>
                  <a:prstClr val="black"/>
                </a:solidFill>
                <a:latin typeface="Arial" charset="0"/>
              </a:rPr>
              <a:t>severe</a:t>
            </a:r>
            <a:r>
              <a:rPr lang="fr-BE" sz="1100" dirty="0">
                <a:solidFill>
                  <a:prstClr val="black"/>
                </a:solidFill>
                <a:latin typeface="Arial" charset="0"/>
              </a:rPr>
              <a:t> foot </a:t>
            </a:r>
            <a:r>
              <a:rPr lang="fr-BE" sz="1100" dirty="0" err="1">
                <a:solidFill>
                  <a:prstClr val="black"/>
                </a:solidFill>
                <a:latin typeface="Arial" charset="0"/>
              </a:rPr>
              <a:t>disease</a:t>
            </a:r>
            <a:r>
              <a:rPr lang="fr-BE" sz="1100" dirty="0">
                <a:solidFill>
                  <a:prstClr val="black"/>
                </a:solidFill>
                <a:latin typeface="Arial" charset="0"/>
              </a:rPr>
              <a:t> </a:t>
            </a:r>
            <a:r>
              <a:rPr lang="fr-BE" sz="1100" dirty="0" err="1">
                <a:solidFill>
                  <a:prstClr val="black"/>
                </a:solidFill>
                <a:latin typeface="Arial" charset="0"/>
              </a:rPr>
              <a:t>is</a:t>
            </a:r>
            <a:r>
              <a:rPr lang="fr-BE" sz="1100" dirty="0">
                <a:solidFill>
                  <a:prstClr val="black"/>
                </a:solidFill>
                <a:latin typeface="Arial" charset="0"/>
              </a:rPr>
              <a:t> </a:t>
            </a:r>
            <a:r>
              <a:rPr lang="fr-BE" sz="1100" dirty="0" err="1">
                <a:solidFill>
                  <a:prstClr val="black"/>
                </a:solidFill>
                <a:latin typeface="Arial" charset="0"/>
              </a:rPr>
              <a:t>present</a:t>
            </a:r>
            <a:r>
              <a:rPr lang="fr-BE" sz="1100" dirty="0">
                <a:solidFill>
                  <a:prstClr val="black"/>
                </a:solidFill>
                <a:latin typeface="Arial" charset="0"/>
              </a:rPr>
              <a:t> and </a:t>
            </a:r>
            <a:r>
              <a:rPr lang="fr-BE" sz="1100" dirty="0" err="1">
                <a:solidFill>
                  <a:prstClr val="black"/>
                </a:solidFill>
                <a:latin typeface="Arial" charset="0"/>
              </a:rPr>
              <a:t>weight</a:t>
            </a:r>
            <a:r>
              <a:rPr lang="fr-BE" sz="1100" dirty="0">
                <a:solidFill>
                  <a:prstClr val="black"/>
                </a:solidFill>
                <a:latin typeface="Arial" charset="0"/>
              </a:rPr>
              <a:t> </a:t>
            </a:r>
            <a:r>
              <a:rPr lang="fr-BE" sz="1100" dirty="0" err="1">
                <a:solidFill>
                  <a:prstClr val="black"/>
                </a:solidFill>
                <a:latin typeface="Arial" charset="0"/>
              </a:rPr>
              <a:t>bearing</a:t>
            </a:r>
            <a:r>
              <a:rPr lang="fr-BE" sz="1100" dirty="0">
                <a:solidFill>
                  <a:prstClr val="black"/>
                </a:solidFill>
                <a:latin typeface="Arial" charset="0"/>
              </a:rPr>
              <a:t> for </a:t>
            </a:r>
            <a:r>
              <a:rPr lang="fr-BE" sz="1100" dirty="0" err="1">
                <a:solidFill>
                  <a:prstClr val="black"/>
                </a:solidFill>
                <a:latin typeface="Arial" charset="0"/>
              </a:rPr>
              <a:t>osteoporosis</a:t>
            </a:r>
            <a:endParaRPr lang="fr-BE" sz="1100" dirty="0">
              <a:solidFill>
                <a:prstClr val="black"/>
              </a:solidFill>
              <a:latin typeface="Arial" charset="0"/>
            </a:endParaRPr>
          </a:p>
          <a:p>
            <a:pPr marL="628635" lvl="2" indent="-85723" algn="ctr" defTabSz="914377" eaLnBrk="0" fontAlgn="base" hangingPunct="0">
              <a:spcBef>
                <a:spcPct val="0"/>
              </a:spcBef>
              <a:spcAft>
                <a:spcPct val="0"/>
              </a:spcAft>
              <a:buFont typeface="Arial" pitchFamily="34" charset="0"/>
              <a:buChar char="•"/>
              <a:defRPr/>
            </a:pPr>
            <a:r>
              <a:rPr lang="fr-BE" sz="1100" dirty="0" err="1">
                <a:solidFill>
                  <a:prstClr val="black"/>
                </a:solidFill>
                <a:latin typeface="Arial" charset="0"/>
              </a:rPr>
              <a:t>Aerobic</a:t>
            </a:r>
            <a:r>
              <a:rPr lang="fr-BE" sz="1100" dirty="0">
                <a:solidFill>
                  <a:prstClr val="black"/>
                </a:solidFill>
                <a:latin typeface="Arial" charset="0"/>
              </a:rPr>
              <a:t> </a:t>
            </a:r>
            <a:r>
              <a:rPr lang="fr-BE" sz="1100" dirty="0" err="1">
                <a:solidFill>
                  <a:prstClr val="black"/>
                </a:solidFill>
                <a:latin typeface="Arial" charset="0"/>
              </a:rPr>
              <a:t>exercise</a:t>
            </a:r>
            <a:r>
              <a:rPr lang="fr-BE" sz="1100" dirty="0">
                <a:solidFill>
                  <a:prstClr val="black"/>
                </a:solidFill>
                <a:latin typeface="Arial" charset="0"/>
              </a:rPr>
              <a:t> for 30 min on </a:t>
            </a:r>
            <a:r>
              <a:rPr lang="fr-BE" sz="1100" dirty="0" err="1">
                <a:solidFill>
                  <a:prstClr val="black"/>
                </a:solidFill>
                <a:latin typeface="Arial" charset="0"/>
              </a:rPr>
              <a:t>most</a:t>
            </a:r>
            <a:r>
              <a:rPr lang="fr-BE" sz="1100" dirty="0">
                <a:solidFill>
                  <a:prstClr val="black"/>
                </a:solidFill>
                <a:latin typeface="Arial" charset="0"/>
              </a:rPr>
              <a:t> </a:t>
            </a:r>
            <a:r>
              <a:rPr lang="fr-BE" sz="1100" dirty="0" err="1">
                <a:solidFill>
                  <a:prstClr val="black"/>
                </a:solidFill>
                <a:latin typeface="Arial" charset="0"/>
              </a:rPr>
              <a:t>days</a:t>
            </a:r>
            <a:endParaRPr lang="fr-BE" sz="1100" dirty="0">
              <a:solidFill>
                <a:prstClr val="black"/>
              </a:solidFill>
              <a:latin typeface="Arial" charset="0"/>
            </a:endParaRPr>
          </a:p>
          <a:p>
            <a:pPr marL="628635" lvl="2" indent="-85723" algn="ctr" defTabSz="914377" eaLnBrk="0" fontAlgn="base" hangingPunct="0">
              <a:spcBef>
                <a:spcPct val="0"/>
              </a:spcBef>
              <a:spcAft>
                <a:spcPct val="0"/>
              </a:spcAft>
              <a:buFont typeface="Arial" pitchFamily="34" charset="0"/>
              <a:buChar char="•"/>
              <a:defRPr/>
            </a:pPr>
            <a:r>
              <a:rPr lang="fr-BE" sz="1100" dirty="0">
                <a:solidFill>
                  <a:prstClr val="black"/>
                </a:solidFill>
                <a:latin typeface="Arial" charset="0"/>
              </a:rPr>
              <a:t>Muscle </a:t>
            </a:r>
            <a:r>
              <a:rPr lang="fr-BE" sz="1100" dirty="0" err="1">
                <a:solidFill>
                  <a:prstClr val="black"/>
                </a:solidFill>
                <a:latin typeface="Arial" charset="0"/>
              </a:rPr>
              <a:t>strenghtening</a:t>
            </a:r>
            <a:r>
              <a:rPr lang="fr-BE" sz="1100" dirty="0">
                <a:solidFill>
                  <a:prstClr val="black"/>
                </a:solidFill>
                <a:latin typeface="Arial" charset="0"/>
              </a:rPr>
              <a:t> </a:t>
            </a:r>
          </a:p>
          <a:p>
            <a:pPr marL="628635" lvl="2" indent="-85723" algn="ctr" defTabSz="914377" eaLnBrk="0" fontAlgn="base" hangingPunct="0">
              <a:spcBef>
                <a:spcPct val="0"/>
              </a:spcBef>
              <a:spcAft>
                <a:spcPct val="0"/>
              </a:spcAft>
              <a:buFont typeface="Arial" pitchFamily="34" charset="0"/>
              <a:buChar char="•"/>
              <a:defRPr/>
            </a:pPr>
            <a:r>
              <a:rPr lang="fr-BE" sz="1100" dirty="0">
                <a:solidFill>
                  <a:prstClr val="black"/>
                </a:solidFill>
                <a:latin typeface="Arial" charset="0"/>
              </a:rPr>
              <a:t>Range of motion </a:t>
            </a:r>
          </a:p>
          <a:p>
            <a:pPr marL="266693" lvl="1" indent="-85723" algn="ctr" defTabSz="914377" eaLnBrk="0" fontAlgn="base" hangingPunct="0">
              <a:spcBef>
                <a:spcPct val="0"/>
              </a:spcBef>
              <a:spcAft>
                <a:spcPct val="0"/>
              </a:spcAft>
              <a:buFont typeface="Arial" pitchFamily="34" charset="0"/>
              <a:buChar char="•"/>
              <a:defRPr/>
            </a:pPr>
            <a:r>
              <a:rPr lang="fr-BE" sz="1100" dirty="0" err="1">
                <a:solidFill>
                  <a:prstClr val="black"/>
                </a:solidFill>
                <a:latin typeface="Arial" charset="0"/>
              </a:rPr>
              <a:t>Avoid</a:t>
            </a:r>
            <a:r>
              <a:rPr lang="fr-BE" sz="1100" dirty="0">
                <a:solidFill>
                  <a:prstClr val="black"/>
                </a:solidFill>
                <a:latin typeface="Arial" charset="0"/>
              </a:rPr>
              <a:t> </a:t>
            </a:r>
            <a:r>
              <a:rPr lang="fr-BE" sz="1100" dirty="0" err="1">
                <a:solidFill>
                  <a:prstClr val="black"/>
                </a:solidFill>
                <a:latin typeface="Arial" charset="0"/>
              </a:rPr>
              <a:t>environmental</a:t>
            </a:r>
            <a:r>
              <a:rPr lang="fr-BE" sz="1100" dirty="0">
                <a:solidFill>
                  <a:prstClr val="black"/>
                </a:solidFill>
                <a:latin typeface="Arial" charset="0"/>
              </a:rPr>
              <a:t> </a:t>
            </a:r>
            <a:r>
              <a:rPr lang="fr-BE" sz="1100" dirty="0" err="1">
                <a:solidFill>
                  <a:prstClr val="black"/>
                </a:solidFill>
                <a:latin typeface="Arial" charset="0"/>
              </a:rPr>
              <a:t>exposures</a:t>
            </a:r>
            <a:r>
              <a:rPr lang="fr-BE" sz="1100" dirty="0">
                <a:solidFill>
                  <a:prstClr val="black"/>
                </a:solidFill>
                <a:latin typeface="Arial" charset="0"/>
              </a:rPr>
              <a:t> </a:t>
            </a:r>
            <a:r>
              <a:rPr lang="fr-BE" sz="1100" dirty="0" err="1">
                <a:solidFill>
                  <a:prstClr val="black"/>
                </a:solidFill>
                <a:latin typeface="Arial" charset="0"/>
              </a:rPr>
              <a:t>that</a:t>
            </a:r>
            <a:r>
              <a:rPr lang="fr-BE" sz="1100" dirty="0">
                <a:solidFill>
                  <a:prstClr val="black"/>
                </a:solidFill>
                <a:latin typeface="Arial" charset="0"/>
              </a:rPr>
              <a:t> </a:t>
            </a:r>
            <a:r>
              <a:rPr lang="fr-BE" sz="1100" dirty="0" err="1">
                <a:solidFill>
                  <a:prstClr val="black"/>
                </a:solidFill>
                <a:latin typeface="Arial" charset="0"/>
              </a:rPr>
              <a:t>might</a:t>
            </a:r>
            <a:r>
              <a:rPr lang="fr-BE" sz="1100" dirty="0">
                <a:solidFill>
                  <a:prstClr val="black"/>
                </a:solidFill>
                <a:latin typeface="Arial" charset="0"/>
              </a:rPr>
              <a:t> </a:t>
            </a:r>
            <a:r>
              <a:rPr lang="fr-BE" sz="1100" dirty="0" err="1">
                <a:solidFill>
                  <a:prstClr val="black"/>
                </a:solidFill>
                <a:latin typeface="Arial" charset="0"/>
              </a:rPr>
              <a:t>exacerbate</a:t>
            </a:r>
            <a:r>
              <a:rPr lang="fr-BE" sz="1100" dirty="0">
                <a:solidFill>
                  <a:prstClr val="black"/>
                </a:solidFill>
                <a:latin typeface="Arial" charset="0"/>
              </a:rPr>
              <a:t> COPD</a:t>
            </a:r>
          </a:p>
          <a:p>
            <a:pPr marL="266693" lvl="1" indent="-85723" algn="ctr" defTabSz="914377" eaLnBrk="0" fontAlgn="base" hangingPunct="0">
              <a:spcBef>
                <a:spcPct val="0"/>
              </a:spcBef>
              <a:spcAft>
                <a:spcPct val="0"/>
              </a:spcAft>
              <a:buFont typeface="Arial" pitchFamily="34" charset="0"/>
              <a:buChar char="•"/>
              <a:defRPr/>
            </a:pPr>
            <a:r>
              <a:rPr lang="fr-BE" sz="1100" dirty="0">
                <a:solidFill>
                  <a:prstClr val="black"/>
                </a:solidFill>
                <a:latin typeface="Arial" charset="0"/>
              </a:rPr>
              <a:t>Wear </a:t>
            </a:r>
            <a:r>
              <a:rPr lang="fr-BE" sz="1100" dirty="0" err="1">
                <a:solidFill>
                  <a:prstClr val="black"/>
                </a:solidFill>
                <a:latin typeface="Arial" charset="0"/>
              </a:rPr>
              <a:t>appropriate</a:t>
            </a:r>
            <a:r>
              <a:rPr lang="fr-BE" sz="1100" dirty="0">
                <a:solidFill>
                  <a:prstClr val="black"/>
                </a:solidFill>
                <a:latin typeface="Arial" charset="0"/>
              </a:rPr>
              <a:t> </a:t>
            </a:r>
            <a:r>
              <a:rPr lang="fr-BE" sz="1100" dirty="0" err="1">
                <a:solidFill>
                  <a:prstClr val="black"/>
                </a:solidFill>
                <a:latin typeface="Arial" charset="0"/>
              </a:rPr>
              <a:t>footwear</a:t>
            </a:r>
            <a:endParaRPr lang="fr-BE" sz="1100" dirty="0">
              <a:solidFill>
                <a:prstClr val="black"/>
              </a:solidFill>
              <a:latin typeface="Arial" charset="0"/>
            </a:endParaRPr>
          </a:p>
          <a:p>
            <a:pPr marL="266693" lvl="1" indent="-85723" algn="ctr" defTabSz="914377" eaLnBrk="0" fontAlgn="base" hangingPunct="0">
              <a:spcBef>
                <a:spcPct val="0"/>
              </a:spcBef>
              <a:spcAft>
                <a:spcPct val="0"/>
              </a:spcAft>
              <a:buFont typeface="Arial" pitchFamily="34" charset="0"/>
              <a:buChar char="•"/>
              <a:defRPr/>
            </a:pPr>
            <a:r>
              <a:rPr lang="fr-BE" sz="1100" dirty="0" err="1">
                <a:solidFill>
                  <a:prstClr val="black"/>
                </a:solidFill>
                <a:latin typeface="Arial" charset="0"/>
              </a:rPr>
              <a:t>Limit</a:t>
            </a:r>
            <a:r>
              <a:rPr lang="fr-BE" sz="1100" dirty="0">
                <a:solidFill>
                  <a:prstClr val="black"/>
                </a:solidFill>
                <a:latin typeface="Arial" charset="0"/>
              </a:rPr>
              <a:t> </a:t>
            </a:r>
            <a:r>
              <a:rPr lang="fr-BE" sz="1100" dirty="0" err="1">
                <a:solidFill>
                  <a:prstClr val="black"/>
                </a:solidFill>
                <a:latin typeface="Arial" charset="0"/>
              </a:rPr>
              <a:t>intake</a:t>
            </a:r>
            <a:r>
              <a:rPr lang="fr-BE" sz="1100" dirty="0">
                <a:solidFill>
                  <a:prstClr val="black"/>
                </a:solidFill>
                <a:latin typeface="Arial" charset="0"/>
              </a:rPr>
              <a:t> of </a:t>
            </a:r>
            <a:r>
              <a:rPr lang="fr-BE" sz="1100" dirty="0" err="1">
                <a:solidFill>
                  <a:prstClr val="black"/>
                </a:solidFill>
                <a:latin typeface="Arial" charset="0"/>
              </a:rPr>
              <a:t>alcohol</a:t>
            </a:r>
            <a:r>
              <a:rPr lang="fr-BE" sz="1100" dirty="0">
                <a:solidFill>
                  <a:prstClr val="black"/>
                </a:solidFill>
                <a:latin typeface="Arial" charset="0"/>
              </a:rPr>
              <a:t> </a:t>
            </a:r>
          </a:p>
          <a:p>
            <a:pPr marL="266693" lvl="1" indent="-85723" algn="ctr" defTabSz="914377" eaLnBrk="0" fontAlgn="base" hangingPunct="0">
              <a:spcBef>
                <a:spcPct val="0"/>
              </a:spcBef>
              <a:spcAft>
                <a:spcPct val="0"/>
              </a:spcAft>
              <a:buFont typeface="Arial" pitchFamily="34" charset="0"/>
              <a:buChar char="•"/>
              <a:defRPr/>
            </a:pPr>
            <a:r>
              <a:rPr lang="fr-BE" sz="1100" dirty="0" err="1">
                <a:solidFill>
                  <a:prstClr val="black"/>
                </a:solidFill>
                <a:latin typeface="Arial" charset="0"/>
              </a:rPr>
              <a:t>Maintain</a:t>
            </a:r>
            <a:r>
              <a:rPr lang="fr-BE" sz="1100" dirty="0">
                <a:solidFill>
                  <a:prstClr val="black"/>
                </a:solidFill>
                <a:latin typeface="Arial" charset="0"/>
              </a:rPr>
              <a:t> normal body </a:t>
            </a:r>
            <a:r>
              <a:rPr lang="fr-BE" sz="1100" dirty="0" err="1">
                <a:solidFill>
                  <a:prstClr val="black"/>
                </a:solidFill>
                <a:latin typeface="Arial" charset="0"/>
              </a:rPr>
              <a:t>weight</a:t>
            </a:r>
            <a:r>
              <a:rPr lang="fr-BE" sz="1100" dirty="0">
                <a:solidFill>
                  <a:prstClr val="black"/>
                </a:solidFill>
                <a:latin typeface="Arial" charset="0"/>
              </a:rPr>
              <a:t> </a:t>
            </a:r>
          </a:p>
        </p:txBody>
      </p:sp>
      <p:sp>
        <p:nvSpPr>
          <p:cNvPr id="9" name="Rechthoek 8"/>
          <p:cNvSpPr/>
          <p:nvPr/>
        </p:nvSpPr>
        <p:spPr>
          <a:xfrm>
            <a:off x="1703388" y="3860800"/>
            <a:ext cx="3744912" cy="2769989"/>
          </a:xfrm>
          <a:prstGeom prst="rect">
            <a:avLst/>
          </a:prstGeom>
        </p:spPr>
        <p:txBody>
          <a:bodyPr>
            <a:spAutoFit/>
          </a:bodyPr>
          <a:lstStyle/>
          <a:p>
            <a:pPr algn="ctr" defTabSz="914377" eaLnBrk="0" fontAlgn="base" hangingPunct="0">
              <a:spcBef>
                <a:spcPct val="0"/>
              </a:spcBef>
              <a:spcAft>
                <a:spcPct val="0"/>
              </a:spcAft>
              <a:defRPr/>
            </a:pPr>
            <a:r>
              <a:rPr lang="fr-BE" sz="2000" dirty="0" err="1">
                <a:solidFill>
                  <a:srgbClr val="000000"/>
                </a:solidFill>
                <a:latin typeface="Arial" charset="0"/>
              </a:rPr>
              <a:t>Clinical</a:t>
            </a:r>
            <a:r>
              <a:rPr lang="fr-BE" sz="2000" dirty="0">
                <a:solidFill>
                  <a:srgbClr val="000000"/>
                </a:solidFill>
                <a:latin typeface="Arial" charset="0"/>
              </a:rPr>
              <a:t> </a:t>
            </a:r>
            <a:r>
              <a:rPr lang="fr-BE" sz="2000" dirty="0" err="1">
                <a:solidFill>
                  <a:srgbClr val="000000"/>
                </a:solidFill>
                <a:latin typeface="Arial" charset="0"/>
              </a:rPr>
              <a:t>tasks</a:t>
            </a:r>
            <a:endParaRPr lang="fr-BE" sz="2000" dirty="0">
              <a:solidFill>
                <a:srgbClr val="000000"/>
              </a:solidFill>
              <a:latin typeface="Arial" charset="0"/>
            </a:endParaRPr>
          </a:p>
          <a:p>
            <a:pPr marL="266693" lvl="1" indent="-95248" algn="ctr" defTabSz="914377" eaLnBrk="0" fontAlgn="base" hangingPunct="0">
              <a:spcBef>
                <a:spcPct val="0"/>
              </a:spcBef>
              <a:spcAft>
                <a:spcPct val="0"/>
              </a:spcAft>
              <a:buFont typeface="Arial" pitchFamily="34" charset="0"/>
              <a:buChar char="•"/>
              <a:defRPr/>
            </a:pPr>
            <a:r>
              <a:rPr lang="fr-BE" sz="1100" dirty="0" err="1">
                <a:solidFill>
                  <a:prstClr val="black"/>
                </a:solidFill>
                <a:latin typeface="Arial" charset="0"/>
              </a:rPr>
              <a:t>Administer</a:t>
            </a:r>
            <a:r>
              <a:rPr lang="fr-BE" sz="1100" dirty="0">
                <a:solidFill>
                  <a:prstClr val="black"/>
                </a:solidFill>
                <a:latin typeface="Arial" charset="0"/>
              </a:rPr>
              <a:t> vaccine</a:t>
            </a:r>
          </a:p>
          <a:p>
            <a:pPr marL="447663" lvl="2" indent="-95248" algn="ctr" defTabSz="914377" eaLnBrk="0" fontAlgn="base" hangingPunct="0">
              <a:spcBef>
                <a:spcPct val="0"/>
              </a:spcBef>
              <a:spcAft>
                <a:spcPct val="0"/>
              </a:spcAft>
              <a:buFont typeface="Arial" pitchFamily="34" charset="0"/>
              <a:buChar char="•"/>
              <a:defRPr/>
            </a:pPr>
            <a:r>
              <a:rPr lang="fr-BE" sz="1100" dirty="0" err="1">
                <a:solidFill>
                  <a:prstClr val="black"/>
                </a:solidFill>
                <a:latin typeface="Arial" charset="0"/>
              </a:rPr>
              <a:t>Pneumonia</a:t>
            </a:r>
            <a:endParaRPr lang="fr-BE" sz="1100" dirty="0">
              <a:solidFill>
                <a:prstClr val="black"/>
              </a:solidFill>
              <a:latin typeface="Arial" charset="0"/>
            </a:endParaRPr>
          </a:p>
          <a:p>
            <a:pPr marL="447663" lvl="2" indent="-95248" algn="ctr" defTabSz="914377" eaLnBrk="0" fontAlgn="base" hangingPunct="0">
              <a:spcBef>
                <a:spcPct val="0"/>
              </a:spcBef>
              <a:spcAft>
                <a:spcPct val="0"/>
              </a:spcAft>
              <a:buFont typeface="Arial" pitchFamily="34" charset="0"/>
              <a:buChar char="•"/>
              <a:defRPr/>
            </a:pPr>
            <a:r>
              <a:rPr lang="fr-BE" sz="1100" dirty="0">
                <a:solidFill>
                  <a:prstClr val="black"/>
                </a:solidFill>
                <a:latin typeface="Arial" charset="0"/>
              </a:rPr>
              <a:t>Influenza </a:t>
            </a:r>
            <a:r>
              <a:rPr lang="fr-BE" sz="1100" dirty="0" err="1">
                <a:solidFill>
                  <a:prstClr val="black"/>
                </a:solidFill>
                <a:latin typeface="Arial" charset="0"/>
              </a:rPr>
              <a:t>annually</a:t>
            </a:r>
            <a:r>
              <a:rPr lang="fr-BE" sz="1100" dirty="0">
                <a:solidFill>
                  <a:prstClr val="black"/>
                </a:solidFill>
                <a:latin typeface="Arial" charset="0"/>
              </a:rPr>
              <a:t> </a:t>
            </a:r>
          </a:p>
          <a:p>
            <a:pPr marL="266693" lvl="1" indent="-95248" algn="ctr" defTabSz="914377" eaLnBrk="0" fontAlgn="base" hangingPunct="0">
              <a:spcBef>
                <a:spcPct val="0"/>
              </a:spcBef>
              <a:spcAft>
                <a:spcPct val="0"/>
              </a:spcAft>
              <a:buFont typeface="Arial" pitchFamily="34" charset="0"/>
              <a:buChar char="•"/>
              <a:defRPr/>
            </a:pPr>
            <a:r>
              <a:rPr lang="fr-BE" sz="1100" dirty="0">
                <a:solidFill>
                  <a:prstClr val="black"/>
                </a:solidFill>
                <a:latin typeface="Arial" charset="0"/>
              </a:rPr>
              <a:t>Check </a:t>
            </a:r>
            <a:r>
              <a:rPr lang="fr-BE" sz="1100" dirty="0" err="1">
                <a:solidFill>
                  <a:prstClr val="black"/>
                </a:solidFill>
                <a:latin typeface="Arial" charset="0"/>
              </a:rPr>
              <a:t>blood</a:t>
            </a:r>
            <a:r>
              <a:rPr lang="fr-BE" sz="1100" dirty="0">
                <a:solidFill>
                  <a:prstClr val="black"/>
                </a:solidFill>
                <a:latin typeface="Arial" charset="0"/>
              </a:rPr>
              <a:t> pressure </a:t>
            </a:r>
            <a:r>
              <a:rPr lang="fr-BE" sz="1100" dirty="0" err="1">
                <a:solidFill>
                  <a:prstClr val="black"/>
                </a:solidFill>
                <a:latin typeface="Arial" charset="0"/>
              </a:rPr>
              <a:t>at</a:t>
            </a:r>
            <a:r>
              <a:rPr lang="fr-BE" sz="1100" dirty="0">
                <a:solidFill>
                  <a:prstClr val="black"/>
                </a:solidFill>
                <a:latin typeface="Arial" charset="0"/>
              </a:rPr>
              <a:t> all </a:t>
            </a:r>
            <a:r>
              <a:rPr lang="fr-BE" sz="1100" dirty="0" err="1">
                <a:solidFill>
                  <a:prstClr val="black"/>
                </a:solidFill>
                <a:latin typeface="Arial" charset="0"/>
              </a:rPr>
              <a:t>clinical</a:t>
            </a:r>
            <a:r>
              <a:rPr lang="fr-BE" sz="1100" dirty="0">
                <a:solidFill>
                  <a:prstClr val="black"/>
                </a:solidFill>
                <a:latin typeface="Arial" charset="0"/>
              </a:rPr>
              <a:t> </a:t>
            </a:r>
            <a:r>
              <a:rPr lang="fr-BE" sz="1100" dirty="0" err="1">
                <a:solidFill>
                  <a:prstClr val="black"/>
                </a:solidFill>
                <a:latin typeface="Arial" charset="0"/>
              </a:rPr>
              <a:t>visits</a:t>
            </a:r>
            <a:r>
              <a:rPr lang="fr-BE" sz="1100" dirty="0">
                <a:solidFill>
                  <a:prstClr val="black"/>
                </a:solidFill>
                <a:latin typeface="Arial" charset="0"/>
              </a:rPr>
              <a:t> and</a:t>
            </a:r>
          </a:p>
          <a:p>
            <a:pPr marL="266693" lvl="1" indent="-95248" algn="ctr" defTabSz="914377" eaLnBrk="0" fontAlgn="base" hangingPunct="0">
              <a:spcBef>
                <a:spcPct val="0"/>
              </a:spcBef>
              <a:spcAft>
                <a:spcPct val="0"/>
              </a:spcAft>
              <a:buFont typeface="Arial" pitchFamily="34" charset="0"/>
              <a:buChar char="•"/>
              <a:defRPr/>
            </a:pPr>
            <a:r>
              <a:rPr lang="fr-BE" sz="1100" dirty="0">
                <a:solidFill>
                  <a:prstClr val="black"/>
                </a:solidFill>
                <a:latin typeface="Arial" charset="0"/>
              </a:rPr>
              <a:t> </a:t>
            </a:r>
            <a:r>
              <a:rPr lang="fr-BE" sz="1100" dirty="0" err="1">
                <a:solidFill>
                  <a:prstClr val="black"/>
                </a:solidFill>
                <a:latin typeface="Arial" charset="0"/>
              </a:rPr>
              <a:t>sometimes</a:t>
            </a:r>
            <a:r>
              <a:rPr lang="fr-BE" sz="1100" dirty="0">
                <a:solidFill>
                  <a:prstClr val="black"/>
                </a:solidFill>
                <a:latin typeface="Arial" charset="0"/>
              </a:rPr>
              <a:t> </a:t>
            </a:r>
            <a:r>
              <a:rPr lang="fr-BE" sz="1100" dirty="0" err="1">
                <a:solidFill>
                  <a:prstClr val="black"/>
                </a:solidFill>
                <a:latin typeface="Arial" charset="0"/>
              </a:rPr>
              <a:t>at</a:t>
            </a:r>
            <a:r>
              <a:rPr lang="fr-BE" sz="1100" dirty="0">
                <a:solidFill>
                  <a:prstClr val="black"/>
                </a:solidFill>
                <a:latin typeface="Arial" charset="0"/>
              </a:rPr>
              <a:t> home</a:t>
            </a:r>
          </a:p>
          <a:p>
            <a:pPr marL="266693" lvl="1" indent="-95248" algn="ctr" defTabSz="914377" eaLnBrk="0" fontAlgn="base" hangingPunct="0">
              <a:spcBef>
                <a:spcPct val="0"/>
              </a:spcBef>
              <a:spcAft>
                <a:spcPct val="0"/>
              </a:spcAft>
              <a:buFont typeface="Arial" pitchFamily="34" charset="0"/>
              <a:buChar char="•"/>
              <a:defRPr/>
            </a:pPr>
            <a:r>
              <a:rPr lang="fr-BE" sz="1100" dirty="0" err="1">
                <a:solidFill>
                  <a:prstClr val="black"/>
                </a:solidFill>
                <a:latin typeface="Arial" charset="0"/>
              </a:rPr>
              <a:t>Evaluate</a:t>
            </a:r>
            <a:r>
              <a:rPr lang="fr-BE" sz="1100" dirty="0">
                <a:solidFill>
                  <a:prstClr val="black"/>
                </a:solidFill>
                <a:latin typeface="Arial" charset="0"/>
              </a:rPr>
              <a:t> self monitoring of </a:t>
            </a:r>
            <a:r>
              <a:rPr lang="fr-BE" sz="1100" dirty="0" err="1">
                <a:solidFill>
                  <a:prstClr val="black"/>
                </a:solidFill>
                <a:latin typeface="Arial" charset="0"/>
              </a:rPr>
              <a:t>blood</a:t>
            </a:r>
            <a:r>
              <a:rPr lang="fr-BE" sz="1100" dirty="0">
                <a:solidFill>
                  <a:prstClr val="black"/>
                </a:solidFill>
                <a:latin typeface="Arial" charset="0"/>
              </a:rPr>
              <a:t> glucose</a:t>
            </a:r>
          </a:p>
          <a:p>
            <a:pPr marL="266693" lvl="1" indent="-95248" algn="ctr" defTabSz="914377" eaLnBrk="0" fontAlgn="base" hangingPunct="0">
              <a:spcBef>
                <a:spcPct val="0"/>
              </a:spcBef>
              <a:spcAft>
                <a:spcPct val="0"/>
              </a:spcAft>
              <a:buFont typeface="Arial" pitchFamily="34" charset="0"/>
              <a:buChar char="•"/>
              <a:defRPr/>
            </a:pPr>
            <a:r>
              <a:rPr lang="fr-BE" sz="1100" dirty="0">
                <a:solidFill>
                  <a:prstClr val="black"/>
                </a:solidFill>
                <a:latin typeface="Arial" charset="0"/>
              </a:rPr>
              <a:t>Foot </a:t>
            </a:r>
            <a:r>
              <a:rPr lang="fr-BE" sz="1100" dirty="0" err="1">
                <a:solidFill>
                  <a:prstClr val="black"/>
                </a:solidFill>
                <a:latin typeface="Arial" charset="0"/>
              </a:rPr>
              <a:t>examination</a:t>
            </a:r>
            <a:endParaRPr lang="fr-BE" sz="1100" dirty="0">
              <a:solidFill>
                <a:prstClr val="black"/>
              </a:solidFill>
              <a:latin typeface="Arial" charset="0"/>
            </a:endParaRPr>
          </a:p>
          <a:p>
            <a:pPr marL="266693" lvl="1" indent="-95248" algn="ctr" defTabSz="914377" eaLnBrk="0" fontAlgn="base" hangingPunct="0">
              <a:spcBef>
                <a:spcPct val="0"/>
              </a:spcBef>
              <a:spcAft>
                <a:spcPct val="0"/>
              </a:spcAft>
              <a:buFont typeface="Arial" pitchFamily="34" charset="0"/>
              <a:buChar char="•"/>
              <a:defRPr/>
            </a:pPr>
            <a:r>
              <a:rPr lang="fr-BE" sz="1100" dirty="0" err="1">
                <a:solidFill>
                  <a:prstClr val="black"/>
                </a:solidFill>
                <a:latin typeface="Arial" charset="0"/>
              </a:rPr>
              <a:t>Laboratory</a:t>
            </a:r>
            <a:r>
              <a:rPr lang="fr-BE" sz="1100" dirty="0">
                <a:solidFill>
                  <a:prstClr val="black"/>
                </a:solidFill>
                <a:latin typeface="Arial" charset="0"/>
              </a:rPr>
              <a:t> tests</a:t>
            </a:r>
          </a:p>
          <a:p>
            <a:pPr marL="542912" lvl="2" indent="-95248" algn="ctr" defTabSz="914377" eaLnBrk="0" fontAlgn="base" hangingPunct="0">
              <a:spcBef>
                <a:spcPct val="0"/>
              </a:spcBef>
              <a:spcAft>
                <a:spcPct val="0"/>
              </a:spcAft>
              <a:buFont typeface="Arial" pitchFamily="34" charset="0"/>
              <a:buChar char="•"/>
              <a:defRPr/>
            </a:pPr>
            <a:r>
              <a:rPr lang="fr-BE" sz="1100" dirty="0" err="1">
                <a:solidFill>
                  <a:prstClr val="black"/>
                </a:solidFill>
                <a:latin typeface="Arial" charset="0"/>
              </a:rPr>
              <a:t>Microalbuminuria</a:t>
            </a:r>
            <a:r>
              <a:rPr lang="fr-BE" sz="1100" dirty="0">
                <a:solidFill>
                  <a:prstClr val="black"/>
                </a:solidFill>
                <a:latin typeface="Arial" charset="0"/>
              </a:rPr>
              <a:t> </a:t>
            </a:r>
            <a:r>
              <a:rPr lang="fr-BE" sz="1100" dirty="0" err="1">
                <a:solidFill>
                  <a:prstClr val="black"/>
                </a:solidFill>
                <a:latin typeface="Arial" charset="0"/>
              </a:rPr>
              <a:t>annually</a:t>
            </a:r>
            <a:r>
              <a:rPr lang="fr-BE" sz="1100" dirty="0">
                <a:solidFill>
                  <a:prstClr val="black"/>
                </a:solidFill>
                <a:latin typeface="Arial" charset="0"/>
              </a:rPr>
              <a:t> if not </a:t>
            </a:r>
            <a:r>
              <a:rPr lang="fr-BE" sz="1100" dirty="0" err="1">
                <a:solidFill>
                  <a:prstClr val="black"/>
                </a:solidFill>
                <a:latin typeface="Arial" charset="0"/>
              </a:rPr>
              <a:t>present</a:t>
            </a:r>
            <a:r>
              <a:rPr lang="fr-BE" sz="1100" dirty="0">
                <a:solidFill>
                  <a:prstClr val="black"/>
                </a:solidFill>
                <a:latin typeface="Arial" charset="0"/>
              </a:rPr>
              <a:t> </a:t>
            </a:r>
          </a:p>
          <a:p>
            <a:pPr marL="542912" lvl="2" indent="-95248" algn="ctr" defTabSz="914377" eaLnBrk="0" fontAlgn="base" hangingPunct="0">
              <a:spcBef>
                <a:spcPct val="0"/>
              </a:spcBef>
              <a:spcAft>
                <a:spcPct val="0"/>
              </a:spcAft>
              <a:buFont typeface="Arial" pitchFamily="34" charset="0"/>
              <a:buChar char="•"/>
              <a:defRPr/>
            </a:pPr>
            <a:r>
              <a:rPr lang="fr-BE" sz="1100" dirty="0" err="1">
                <a:solidFill>
                  <a:prstClr val="black"/>
                </a:solidFill>
                <a:latin typeface="Arial" charset="0"/>
              </a:rPr>
              <a:t>Creatinine</a:t>
            </a:r>
            <a:r>
              <a:rPr lang="fr-BE" sz="1100" dirty="0">
                <a:solidFill>
                  <a:prstClr val="black"/>
                </a:solidFill>
                <a:latin typeface="Arial" charset="0"/>
              </a:rPr>
              <a:t> and </a:t>
            </a:r>
            <a:r>
              <a:rPr lang="fr-BE" sz="1100" dirty="0" err="1">
                <a:solidFill>
                  <a:prstClr val="black"/>
                </a:solidFill>
                <a:latin typeface="Arial" charset="0"/>
              </a:rPr>
              <a:t>electrolytes</a:t>
            </a:r>
            <a:r>
              <a:rPr lang="fr-BE" sz="1100" dirty="0">
                <a:solidFill>
                  <a:prstClr val="black"/>
                </a:solidFill>
                <a:latin typeface="Arial" charset="0"/>
              </a:rPr>
              <a:t> </a:t>
            </a:r>
            <a:r>
              <a:rPr lang="fr-BE" sz="1100" dirty="0" err="1">
                <a:solidFill>
                  <a:prstClr val="black"/>
                </a:solidFill>
                <a:latin typeface="Arial" charset="0"/>
              </a:rPr>
              <a:t>at</a:t>
            </a:r>
            <a:r>
              <a:rPr lang="fr-BE" sz="1100" dirty="0">
                <a:solidFill>
                  <a:prstClr val="black"/>
                </a:solidFill>
                <a:latin typeface="Arial" charset="0"/>
              </a:rPr>
              <a:t> least 1-2 times a </a:t>
            </a:r>
            <a:r>
              <a:rPr lang="fr-BE" sz="1100" dirty="0" err="1">
                <a:solidFill>
                  <a:prstClr val="black"/>
                </a:solidFill>
                <a:latin typeface="Arial" charset="0"/>
              </a:rPr>
              <a:t>year</a:t>
            </a:r>
            <a:r>
              <a:rPr lang="fr-BE" sz="1100" dirty="0">
                <a:solidFill>
                  <a:prstClr val="black"/>
                </a:solidFill>
                <a:latin typeface="Arial" charset="0"/>
              </a:rPr>
              <a:t> </a:t>
            </a:r>
          </a:p>
          <a:p>
            <a:pPr marL="542912" lvl="2" indent="-95248" algn="ctr" defTabSz="914377" eaLnBrk="0" fontAlgn="base" hangingPunct="0">
              <a:spcBef>
                <a:spcPct val="0"/>
              </a:spcBef>
              <a:spcAft>
                <a:spcPct val="0"/>
              </a:spcAft>
              <a:buFont typeface="Arial" pitchFamily="34" charset="0"/>
              <a:buChar char="•"/>
              <a:defRPr/>
            </a:pPr>
            <a:r>
              <a:rPr lang="fr-BE" sz="1100" dirty="0" err="1">
                <a:solidFill>
                  <a:prstClr val="black"/>
                </a:solidFill>
                <a:latin typeface="Arial" charset="0"/>
              </a:rPr>
              <a:t>Cholesterol</a:t>
            </a:r>
            <a:r>
              <a:rPr lang="fr-BE" sz="1100" dirty="0">
                <a:solidFill>
                  <a:prstClr val="black"/>
                </a:solidFill>
                <a:latin typeface="Arial" charset="0"/>
              </a:rPr>
              <a:t> </a:t>
            </a:r>
            <a:r>
              <a:rPr lang="fr-BE" sz="1100" dirty="0" err="1">
                <a:solidFill>
                  <a:prstClr val="black"/>
                </a:solidFill>
                <a:latin typeface="Arial" charset="0"/>
              </a:rPr>
              <a:t>levels</a:t>
            </a:r>
            <a:r>
              <a:rPr lang="fr-BE" sz="1100" dirty="0">
                <a:solidFill>
                  <a:prstClr val="black"/>
                </a:solidFill>
                <a:latin typeface="Arial" charset="0"/>
              </a:rPr>
              <a:t> </a:t>
            </a:r>
            <a:r>
              <a:rPr lang="fr-BE" sz="1100" dirty="0" err="1">
                <a:solidFill>
                  <a:prstClr val="black"/>
                </a:solidFill>
                <a:latin typeface="Arial" charset="0"/>
              </a:rPr>
              <a:t>annually</a:t>
            </a:r>
            <a:r>
              <a:rPr lang="fr-BE" sz="1100" dirty="0">
                <a:solidFill>
                  <a:prstClr val="black"/>
                </a:solidFill>
                <a:latin typeface="Arial" charset="0"/>
              </a:rPr>
              <a:t> </a:t>
            </a:r>
          </a:p>
          <a:p>
            <a:pPr marL="542912" lvl="2" indent="-95248" algn="ctr" defTabSz="914377" eaLnBrk="0" fontAlgn="base" hangingPunct="0">
              <a:spcBef>
                <a:spcPct val="0"/>
              </a:spcBef>
              <a:spcAft>
                <a:spcPct val="0"/>
              </a:spcAft>
              <a:buFont typeface="Arial" pitchFamily="34" charset="0"/>
              <a:buChar char="•"/>
              <a:defRPr/>
            </a:pPr>
            <a:r>
              <a:rPr lang="fr-BE" sz="1100" dirty="0" err="1">
                <a:solidFill>
                  <a:prstClr val="black"/>
                </a:solidFill>
                <a:latin typeface="Arial" charset="0"/>
              </a:rPr>
              <a:t>Liver</a:t>
            </a:r>
            <a:r>
              <a:rPr lang="fr-BE" sz="1100" dirty="0">
                <a:solidFill>
                  <a:prstClr val="black"/>
                </a:solidFill>
                <a:latin typeface="Arial" charset="0"/>
              </a:rPr>
              <a:t> </a:t>
            </a:r>
            <a:r>
              <a:rPr lang="fr-BE" sz="1100" dirty="0" err="1">
                <a:solidFill>
                  <a:prstClr val="black"/>
                </a:solidFill>
                <a:latin typeface="Arial" charset="0"/>
              </a:rPr>
              <a:t>function</a:t>
            </a:r>
            <a:r>
              <a:rPr lang="fr-BE" sz="1100" dirty="0">
                <a:solidFill>
                  <a:prstClr val="black"/>
                </a:solidFill>
                <a:latin typeface="Arial" charset="0"/>
              </a:rPr>
              <a:t> </a:t>
            </a:r>
            <a:r>
              <a:rPr lang="fr-BE" sz="1100" dirty="0" err="1">
                <a:solidFill>
                  <a:prstClr val="black"/>
                </a:solidFill>
                <a:latin typeface="Arial" charset="0"/>
              </a:rPr>
              <a:t>biannually</a:t>
            </a:r>
            <a:r>
              <a:rPr lang="fr-BE" sz="1100" dirty="0">
                <a:solidFill>
                  <a:prstClr val="black"/>
                </a:solidFill>
                <a:latin typeface="Arial" charset="0"/>
              </a:rPr>
              <a:t> </a:t>
            </a:r>
          </a:p>
          <a:p>
            <a:pPr marL="542912" lvl="2" indent="-95248" algn="ctr" defTabSz="914377" eaLnBrk="0" fontAlgn="base" hangingPunct="0">
              <a:spcBef>
                <a:spcPct val="0"/>
              </a:spcBef>
              <a:spcAft>
                <a:spcPct val="0"/>
              </a:spcAft>
              <a:buFont typeface="Arial" pitchFamily="34" charset="0"/>
              <a:buChar char="•"/>
              <a:defRPr/>
            </a:pPr>
            <a:r>
              <a:rPr lang="fr-BE" sz="1100" dirty="0">
                <a:solidFill>
                  <a:prstClr val="black"/>
                </a:solidFill>
                <a:latin typeface="Arial" charset="0"/>
              </a:rPr>
              <a:t>HbA1C </a:t>
            </a:r>
            <a:r>
              <a:rPr lang="fr-BE" sz="1100" dirty="0" err="1">
                <a:solidFill>
                  <a:prstClr val="black"/>
                </a:solidFill>
                <a:latin typeface="Arial" charset="0"/>
              </a:rPr>
              <a:t>biannually</a:t>
            </a:r>
            <a:r>
              <a:rPr lang="fr-BE" sz="1100" dirty="0">
                <a:solidFill>
                  <a:prstClr val="black"/>
                </a:solidFill>
                <a:latin typeface="Arial" charset="0"/>
              </a:rPr>
              <a:t> to </a:t>
            </a:r>
            <a:r>
              <a:rPr lang="fr-BE" sz="1100" dirty="0" err="1">
                <a:solidFill>
                  <a:prstClr val="black"/>
                </a:solidFill>
                <a:latin typeface="Arial" charset="0"/>
              </a:rPr>
              <a:t>quarterly</a:t>
            </a:r>
            <a:r>
              <a:rPr lang="fr-BE" sz="1100" dirty="0">
                <a:solidFill>
                  <a:prstClr val="black"/>
                </a:solidFill>
                <a:latin typeface="Arial" charset="0"/>
              </a:rPr>
              <a:t> </a:t>
            </a:r>
          </a:p>
        </p:txBody>
      </p:sp>
      <p:sp>
        <p:nvSpPr>
          <p:cNvPr id="10" name="Rechthoek 9"/>
          <p:cNvSpPr/>
          <p:nvPr/>
        </p:nvSpPr>
        <p:spPr>
          <a:xfrm>
            <a:off x="5448301" y="692151"/>
            <a:ext cx="2663825" cy="907941"/>
          </a:xfrm>
          <a:prstGeom prst="rect">
            <a:avLst/>
          </a:prstGeom>
        </p:spPr>
        <p:txBody>
          <a:bodyPr>
            <a:spAutoFit/>
          </a:bodyPr>
          <a:lstStyle/>
          <a:p>
            <a:pPr algn="ctr" defTabSz="914377" eaLnBrk="0" fontAlgn="base" hangingPunct="0">
              <a:spcBef>
                <a:spcPct val="0"/>
              </a:spcBef>
              <a:spcAft>
                <a:spcPct val="0"/>
              </a:spcAft>
              <a:defRPr/>
            </a:pPr>
            <a:r>
              <a:rPr lang="fr-BE" sz="2000" dirty="0" err="1">
                <a:solidFill>
                  <a:srgbClr val="000000"/>
                </a:solidFill>
                <a:latin typeface="Arial" charset="0"/>
              </a:rPr>
              <a:t>Referrals</a:t>
            </a:r>
            <a:endParaRPr lang="fr-BE" sz="2000" dirty="0">
              <a:solidFill>
                <a:srgbClr val="000000"/>
              </a:solidFill>
              <a:latin typeface="Arial" charset="0"/>
            </a:endParaRPr>
          </a:p>
          <a:p>
            <a:pPr marL="266693" lvl="1" indent="-85723" algn="ctr" defTabSz="914377" eaLnBrk="0" fontAlgn="base" hangingPunct="0">
              <a:spcBef>
                <a:spcPct val="0"/>
              </a:spcBef>
              <a:spcAft>
                <a:spcPct val="0"/>
              </a:spcAft>
              <a:buFont typeface="Arial" pitchFamily="34" charset="0"/>
              <a:buChar char="•"/>
              <a:defRPr/>
            </a:pPr>
            <a:r>
              <a:rPr lang="fr-BE" sz="1100" dirty="0" err="1">
                <a:solidFill>
                  <a:prstClr val="black"/>
                </a:solidFill>
                <a:latin typeface="Arial" charset="0"/>
              </a:rPr>
              <a:t>Physical</a:t>
            </a:r>
            <a:r>
              <a:rPr lang="fr-BE" sz="1100" dirty="0">
                <a:solidFill>
                  <a:prstClr val="black"/>
                </a:solidFill>
                <a:latin typeface="Arial" charset="0"/>
              </a:rPr>
              <a:t> </a:t>
            </a:r>
            <a:r>
              <a:rPr lang="fr-BE" sz="1100" dirty="0" err="1">
                <a:solidFill>
                  <a:prstClr val="black"/>
                </a:solidFill>
                <a:latin typeface="Arial" charset="0"/>
              </a:rPr>
              <a:t>therapy</a:t>
            </a:r>
            <a:r>
              <a:rPr lang="fr-BE" sz="1100" dirty="0">
                <a:solidFill>
                  <a:prstClr val="black"/>
                </a:solidFill>
                <a:latin typeface="Arial" charset="0"/>
              </a:rPr>
              <a:t> </a:t>
            </a:r>
          </a:p>
          <a:p>
            <a:pPr marL="266693" lvl="1" indent="-85723" algn="ctr" defTabSz="914377" eaLnBrk="0" fontAlgn="base" hangingPunct="0">
              <a:spcBef>
                <a:spcPct val="0"/>
              </a:spcBef>
              <a:spcAft>
                <a:spcPct val="0"/>
              </a:spcAft>
              <a:buFont typeface="Arial" pitchFamily="34" charset="0"/>
              <a:buChar char="•"/>
              <a:defRPr/>
            </a:pPr>
            <a:r>
              <a:rPr lang="fr-BE" sz="1100" dirty="0" err="1">
                <a:solidFill>
                  <a:prstClr val="black"/>
                </a:solidFill>
                <a:latin typeface="Arial" charset="0"/>
              </a:rPr>
              <a:t>Ophtalmologic</a:t>
            </a:r>
            <a:r>
              <a:rPr lang="fr-BE" sz="1100" dirty="0">
                <a:solidFill>
                  <a:prstClr val="black"/>
                </a:solidFill>
                <a:latin typeface="Arial" charset="0"/>
              </a:rPr>
              <a:t> </a:t>
            </a:r>
            <a:r>
              <a:rPr lang="fr-BE" sz="1100" dirty="0" err="1">
                <a:solidFill>
                  <a:prstClr val="black"/>
                </a:solidFill>
                <a:latin typeface="Arial" charset="0"/>
              </a:rPr>
              <a:t>examination</a:t>
            </a:r>
            <a:r>
              <a:rPr lang="fr-BE" sz="1100" dirty="0">
                <a:solidFill>
                  <a:prstClr val="black"/>
                </a:solidFill>
                <a:latin typeface="Arial" charset="0"/>
              </a:rPr>
              <a:t> </a:t>
            </a:r>
          </a:p>
          <a:p>
            <a:pPr marL="266693" lvl="1" indent="-85723" algn="ctr" defTabSz="914377" eaLnBrk="0" fontAlgn="base" hangingPunct="0">
              <a:spcBef>
                <a:spcPct val="0"/>
              </a:spcBef>
              <a:spcAft>
                <a:spcPct val="0"/>
              </a:spcAft>
              <a:buFont typeface="Arial" pitchFamily="34" charset="0"/>
              <a:buChar char="•"/>
              <a:defRPr/>
            </a:pPr>
            <a:r>
              <a:rPr lang="fr-BE" sz="1100" dirty="0" err="1">
                <a:solidFill>
                  <a:prstClr val="black"/>
                </a:solidFill>
                <a:latin typeface="Arial" charset="0"/>
              </a:rPr>
              <a:t>Pulmonary</a:t>
            </a:r>
            <a:r>
              <a:rPr lang="fr-BE" sz="1100" dirty="0">
                <a:solidFill>
                  <a:prstClr val="black"/>
                </a:solidFill>
                <a:latin typeface="Arial" charset="0"/>
              </a:rPr>
              <a:t> </a:t>
            </a:r>
            <a:r>
              <a:rPr lang="fr-BE" sz="1100" dirty="0" err="1">
                <a:solidFill>
                  <a:prstClr val="black"/>
                </a:solidFill>
                <a:latin typeface="Arial" charset="0"/>
              </a:rPr>
              <a:t>rehabilitati</a:t>
            </a:r>
            <a:endParaRPr lang="nl-BE" sz="1100" dirty="0">
              <a:solidFill>
                <a:prstClr val="black"/>
              </a:solidFill>
              <a:latin typeface="Arial" charset="0"/>
            </a:endParaRPr>
          </a:p>
        </p:txBody>
      </p:sp>
      <p:sp>
        <p:nvSpPr>
          <p:cNvPr id="11" name="Rechthoek 10"/>
          <p:cNvSpPr/>
          <p:nvPr/>
        </p:nvSpPr>
        <p:spPr>
          <a:xfrm>
            <a:off x="5448300" y="3860800"/>
            <a:ext cx="2808288" cy="1246495"/>
          </a:xfrm>
          <a:prstGeom prst="rect">
            <a:avLst/>
          </a:prstGeom>
        </p:spPr>
        <p:txBody>
          <a:bodyPr>
            <a:spAutoFit/>
          </a:bodyPr>
          <a:lstStyle/>
          <a:p>
            <a:pPr algn="ctr" defTabSz="914377" eaLnBrk="0" fontAlgn="base" hangingPunct="0">
              <a:spcBef>
                <a:spcPct val="0"/>
              </a:spcBef>
              <a:spcAft>
                <a:spcPct val="0"/>
              </a:spcAft>
              <a:defRPr/>
            </a:pPr>
            <a:r>
              <a:rPr lang="fr-BE" sz="2000" dirty="0">
                <a:solidFill>
                  <a:srgbClr val="000000"/>
                </a:solidFill>
                <a:latin typeface="Arial" charset="0"/>
              </a:rPr>
              <a:t>Patient </a:t>
            </a:r>
            <a:r>
              <a:rPr lang="fr-BE" sz="2000" dirty="0" err="1">
                <a:solidFill>
                  <a:srgbClr val="000000"/>
                </a:solidFill>
                <a:latin typeface="Arial" charset="0"/>
              </a:rPr>
              <a:t>education</a:t>
            </a:r>
            <a:r>
              <a:rPr lang="fr-BE" sz="2000" dirty="0">
                <a:solidFill>
                  <a:srgbClr val="000000"/>
                </a:solidFill>
                <a:latin typeface="Arial" charset="0"/>
              </a:rPr>
              <a:t> </a:t>
            </a:r>
          </a:p>
          <a:p>
            <a:pPr marL="266693" lvl="1" indent="-85723" algn="ctr" defTabSz="914377" eaLnBrk="0" fontAlgn="base" hangingPunct="0">
              <a:spcBef>
                <a:spcPct val="0"/>
              </a:spcBef>
              <a:spcAft>
                <a:spcPct val="0"/>
              </a:spcAft>
              <a:buFont typeface="Arial" pitchFamily="34" charset="0"/>
              <a:buChar char="•"/>
              <a:defRPr/>
            </a:pPr>
            <a:r>
              <a:rPr lang="fr-BE" sz="1100" dirty="0">
                <a:solidFill>
                  <a:prstClr val="black"/>
                </a:solidFill>
                <a:latin typeface="Arial" charset="0"/>
              </a:rPr>
              <a:t>Foot care</a:t>
            </a:r>
          </a:p>
          <a:p>
            <a:pPr marL="266693" lvl="1" indent="-85723" algn="ctr" defTabSz="914377" eaLnBrk="0" fontAlgn="base" hangingPunct="0">
              <a:spcBef>
                <a:spcPct val="0"/>
              </a:spcBef>
              <a:spcAft>
                <a:spcPct val="0"/>
              </a:spcAft>
              <a:buFont typeface="Arial" pitchFamily="34" charset="0"/>
              <a:buChar char="•"/>
              <a:defRPr/>
            </a:pPr>
            <a:r>
              <a:rPr lang="fr-BE" sz="1100" dirty="0" err="1">
                <a:solidFill>
                  <a:prstClr val="black"/>
                </a:solidFill>
                <a:latin typeface="Arial" charset="0"/>
              </a:rPr>
              <a:t>Oeseoartritis</a:t>
            </a:r>
            <a:endParaRPr lang="fr-BE" sz="1100" dirty="0">
              <a:solidFill>
                <a:prstClr val="black"/>
              </a:solidFill>
              <a:latin typeface="Arial" charset="0"/>
            </a:endParaRPr>
          </a:p>
          <a:p>
            <a:pPr marL="266693" lvl="1" indent="-85723" algn="ctr" defTabSz="914377" eaLnBrk="0" fontAlgn="base" hangingPunct="0">
              <a:spcBef>
                <a:spcPct val="0"/>
              </a:spcBef>
              <a:spcAft>
                <a:spcPct val="0"/>
              </a:spcAft>
              <a:buFont typeface="Arial" pitchFamily="34" charset="0"/>
              <a:buChar char="•"/>
              <a:defRPr/>
            </a:pPr>
            <a:r>
              <a:rPr lang="fr-BE" sz="1100" dirty="0">
                <a:solidFill>
                  <a:prstClr val="black"/>
                </a:solidFill>
                <a:latin typeface="Arial" charset="0"/>
              </a:rPr>
              <a:t>COPD </a:t>
            </a:r>
            <a:r>
              <a:rPr lang="fr-BE" sz="1100" dirty="0" err="1">
                <a:solidFill>
                  <a:prstClr val="black"/>
                </a:solidFill>
                <a:latin typeface="Arial" charset="0"/>
              </a:rPr>
              <a:t>medication</a:t>
            </a:r>
            <a:r>
              <a:rPr lang="fr-BE" sz="1100" dirty="0">
                <a:solidFill>
                  <a:prstClr val="black"/>
                </a:solidFill>
                <a:latin typeface="Arial" charset="0"/>
              </a:rPr>
              <a:t> and </a:t>
            </a:r>
            <a:r>
              <a:rPr lang="fr-BE" sz="1100" dirty="0" err="1">
                <a:solidFill>
                  <a:prstClr val="black"/>
                </a:solidFill>
                <a:latin typeface="Arial" charset="0"/>
              </a:rPr>
              <a:t>delivery</a:t>
            </a:r>
            <a:r>
              <a:rPr lang="fr-BE" sz="1100" dirty="0">
                <a:solidFill>
                  <a:prstClr val="black"/>
                </a:solidFill>
                <a:latin typeface="Arial" charset="0"/>
              </a:rPr>
              <a:t> system training </a:t>
            </a:r>
          </a:p>
          <a:p>
            <a:pPr marL="266693" lvl="1" indent="-85723" algn="ctr" defTabSz="914377" eaLnBrk="0" fontAlgn="base" hangingPunct="0">
              <a:spcBef>
                <a:spcPct val="0"/>
              </a:spcBef>
              <a:spcAft>
                <a:spcPct val="0"/>
              </a:spcAft>
              <a:buFont typeface="Arial" pitchFamily="34" charset="0"/>
              <a:buChar char="•"/>
              <a:defRPr/>
            </a:pPr>
            <a:r>
              <a:rPr lang="fr-BE" sz="1100" dirty="0" err="1">
                <a:solidFill>
                  <a:prstClr val="black"/>
                </a:solidFill>
                <a:latin typeface="Arial" charset="0"/>
              </a:rPr>
              <a:t>Diabetes</a:t>
            </a:r>
            <a:endParaRPr lang="fr-BE" sz="1100" dirty="0">
              <a:solidFill>
                <a:prstClr val="black"/>
              </a:solidFill>
              <a:latin typeface="Arial" charset="0"/>
            </a:endParaRPr>
          </a:p>
        </p:txBody>
      </p:sp>
      <p:graphicFrame>
        <p:nvGraphicFramePr>
          <p:cNvPr id="12" name="Tabel 11"/>
          <p:cNvGraphicFramePr>
            <a:graphicFrameLocks noGrp="1"/>
          </p:cNvGraphicFramePr>
          <p:nvPr/>
        </p:nvGraphicFramePr>
        <p:xfrm>
          <a:off x="6456363" y="333375"/>
          <a:ext cx="4032448" cy="3444240"/>
        </p:xfrm>
        <a:graphic>
          <a:graphicData uri="http://schemas.openxmlformats.org/drawingml/2006/table">
            <a:tbl>
              <a:tblPr firstRow="1" bandRow="1">
                <a:tableStyleId>{5C22544A-7EE6-4342-B048-85BDC9FD1C3A}</a:tableStyleId>
              </a:tblPr>
              <a:tblGrid>
                <a:gridCol w="756085">
                  <a:extLst>
                    <a:ext uri="{9D8B030D-6E8A-4147-A177-3AD203B41FA5}">
                      <a16:colId xmlns:a16="http://schemas.microsoft.com/office/drawing/2014/main" val="20000"/>
                    </a:ext>
                  </a:extLst>
                </a:gridCol>
                <a:gridCol w="3276363">
                  <a:extLst>
                    <a:ext uri="{9D8B030D-6E8A-4147-A177-3AD203B41FA5}">
                      <a16:colId xmlns:a16="http://schemas.microsoft.com/office/drawing/2014/main" val="20001"/>
                    </a:ext>
                  </a:extLst>
                </a:gridCol>
              </a:tblGrid>
              <a:tr h="213360">
                <a:tc>
                  <a:txBody>
                    <a:bodyPr/>
                    <a:lstStyle/>
                    <a:p>
                      <a:r>
                        <a:rPr lang="fr-BE" sz="800" dirty="0"/>
                        <a:t>Time </a:t>
                      </a:r>
                      <a:endParaRPr lang="nl-BE" sz="800" dirty="0"/>
                    </a:p>
                  </a:txBody>
                  <a:tcPr/>
                </a:tc>
                <a:tc>
                  <a:txBody>
                    <a:bodyPr/>
                    <a:lstStyle/>
                    <a:p>
                      <a:r>
                        <a:rPr lang="fr-BE" sz="800" dirty="0" err="1"/>
                        <a:t>Medications</a:t>
                      </a:r>
                      <a:endParaRPr lang="nl-BE" sz="800" dirty="0"/>
                    </a:p>
                  </a:txBody>
                  <a:tcPr/>
                </a:tc>
                <a:extLst>
                  <a:ext uri="{0D108BD9-81ED-4DB2-BD59-A6C34878D82A}">
                    <a16:rowId xmlns:a16="http://schemas.microsoft.com/office/drawing/2014/main" val="10000"/>
                  </a:ext>
                </a:extLst>
              </a:tr>
              <a:tr h="335280">
                <a:tc>
                  <a:txBody>
                    <a:bodyPr/>
                    <a:lstStyle/>
                    <a:p>
                      <a:r>
                        <a:rPr lang="fr-BE" sz="800" dirty="0"/>
                        <a:t>7:00 AM </a:t>
                      </a:r>
                      <a:endParaRPr lang="nl-BE" sz="800" dirty="0"/>
                    </a:p>
                  </a:txBody>
                  <a:tcPr/>
                </a:tc>
                <a:tc>
                  <a:txBody>
                    <a:bodyPr/>
                    <a:lstStyle/>
                    <a:p>
                      <a:r>
                        <a:rPr lang="fr-BE" sz="800" dirty="0" err="1"/>
                        <a:t>Ipratropium</a:t>
                      </a:r>
                      <a:r>
                        <a:rPr lang="fr-BE" sz="800" baseline="0" dirty="0"/>
                        <a:t> dose inhaler</a:t>
                      </a:r>
                    </a:p>
                    <a:p>
                      <a:r>
                        <a:rPr lang="fr-BE" sz="800" baseline="0" dirty="0" err="1"/>
                        <a:t>Alendronate</a:t>
                      </a:r>
                      <a:r>
                        <a:rPr lang="fr-BE" sz="800" baseline="0" dirty="0"/>
                        <a:t> 70 mg/</a:t>
                      </a:r>
                      <a:r>
                        <a:rPr lang="fr-BE" sz="800" baseline="0" dirty="0" err="1"/>
                        <a:t>wk</a:t>
                      </a:r>
                      <a:endParaRPr lang="nl-BE" sz="800" dirty="0"/>
                    </a:p>
                  </a:txBody>
                  <a:tcPr/>
                </a:tc>
                <a:extLst>
                  <a:ext uri="{0D108BD9-81ED-4DB2-BD59-A6C34878D82A}">
                    <a16:rowId xmlns:a16="http://schemas.microsoft.com/office/drawing/2014/main" val="10001"/>
                  </a:ext>
                </a:extLst>
              </a:tr>
              <a:tr h="1066800">
                <a:tc>
                  <a:txBody>
                    <a:bodyPr/>
                    <a:lstStyle/>
                    <a:p>
                      <a:r>
                        <a:rPr lang="fr-BE" sz="800" dirty="0"/>
                        <a:t>8:00 AM </a:t>
                      </a:r>
                      <a:endParaRPr lang="nl-BE" sz="800" dirty="0"/>
                    </a:p>
                  </a:txBody>
                  <a:tcPr/>
                </a:tc>
                <a:tc>
                  <a:txBody>
                    <a:bodyPr/>
                    <a:lstStyle/>
                    <a:p>
                      <a:r>
                        <a:rPr lang="fr-BE" sz="800" dirty="0"/>
                        <a:t>Calcium 500 mg</a:t>
                      </a:r>
                    </a:p>
                    <a:p>
                      <a:r>
                        <a:rPr lang="fr-BE" sz="800" dirty="0"/>
                        <a:t>Vit</a:t>
                      </a:r>
                      <a:r>
                        <a:rPr lang="fr-BE" sz="800" baseline="0" dirty="0"/>
                        <a:t> D 200 IU </a:t>
                      </a:r>
                    </a:p>
                    <a:p>
                      <a:r>
                        <a:rPr lang="fr-BE" sz="800" baseline="0" dirty="0" err="1"/>
                        <a:t>Lisinopril</a:t>
                      </a:r>
                      <a:r>
                        <a:rPr lang="fr-BE" sz="800" baseline="0" dirty="0"/>
                        <a:t> 40mg</a:t>
                      </a:r>
                    </a:p>
                    <a:p>
                      <a:r>
                        <a:rPr lang="fr-BE" sz="800" baseline="0" dirty="0" err="1"/>
                        <a:t>Glyburide</a:t>
                      </a:r>
                      <a:r>
                        <a:rPr lang="fr-BE" sz="800" baseline="0" dirty="0"/>
                        <a:t> 10mg </a:t>
                      </a:r>
                    </a:p>
                    <a:p>
                      <a:r>
                        <a:rPr lang="fr-BE" sz="800" baseline="0" dirty="0" err="1"/>
                        <a:t>Aspirin</a:t>
                      </a:r>
                      <a:r>
                        <a:rPr lang="fr-BE" sz="800" baseline="0" dirty="0"/>
                        <a:t> 81mg</a:t>
                      </a:r>
                    </a:p>
                    <a:p>
                      <a:r>
                        <a:rPr lang="fr-BE" sz="800" baseline="0" dirty="0" err="1"/>
                        <a:t>Metformin</a:t>
                      </a:r>
                      <a:r>
                        <a:rPr lang="fr-BE" sz="800" baseline="0" dirty="0"/>
                        <a:t> 850 mg</a:t>
                      </a:r>
                    </a:p>
                    <a:p>
                      <a:r>
                        <a:rPr lang="fr-BE" sz="800" baseline="0" dirty="0" err="1"/>
                        <a:t>Naproxen</a:t>
                      </a:r>
                      <a:r>
                        <a:rPr lang="fr-BE" sz="800" baseline="0" dirty="0"/>
                        <a:t> 250 mg</a:t>
                      </a:r>
                    </a:p>
                    <a:p>
                      <a:r>
                        <a:rPr lang="fr-BE" sz="800" baseline="0" dirty="0" err="1"/>
                        <a:t>Omeprazol</a:t>
                      </a:r>
                      <a:r>
                        <a:rPr lang="fr-BE" sz="800" baseline="0" dirty="0"/>
                        <a:t> 20mg </a:t>
                      </a:r>
                      <a:endParaRPr lang="fr-BE" sz="800" dirty="0"/>
                    </a:p>
                  </a:txBody>
                  <a:tcPr/>
                </a:tc>
                <a:extLst>
                  <a:ext uri="{0D108BD9-81ED-4DB2-BD59-A6C34878D82A}">
                    <a16:rowId xmlns:a16="http://schemas.microsoft.com/office/drawing/2014/main" val="10002"/>
                  </a:ext>
                </a:extLst>
              </a:tr>
              <a:tr h="457200">
                <a:tc>
                  <a:txBody>
                    <a:bodyPr/>
                    <a:lstStyle/>
                    <a:p>
                      <a:r>
                        <a:rPr lang="fr-BE" sz="800" dirty="0"/>
                        <a:t>1:00 PM </a:t>
                      </a:r>
                      <a:endParaRPr lang="nl-BE" sz="800" dirty="0"/>
                    </a:p>
                  </a:txBody>
                  <a:tcPr/>
                </a:tc>
                <a:tc>
                  <a:txBody>
                    <a:bodyPr/>
                    <a:lstStyle/>
                    <a:p>
                      <a:r>
                        <a:rPr lang="fr-BE" sz="800" dirty="0" err="1"/>
                        <a:t>Ipratropium</a:t>
                      </a:r>
                      <a:r>
                        <a:rPr lang="fr-BE" sz="800" dirty="0"/>
                        <a:t> dose inhaler</a:t>
                      </a:r>
                    </a:p>
                    <a:p>
                      <a:r>
                        <a:rPr lang="fr-BE" sz="800" dirty="0"/>
                        <a:t>Calcium 500 mg</a:t>
                      </a:r>
                    </a:p>
                    <a:p>
                      <a:r>
                        <a:rPr lang="fr-BE" sz="800" dirty="0"/>
                        <a:t>Vit D 200</a:t>
                      </a:r>
                      <a:r>
                        <a:rPr lang="fr-BE" sz="800" baseline="0" dirty="0"/>
                        <a:t> IU</a:t>
                      </a:r>
                      <a:endParaRPr lang="nl-BE" sz="800" dirty="0"/>
                    </a:p>
                  </a:txBody>
                  <a:tcPr/>
                </a:tc>
                <a:extLst>
                  <a:ext uri="{0D108BD9-81ED-4DB2-BD59-A6C34878D82A}">
                    <a16:rowId xmlns:a16="http://schemas.microsoft.com/office/drawing/2014/main" val="10003"/>
                  </a:ext>
                </a:extLst>
              </a:tr>
              <a:tr h="822960">
                <a:tc>
                  <a:txBody>
                    <a:bodyPr/>
                    <a:lstStyle/>
                    <a:p>
                      <a:r>
                        <a:rPr lang="fr-BE" sz="800" dirty="0"/>
                        <a:t>7:00 PM </a:t>
                      </a:r>
                      <a:endParaRPr lang="nl-BE" sz="800" dirty="0"/>
                    </a:p>
                  </a:txBody>
                  <a:tcPr/>
                </a:tc>
                <a:tc>
                  <a:txBody>
                    <a:bodyPr/>
                    <a:lstStyle/>
                    <a:p>
                      <a:r>
                        <a:rPr lang="fr-BE" sz="800" dirty="0" err="1"/>
                        <a:t>Ipratropium</a:t>
                      </a:r>
                      <a:r>
                        <a:rPr lang="fr-BE" sz="800" dirty="0"/>
                        <a:t> dose inhaler</a:t>
                      </a:r>
                    </a:p>
                    <a:p>
                      <a:r>
                        <a:rPr lang="fr-BE" sz="800" dirty="0" err="1"/>
                        <a:t>Metformin</a:t>
                      </a:r>
                      <a:r>
                        <a:rPr lang="fr-BE" sz="800" dirty="0"/>
                        <a:t> 850 mg</a:t>
                      </a:r>
                    </a:p>
                    <a:p>
                      <a:r>
                        <a:rPr lang="fr-BE" sz="800" dirty="0"/>
                        <a:t>Calcium</a:t>
                      </a:r>
                      <a:r>
                        <a:rPr lang="fr-BE" sz="800" baseline="0" dirty="0"/>
                        <a:t> 500 mg</a:t>
                      </a:r>
                    </a:p>
                    <a:p>
                      <a:r>
                        <a:rPr lang="fr-BE" sz="800" baseline="0" dirty="0"/>
                        <a:t>Vit D 200 IU</a:t>
                      </a:r>
                    </a:p>
                    <a:p>
                      <a:r>
                        <a:rPr lang="fr-BE" sz="800" baseline="0" dirty="0" err="1"/>
                        <a:t>Lovastatin</a:t>
                      </a:r>
                      <a:r>
                        <a:rPr lang="fr-BE" sz="800" baseline="0" dirty="0"/>
                        <a:t> 40 mg</a:t>
                      </a:r>
                    </a:p>
                    <a:p>
                      <a:r>
                        <a:rPr lang="fr-BE" sz="800" baseline="0" dirty="0" err="1"/>
                        <a:t>Naproxen</a:t>
                      </a:r>
                      <a:r>
                        <a:rPr lang="fr-BE" sz="800" baseline="0" dirty="0"/>
                        <a:t> 250 mg </a:t>
                      </a:r>
                      <a:endParaRPr lang="nl-BE" sz="800" dirty="0"/>
                    </a:p>
                  </a:txBody>
                  <a:tcPr/>
                </a:tc>
                <a:extLst>
                  <a:ext uri="{0D108BD9-81ED-4DB2-BD59-A6C34878D82A}">
                    <a16:rowId xmlns:a16="http://schemas.microsoft.com/office/drawing/2014/main" val="10004"/>
                  </a:ext>
                </a:extLst>
              </a:tr>
              <a:tr h="213360">
                <a:tc>
                  <a:txBody>
                    <a:bodyPr/>
                    <a:lstStyle/>
                    <a:p>
                      <a:r>
                        <a:rPr lang="fr-BE" sz="800" dirty="0"/>
                        <a:t>11:00 PM </a:t>
                      </a:r>
                      <a:endParaRPr lang="nl-BE" sz="800" dirty="0"/>
                    </a:p>
                  </a:txBody>
                  <a:tcPr/>
                </a:tc>
                <a:tc>
                  <a:txBody>
                    <a:bodyPr/>
                    <a:lstStyle/>
                    <a:p>
                      <a:r>
                        <a:rPr lang="fr-BE" sz="800" dirty="0" err="1"/>
                        <a:t>Ipratropium</a:t>
                      </a:r>
                      <a:r>
                        <a:rPr lang="fr-BE" sz="800" dirty="0"/>
                        <a:t> dose inhaler</a:t>
                      </a:r>
                      <a:endParaRPr lang="nl-BE" sz="800" dirty="0"/>
                    </a:p>
                  </a:txBody>
                  <a:tcPr/>
                </a:tc>
                <a:extLst>
                  <a:ext uri="{0D108BD9-81ED-4DB2-BD59-A6C34878D82A}">
                    <a16:rowId xmlns:a16="http://schemas.microsoft.com/office/drawing/2014/main" val="10005"/>
                  </a:ext>
                </a:extLst>
              </a:tr>
              <a:tr h="335280">
                <a:tc>
                  <a:txBody>
                    <a:bodyPr/>
                    <a:lstStyle/>
                    <a:p>
                      <a:r>
                        <a:rPr lang="fr-BE" sz="800" dirty="0"/>
                        <a:t>As </a:t>
                      </a:r>
                      <a:r>
                        <a:rPr lang="fr-BE" sz="800" dirty="0" err="1"/>
                        <a:t>needed</a:t>
                      </a:r>
                      <a:endParaRPr lang="nl-BE" sz="800" dirty="0"/>
                    </a:p>
                  </a:txBody>
                  <a:tcPr/>
                </a:tc>
                <a:tc>
                  <a:txBody>
                    <a:bodyPr/>
                    <a:lstStyle/>
                    <a:p>
                      <a:r>
                        <a:rPr lang="fr-BE" sz="800" dirty="0" err="1"/>
                        <a:t>Albuterol</a:t>
                      </a:r>
                      <a:r>
                        <a:rPr lang="fr-BE" sz="800" baseline="0" dirty="0"/>
                        <a:t> dose inhaler</a:t>
                      </a:r>
                    </a:p>
                    <a:p>
                      <a:r>
                        <a:rPr lang="fr-BE" sz="800" baseline="0" dirty="0" err="1"/>
                        <a:t>Paracetamol</a:t>
                      </a:r>
                      <a:r>
                        <a:rPr lang="fr-BE" sz="800" baseline="0" dirty="0"/>
                        <a:t> 1g </a:t>
                      </a:r>
                      <a:endParaRPr lang="nl-BE" sz="800" dirty="0"/>
                    </a:p>
                  </a:txBody>
                  <a:tcPr/>
                </a:tc>
                <a:extLst>
                  <a:ext uri="{0D108BD9-81ED-4DB2-BD59-A6C34878D82A}">
                    <a16:rowId xmlns:a16="http://schemas.microsoft.com/office/drawing/2014/main" val="10006"/>
                  </a:ext>
                </a:extLst>
              </a:tr>
            </a:tbl>
          </a:graphicData>
        </a:graphic>
      </p:graphicFrame>
      <p:sp>
        <p:nvSpPr>
          <p:cNvPr id="13" name="Tekstvak 12"/>
          <p:cNvSpPr txBox="1"/>
          <p:nvPr/>
        </p:nvSpPr>
        <p:spPr>
          <a:xfrm>
            <a:off x="8338829" y="6519864"/>
            <a:ext cx="2329484" cy="338554"/>
          </a:xfrm>
          <a:prstGeom prst="rect">
            <a:avLst/>
          </a:prstGeom>
          <a:noFill/>
        </p:spPr>
        <p:txBody>
          <a:bodyPr wrap="none">
            <a:spAutoFit/>
          </a:bodyPr>
          <a:lstStyle/>
          <a:p>
            <a:pPr algn="ctr" defTabSz="914377" eaLnBrk="0" fontAlgn="base" hangingPunct="0">
              <a:spcBef>
                <a:spcPct val="0"/>
              </a:spcBef>
              <a:spcAft>
                <a:spcPct val="0"/>
              </a:spcAft>
              <a:defRPr/>
            </a:pPr>
            <a:r>
              <a:rPr lang="fr-BE" sz="1600" i="1" dirty="0">
                <a:solidFill>
                  <a:prstClr val="black"/>
                </a:solidFill>
                <a:latin typeface="Arial" charset="0"/>
              </a:rPr>
              <a:t>Boyd et al. JAMA, 2005</a:t>
            </a:r>
            <a:endParaRPr lang="nl-BE" sz="1600" i="1" dirty="0">
              <a:solidFill>
                <a:prstClr val="black"/>
              </a:solidFill>
              <a:latin typeface="Arial" charset="0"/>
            </a:endParaRPr>
          </a:p>
        </p:txBody>
      </p:sp>
    </p:spTree>
    <p:extLst>
      <p:ext uri="{BB962C8B-B14F-4D97-AF65-F5344CB8AC3E}">
        <p14:creationId xmlns:p14="http://schemas.microsoft.com/office/powerpoint/2010/main" val="249533097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 calcmode="lin" valueType="num">
                                      <p:cBhvr additive="base">
                                        <p:cTn id="1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 calcmode="lin" valueType="num">
                                      <p:cBhvr additive="base">
                                        <p:cTn id="23"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 calcmode="lin" valueType="num">
                                      <p:cBhvr additive="base">
                                        <p:cTn id="27"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anim calcmode="lin" valueType="num">
                                      <p:cBhvr additive="base">
                                        <p:cTn id="31"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anim calcmode="lin" valueType="num">
                                      <p:cBhvr additive="base">
                                        <p:cTn id="35"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
                                            <p:txEl>
                                              <p:pRg st="8" end="8"/>
                                            </p:txEl>
                                          </p:spTgt>
                                        </p:tgtEl>
                                        <p:attrNameLst>
                                          <p:attrName>style.visibility</p:attrName>
                                        </p:attrNameLst>
                                      </p:cBhvr>
                                      <p:to>
                                        <p:strVal val="visible"/>
                                      </p:to>
                                    </p:set>
                                    <p:anim calcmode="lin" valueType="num">
                                      <p:cBhvr additive="base">
                                        <p:cTn id="39"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9">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9">
                                            <p:txEl>
                                              <p:pRg st="9" end="9"/>
                                            </p:txEl>
                                          </p:spTgt>
                                        </p:tgtEl>
                                        <p:attrNameLst>
                                          <p:attrName>style.visibility</p:attrName>
                                        </p:attrNameLst>
                                      </p:cBhvr>
                                      <p:to>
                                        <p:strVal val="visible"/>
                                      </p:to>
                                    </p:set>
                                    <p:anim calcmode="lin" valueType="num">
                                      <p:cBhvr additive="base">
                                        <p:cTn id="43" dur="500" fill="hold"/>
                                        <p:tgtEl>
                                          <p:spTgt spid="9">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9">
                                            <p:txEl>
                                              <p:pRg st="10" end="10"/>
                                            </p:txEl>
                                          </p:spTgt>
                                        </p:tgtEl>
                                        <p:attrNameLst>
                                          <p:attrName>style.visibility</p:attrName>
                                        </p:attrNameLst>
                                      </p:cBhvr>
                                      <p:to>
                                        <p:strVal val="visible"/>
                                      </p:to>
                                    </p:set>
                                    <p:anim calcmode="lin" valueType="num">
                                      <p:cBhvr additive="base">
                                        <p:cTn id="47" dur="500" fill="hold"/>
                                        <p:tgtEl>
                                          <p:spTgt spid="9">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9">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9">
                                            <p:txEl>
                                              <p:pRg st="11" end="11"/>
                                            </p:txEl>
                                          </p:spTgt>
                                        </p:tgtEl>
                                        <p:attrNameLst>
                                          <p:attrName>style.visibility</p:attrName>
                                        </p:attrNameLst>
                                      </p:cBhvr>
                                      <p:to>
                                        <p:strVal val="visible"/>
                                      </p:to>
                                    </p:set>
                                    <p:anim calcmode="lin" valueType="num">
                                      <p:cBhvr additive="base">
                                        <p:cTn id="51" dur="500" fill="hold"/>
                                        <p:tgtEl>
                                          <p:spTgt spid="9">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9">
                                            <p:txEl>
                                              <p:pRg st="11" end="11"/>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9">
                                            <p:txEl>
                                              <p:pRg st="12" end="12"/>
                                            </p:txEl>
                                          </p:spTgt>
                                        </p:tgtEl>
                                        <p:attrNameLst>
                                          <p:attrName>style.visibility</p:attrName>
                                        </p:attrNameLst>
                                      </p:cBhvr>
                                      <p:to>
                                        <p:strVal val="visible"/>
                                      </p:to>
                                    </p:set>
                                    <p:anim calcmode="lin" valueType="num">
                                      <p:cBhvr additive="base">
                                        <p:cTn id="55" dur="500" fill="hold"/>
                                        <p:tgtEl>
                                          <p:spTgt spid="9">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9">
                                            <p:txEl>
                                              <p:pRg st="12" end="12"/>
                                            </p:txEl>
                                          </p:spTgt>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9">
                                            <p:txEl>
                                              <p:pRg st="13" end="13"/>
                                            </p:txEl>
                                          </p:spTgt>
                                        </p:tgtEl>
                                        <p:attrNameLst>
                                          <p:attrName>style.visibility</p:attrName>
                                        </p:attrNameLst>
                                      </p:cBhvr>
                                      <p:to>
                                        <p:strVal val="visible"/>
                                      </p:to>
                                    </p:set>
                                    <p:anim calcmode="lin" valueType="num">
                                      <p:cBhvr additive="base">
                                        <p:cTn id="59" dur="500" fill="hold"/>
                                        <p:tgtEl>
                                          <p:spTgt spid="9">
                                            <p:txEl>
                                              <p:pRg st="13" end="1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9">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8">
                                            <p:txEl>
                                              <p:pRg st="0" end="0"/>
                                            </p:txEl>
                                          </p:spTgt>
                                        </p:tgtEl>
                                        <p:attrNameLst>
                                          <p:attrName>style.visibility</p:attrName>
                                        </p:attrNameLst>
                                      </p:cBhvr>
                                      <p:to>
                                        <p:strVal val="visible"/>
                                      </p:to>
                                    </p:set>
                                    <p:anim calcmode="lin" valueType="num">
                                      <p:cBhvr additive="base">
                                        <p:cTn id="6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8">
                                            <p:txEl>
                                              <p:pRg st="0" end="0"/>
                                            </p:txEl>
                                          </p:spTgt>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8">
                                            <p:txEl>
                                              <p:pRg st="1" end="1"/>
                                            </p:txEl>
                                          </p:spTgt>
                                        </p:tgtEl>
                                        <p:attrNameLst>
                                          <p:attrName>style.visibility</p:attrName>
                                        </p:attrNameLst>
                                      </p:cBhvr>
                                      <p:to>
                                        <p:strVal val="visible"/>
                                      </p:to>
                                    </p:set>
                                    <p:anim calcmode="lin" valueType="num">
                                      <p:cBhvr additive="base">
                                        <p:cTn id="69"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8">
                                            <p:txEl>
                                              <p:pRg st="1" end="1"/>
                                            </p:txEl>
                                          </p:spTgt>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8">
                                            <p:txEl>
                                              <p:pRg st="2" end="2"/>
                                            </p:txEl>
                                          </p:spTgt>
                                        </p:tgtEl>
                                        <p:attrNameLst>
                                          <p:attrName>style.visibility</p:attrName>
                                        </p:attrNameLst>
                                      </p:cBhvr>
                                      <p:to>
                                        <p:strVal val="visible"/>
                                      </p:to>
                                    </p:set>
                                    <p:anim calcmode="lin" valueType="num">
                                      <p:cBhvr additive="base">
                                        <p:cTn id="7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8">
                                            <p:txEl>
                                              <p:pRg st="2" end="2"/>
                                            </p:txEl>
                                          </p:spTgt>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8">
                                            <p:txEl>
                                              <p:pRg st="3" end="3"/>
                                            </p:txEl>
                                          </p:spTgt>
                                        </p:tgtEl>
                                        <p:attrNameLst>
                                          <p:attrName>style.visibility</p:attrName>
                                        </p:attrNameLst>
                                      </p:cBhvr>
                                      <p:to>
                                        <p:strVal val="visible"/>
                                      </p:to>
                                    </p:set>
                                    <p:anim calcmode="lin" valueType="num">
                                      <p:cBhvr additive="base">
                                        <p:cTn id="77"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8">
                                            <p:txEl>
                                              <p:pRg st="3" end="3"/>
                                            </p:txEl>
                                          </p:spTgt>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8">
                                            <p:txEl>
                                              <p:pRg st="4" end="4"/>
                                            </p:txEl>
                                          </p:spTgt>
                                        </p:tgtEl>
                                        <p:attrNameLst>
                                          <p:attrName>style.visibility</p:attrName>
                                        </p:attrNameLst>
                                      </p:cBhvr>
                                      <p:to>
                                        <p:strVal val="visible"/>
                                      </p:to>
                                    </p:set>
                                    <p:anim calcmode="lin" valueType="num">
                                      <p:cBhvr additive="base">
                                        <p:cTn id="8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8">
                                            <p:txEl>
                                              <p:pRg st="4" end="4"/>
                                            </p:txEl>
                                          </p:spTgt>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8">
                                            <p:txEl>
                                              <p:pRg st="5" end="5"/>
                                            </p:txEl>
                                          </p:spTgt>
                                        </p:tgtEl>
                                        <p:attrNameLst>
                                          <p:attrName>style.visibility</p:attrName>
                                        </p:attrNameLst>
                                      </p:cBhvr>
                                      <p:to>
                                        <p:strVal val="visible"/>
                                      </p:to>
                                    </p:set>
                                    <p:anim calcmode="lin" valueType="num">
                                      <p:cBhvr additive="base">
                                        <p:cTn id="85"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8">
                                            <p:txEl>
                                              <p:pRg st="5" end="5"/>
                                            </p:txEl>
                                          </p:spTgt>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8">
                                            <p:txEl>
                                              <p:pRg st="6" end="6"/>
                                            </p:txEl>
                                          </p:spTgt>
                                        </p:tgtEl>
                                        <p:attrNameLst>
                                          <p:attrName>style.visibility</p:attrName>
                                        </p:attrNameLst>
                                      </p:cBhvr>
                                      <p:to>
                                        <p:strVal val="visible"/>
                                      </p:to>
                                    </p:set>
                                    <p:anim calcmode="lin" valueType="num">
                                      <p:cBhvr additive="base">
                                        <p:cTn id="89"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8">
                                            <p:txEl>
                                              <p:pRg st="6" end="6"/>
                                            </p:txEl>
                                          </p:spTgt>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8">
                                            <p:txEl>
                                              <p:pRg st="7" end="7"/>
                                            </p:txEl>
                                          </p:spTgt>
                                        </p:tgtEl>
                                        <p:attrNameLst>
                                          <p:attrName>style.visibility</p:attrName>
                                        </p:attrNameLst>
                                      </p:cBhvr>
                                      <p:to>
                                        <p:strVal val="visible"/>
                                      </p:to>
                                    </p:set>
                                    <p:anim calcmode="lin" valueType="num">
                                      <p:cBhvr additive="base">
                                        <p:cTn id="93"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94" dur="500" fill="hold"/>
                                        <p:tgtEl>
                                          <p:spTgt spid="8">
                                            <p:txEl>
                                              <p:pRg st="7" end="7"/>
                                            </p:txEl>
                                          </p:spTgt>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8">
                                            <p:txEl>
                                              <p:pRg st="8" end="8"/>
                                            </p:txEl>
                                          </p:spTgt>
                                        </p:tgtEl>
                                        <p:attrNameLst>
                                          <p:attrName>style.visibility</p:attrName>
                                        </p:attrNameLst>
                                      </p:cBhvr>
                                      <p:to>
                                        <p:strVal val="visible"/>
                                      </p:to>
                                    </p:set>
                                    <p:anim calcmode="lin" valueType="num">
                                      <p:cBhvr additive="base">
                                        <p:cTn id="97"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8">
                                            <p:txEl>
                                              <p:pRg st="8" end="8"/>
                                            </p:txEl>
                                          </p:spTgt>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8">
                                            <p:txEl>
                                              <p:pRg st="9" end="9"/>
                                            </p:txEl>
                                          </p:spTgt>
                                        </p:tgtEl>
                                        <p:attrNameLst>
                                          <p:attrName>style.visibility</p:attrName>
                                        </p:attrNameLst>
                                      </p:cBhvr>
                                      <p:to>
                                        <p:strVal val="visible"/>
                                      </p:to>
                                    </p:set>
                                    <p:anim calcmode="lin" valueType="num">
                                      <p:cBhvr additive="base">
                                        <p:cTn id="101"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102" dur="500" fill="hold"/>
                                        <p:tgtEl>
                                          <p:spTgt spid="8">
                                            <p:txEl>
                                              <p:pRg st="9" end="9"/>
                                            </p:txEl>
                                          </p:spTgt>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8">
                                            <p:txEl>
                                              <p:pRg st="10" end="10"/>
                                            </p:txEl>
                                          </p:spTgt>
                                        </p:tgtEl>
                                        <p:attrNameLst>
                                          <p:attrName>style.visibility</p:attrName>
                                        </p:attrNameLst>
                                      </p:cBhvr>
                                      <p:to>
                                        <p:strVal val="visible"/>
                                      </p:to>
                                    </p:set>
                                    <p:anim calcmode="lin" valueType="num">
                                      <p:cBhvr additive="base">
                                        <p:cTn id="105" dur="500" fill="hold"/>
                                        <p:tgtEl>
                                          <p:spTgt spid="8">
                                            <p:txEl>
                                              <p:pRg st="10" end="10"/>
                                            </p:txEl>
                                          </p:spTgt>
                                        </p:tgtEl>
                                        <p:attrNameLst>
                                          <p:attrName>ppt_x</p:attrName>
                                        </p:attrNameLst>
                                      </p:cBhvr>
                                      <p:tavLst>
                                        <p:tav tm="0">
                                          <p:val>
                                            <p:strVal val="#ppt_x"/>
                                          </p:val>
                                        </p:tav>
                                        <p:tav tm="100000">
                                          <p:val>
                                            <p:strVal val="#ppt_x"/>
                                          </p:val>
                                        </p:tav>
                                      </p:tavLst>
                                    </p:anim>
                                    <p:anim calcmode="lin" valueType="num">
                                      <p:cBhvr additive="base">
                                        <p:cTn id="106" dur="500" fill="hold"/>
                                        <p:tgtEl>
                                          <p:spTgt spid="8">
                                            <p:txEl>
                                              <p:pRg st="10" end="10"/>
                                            </p:txEl>
                                          </p:spTgt>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8">
                                            <p:txEl>
                                              <p:pRg st="11" end="11"/>
                                            </p:txEl>
                                          </p:spTgt>
                                        </p:tgtEl>
                                        <p:attrNameLst>
                                          <p:attrName>style.visibility</p:attrName>
                                        </p:attrNameLst>
                                      </p:cBhvr>
                                      <p:to>
                                        <p:strVal val="visible"/>
                                      </p:to>
                                    </p:set>
                                    <p:anim calcmode="lin" valueType="num">
                                      <p:cBhvr additive="base">
                                        <p:cTn id="109" dur="500" fill="hold"/>
                                        <p:tgtEl>
                                          <p:spTgt spid="8">
                                            <p:txEl>
                                              <p:pRg st="11" end="11"/>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8">
                                            <p:txEl>
                                              <p:pRg st="11" end="11"/>
                                            </p:txEl>
                                          </p:spTgt>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8">
                                            <p:txEl>
                                              <p:pRg st="12" end="12"/>
                                            </p:txEl>
                                          </p:spTgt>
                                        </p:tgtEl>
                                        <p:attrNameLst>
                                          <p:attrName>style.visibility</p:attrName>
                                        </p:attrNameLst>
                                      </p:cBhvr>
                                      <p:to>
                                        <p:strVal val="visible"/>
                                      </p:to>
                                    </p:set>
                                    <p:anim calcmode="lin" valueType="num">
                                      <p:cBhvr additive="base">
                                        <p:cTn id="113" dur="500" fill="hold"/>
                                        <p:tgtEl>
                                          <p:spTgt spid="8">
                                            <p:txEl>
                                              <p:pRg st="12" end="12"/>
                                            </p:txEl>
                                          </p:spTgt>
                                        </p:tgtEl>
                                        <p:attrNameLst>
                                          <p:attrName>ppt_x</p:attrName>
                                        </p:attrNameLst>
                                      </p:cBhvr>
                                      <p:tavLst>
                                        <p:tav tm="0">
                                          <p:val>
                                            <p:strVal val="#ppt_x"/>
                                          </p:val>
                                        </p:tav>
                                        <p:tav tm="100000">
                                          <p:val>
                                            <p:strVal val="#ppt_x"/>
                                          </p:val>
                                        </p:tav>
                                      </p:tavLst>
                                    </p:anim>
                                    <p:anim calcmode="lin" valueType="num">
                                      <p:cBhvr additive="base">
                                        <p:cTn id="114" dur="500" fill="hold"/>
                                        <p:tgtEl>
                                          <p:spTgt spid="8">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11">
                                            <p:txEl>
                                              <p:pRg st="0" end="0"/>
                                            </p:txEl>
                                          </p:spTgt>
                                        </p:tgtEl>
                                        <p:attrNameLst>
                                          <p:attrName>style.visibility</p:attrName>
                                        </p:attrNameLst>
                                      </p:cBhvr>
                                      <p:to>
                                        <p:strVal val="visible"/>
                                      </p:to>
                                    </p:set>
                                    <p:anim calcmode="lin" valueType="num">
                                      <p:cBhvr additive="base">
                                        <p:cTn id="119"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20"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11">
                                            <p:txEl>
                                              <p:pRg st="1" end="1"/>
                                            </p:txEl>
                                          </p:spTgt>
                                        </p:tgtEl>
                                        <p:attrNameLst>
                                          <p:attrName>style.visibility</p:attrName>
                                        </p:attrNameLst>
                                      </p:cBhvr>
                                      <p:to>
                                        <p:strVal val="visible"/>
                                      </p:to>
                                    </p:set>
                                    <p:anim calcmode="lin" valueType="num">
                                      <p:cBhvr additive="base">
                                        <p:cTn id="12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24"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11">
                                            <p:txEl>
                                              <p:pRg st="2" end="2"/>
                                            </p:txEl>
                                          </p:spTgt>
                                        </p:tgtEl>
                                        <p:attrNameLst>
                                          <p:attrName>style.visibility</p:attrName>
                                        </p:attrNameLst>
                                      </p:cBhvr>
                                      <p:to>
                                        <p:strVal val="visible"/>
                                      </p:to>
                                    </p:set>
                                    <p:anim calcmode="lin" valueType="num">
                                      <p:cBhvr additive="base">
                                        <p:cTn id="127"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28" dur="500" fill="hold"/>
                                        <p:tgtEl>
                                          <p:spTgt spid="11">
                                            <p:txEl>
                                              <p:pRg st="2" end="2"/>
                                            </p:txEl>
                                          </p:spTgt>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11">
                                            <p:txEl>
                                              <p:pRg st="3" end="3"/>
                                            </p:txEl>
                                          </p:spTgt>
                                        </p:tgtEl>
                                        <p:attrNameLst>
                                          <p:attrName>style.visibility</p:attrName>
                                        </p:attrNameLst>
                                      </p:cBhvr>
                                      <p:to>
                                        <p:strVal val="visible"/>
                                      </p:to>
                                    </p:set>
                                    <p:anim calcmode="lin" valueType="num">
                                      <p:cBhvr additive="base">
                                        <p:cTn id="131"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132"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11">
                                            <p:txEl>
                                              <p:pRg st="4" end="4"/>
                                            </p:txEl>
                                          </p:spTgt>
                                        </p:tgtEl>
                                        <p:attrNameLst>
                                          <p:attrName>style.visibility</p:attrName>
                                        </p:attrNameLst>
                                      </p:cBhvr>
                                      <p:to>
                                        <p:strVal val="visible"/>
                                      </p:to>
                                    </p:set>
                                    <p:anim calcmode="lin" valueType="num">
                                      <p:cBhvr additive="base">
                                        <p:cTn id="135"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136"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2" presetClass="entr" presetSubtype="4" fill="hold" grpId="0" nodeType="clickEffect">
                                  <p:stCondLst>
                                    <p:cond delay="0"/>
                                  </p:stCondLst>
                                  <p:childTnLst>
                                    <p:set>
                                      <p:cBhvr>
                                        <p:cTn id="140" dur="1" fill="hold">
                                          <p:stCondLst>
                                            <p:cond delay="0"/>
                                          </p:stCondLst>
                                        </p:cTn>
                                        <p:tgtEl>
                                          <p:spTgt spid="10">
                                            <p:txEl>
                                              <p:pRg st="0" end="0"/>
                                            </p:txEl>
                                          </p:spTgt>
                                        </p:tgtEl>
                                        <p:attrNameLst>
                                          <p:attrName>style.visibility</p:attrName>
                                        </p:attrNameLst>
                                      </p:cBhvr>
                                      <p:to>
                                        <p:strVal val="visible"/>
                                      </p:to>
                                    </p:set>
                                    <p:anim calcmode="lin" valueType="num">
                                      <p:cBhvr additive="base">
                                        <p:cTn id="14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42"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10">
                                            <p:txEl>
                                              <p:pRg st="1" end="1"/>
                                            </p:txEl>
                                          </p:spTgt>
                                        </p:tgtEl>
                                        <p:attrNameLst>
                                          <p:attrName>style.visibility</p:attrName>
                                        </p:attrNameLst>
                                      </p:cBhvr>
                                      <p:to>
                                        <p:strVal val="visible"/>
                                      </p:to>
                                    </p:set>
                                    <p:anim calcmode="lin" valueType="num">
                                      <p:cBhvr additive="base">
                                        <p:cTn id="145"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6"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47" presetID="2" presetClass="entr" presetSubtype="4" fill="hold" grpId="0" nodeType="withEffect">
                                  <p:stCondLst>
                                    <p:cond delay="0"/>
                                  </p:stCondLst>
                                  <p:childTnLst>
                                    <p:set>
                                      <p:cBhvr>
                                        <p:cTn id="148" dur="1" fill="hold">
                                          <p:stCondLst>
                                            <p:cond delay="0"/>
                                          </p:stCondLst>
                                        </p:cTn>
                                        <p:tgtEl>
                                          <p:spTgt spid="10">
                                            <p:txEl>
                                              <p:pRg st="2" end="2"/>
                                            </p:txEl>
                                          </p:spTgt>
                                        </p:tgtEl>
                                        <p:attrNameLst>
                                          <p:attrName>style.visibility</p:attrName>
                                        </p:attrNameLst>
                                      </p:cBhvr>
                                      <p:to>
                                        <p:strVal val="visible"/>
                                      </p:to>
                                    </p:set>
                                    <p:anim calcmode="lin" valueType="num">
                                      <p:cBhvr additive="base">
                                        <p:cTn id="14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50"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151" presetID="2" presetClass="entr" presetSubtype="4" fill="hold" grpId="0" nodeType="withEffect">
                                  <p:stCondLst>
                                    <p:cond delay="0"/>
                                  </p:stCondLst>
                                  <p:childTnLst>
                                    <p:set>
                                      <p:cBhvr>
                                        <p:cTn id="152" dur="1" fill="hold">
                                          <p:stCondLst>
                                            <p:cond delay="0"/>
                                          </p:stCondLst>
                                        </p:cTn>
                                        <p:tgtEl>
                                          <p:spTgt spid="10">
                                            <p:txEl>
                                              <p:pRg st="3" end="3"/>
                                            </p:txEl>
                                          </p:spTgt>
                                        </p:tgtEl>
                                        <p:attrNameLst>
                                          <p:attrName>style.visibility</p:attrName>
                                        </p:attrNameLst>
                                      </p:cBhvr>
                                      <p:to>
                                        <p:strVal val="visible"/>
                                      </p:to>
                                    </p:set>
                                    <p:anim calcmode="lin" valueType="num">
                                      <p:cBhvr additive="base">
                                        <p:cTn id="153"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154"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2" presetClass="entr" presetSubtype="4" fill="hold" nodeType="clickEffect">
                                  <p:stCondLst>
                                    <p:cond delay="0"/>
                                  </p:stCondLst>
                                  <p:childTnLst>
                                    <p:set>
                                      <p:cBhvr>
                                        <p:cTn id="158" dur="1" fill="hold">
                                          <p:stCondLst>
                                            <p:cond delay="0"/>
                                          </p:stCondLst>
                                        </p:cTn>
                                        <p:tgtEl>
                                          <p:spTgt spid="12"/>
                                        </p:tgtEl>
                                        <p:attrNameLst>
                                          <p:attrName>style.visibility</p:attrName>
                                        </p:attrNameLst>
                                      </p:cBhvr>
                                      <p:to>
                                        <p:strVal val="visible"/>
                                      </p:to>
                                    </p:set>
                                    <p:anim calcmode="lin" valueType="num">
                                      <p:cBhvr additive="base">
                                        <p:cTn id="159" dur="500" fill="hold"/>
                                        <p:tgtEl>
                                          <p:spTgt spid="12"/>
                                        </p:tgtEl>
                                        <p:attrNameLst>
                                          <p:attrName>ppt_x</p:attrName>
                                        </p:attrNameLst>
                                      </p:cBhvr>
                                      <p:tavLst>
                                        <p:tav tm="0">
                                          <p:val>
                                            <p:strVal val="#ppt_x"/>
                                          </p:val>
                                        </p:tav>
                                        <p:tav tm="100000">
                                          <p:val>
                                            <p:strVal val="#ppt_x"/>
                                          </p:val>
                                        </p:tav>
                                      </p:tavLst>
                                    </p:anim>
                                    <p:anim calcmode="lin" valueType="num">
                                      <p:cBhvr additive="base">
                                        <p:cTn id="16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10" grpId="0" build="p"/>
      <p:bldP spid="1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Afbeelding 1" descr="Artikel-goal-oriented-medical-care-1.gif"/>
          <p:cNvPicPr>
            <a:picLocks noChangeAspect="1"/>
          </p:cNvPicPr>
          <p:nvPr/>
        </p:nvPicPr>
        <p:blipFill>
          <a:blip r:embed="rId2" cstate="print"/>
          <a:srcRect/>
          <a:stretch>
            <a:fillRect/>
          </a:stretch>
        </p:blipFill>
        <p:spPr bwMode="auto">
          <a:xfrm>
            <a:off x="2711451" y="96837"/>
            <a:ext cx="6926263" cy="6572251"/>
          </a:xfrm>
          <a:prstGeom prst="rect">
            <a:avLst/>
          </a:prstGeom>
          <a:noFill/>
          <a:ln w="9525">
            <a:noFill/>
            <a:miter lim="800000"/>
            <a:headEnd/>
            <a:tailEnd/>
          </a:ln>
        </p:spPr>
      </p:pic>
    </p:spTree>
    <p:extLst>
      <p:ext uri="{BB962C8B-B14F-4D97-AF65-F5344CB8AC3E}">
        <p14:creationId xmlns:p14="http://schemas.microsoft.com/office/powerpoint/2010/main" val="613969359"/>
      </p:ext>
    </p:extLst>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026"/>
          <p:cNvSpPr>
            <a:spLocks noGrp="1" noChangeArrowheads="1"/>
          </p:cNvSpPr>
          <p:nvPr>
            <p:ph type="title"/>
          </p:nvPr>
        </p:nvSpPr>
        <p:spPr>
          <a:xfrm>
            <a:off x="1981200" y="0"/>
            <a:ext cx="7772400" cy="762000"/>
          </a:xfrm>
        </p:spPr>
        <p:txBody>
          <a:bodyPr/>
          <a:lstStyle/>
          <a:p>
            <a:r>
              <a:rPr lang="nl-BE" sz="2600" dirty="0">
                <a:solidFill>
                  <a:schemeClr val="tx1">
                    <a:lumMod val="65000"/>
                    <a:lumOff val="35000"/>
                  </a:schemeClr>
                </a:solidFill>
              </a:rPr>
              <a:t>“</a:t>
            </a:r>
            <a:r>
              <a:rPr lang="nl-BE" sz="2600" dirty="0" err="1">
                <a:solidFill>
                  <a:schemeClr val="tx1">
                    <a:lumMod val="65000"/>
                    <a:lumOff val="35000"/>
                  </a:schemeClr>
                </a:solidFill>
              </a:rPr>
              <a:t>Disease-oriented</a:t>
            </a:r>
            <a:r>
              <a:rPr lang="nl-BE" sz="2600" dirty="0">
                <a:solidFill>
                  <a:schemeClr val="tx1">
                    <a:lumMod val="65000"/>
                    <a:lumOff val="35000"/>
                  </a:schemeClr>
                </a:solidFill>
              </a:rPr>
              <a:t> versus goal-</a:t>
            </a:r>
            <a:r>
              <a:rPr lang="nl-BE" sz="2600" dirty="0" err="1">
                <a:solidFill>
                  <a:schemeClr val="tx1">
                    <a:lumMod val="65000"/>
                    <a:lumOff val="35000"/>
                  </a:schemeClr>
                </a:solidFill>
              </a:rPr>
              <a:t>oriented</a:t>
            </a:r>
            <a:r>
              <a:rPr lang="nl-BE" sz="2600" dirty="0">
                <a:solidFill>
                  <a:schemeClr val="tx1">
                    <a:lumMod val="65000"/>
                    <a:lumOff val="35000"/>
                  </a:schemeClr>
                </a:solidFill>
              </a:rPr>
              <a:t> care”</a:t>
            </a:r>
            <a:endParaRPr lang="nl-NL" sz="2600" i="1" dirty="0">
              <a:solidFill>
                <a:schemeClr val="tx1">
                  <a:lumMod val="65000"/>
                  <a:lumOff val="35000"/>
                </a:schemeClr>
              </a:solidFill>
            </a:endParaRPr>
          </a:p>
        </p:txBody>
      </p:sp>
      <p:sp>
        <p:nvSpPr>
          <p:cNvPr id="10243" name="Line 1027"/>
          <p:cNvSpPr>
            <a:spLocks noChangeShapeType="1"/>
          </p:cNvSpPr>
          <p:nvPr/>
        </p:nvSpPr>
        <p:spPr bwMode="auto">
          <a:xfrm>
            <a:off x="1981200" y="914400"/>
            <a:ext cx="8153400" cy="0"/>
          </a:xfrm>
          <a:prstGeom prst="line">
            <a:avLst/>
          </a:prstGeom>
          <a:noFill/>
          <a:ln w="12700" cap="sq">
            <a:solidFill>
              <a:schemeClr val="tx1"/>
            </a:solidFill>
            <a:round/>
            <a:headEnd type="none" w="sm" len="sm"/>
            <a:tailEnd type="none" w="sm" len="sm"/>
          </a:ln>
        </p:spPr>
        <p:txBody>
          <a:bodyPr/>
          <a:lstStyle/>
          <a:p>
            <a:pPr algn="ctr" defTabSz="914377" eaLnBrk="0" fontAlgn="base" hangingPunct="0">
              <a:spcBef>
                <a:spcPct val="0"/>
              </a:spcBef>
              <a:spcAft>
                <a:spcPct val="0"/>
              </a:spcAft>
              <a:defRPr/>
            </a:pPr>
            <a:endParaRPr lang="nl-BE" sz="2400">
              <a:solidFill>
                <a:srgbClr val="000000"/>
              </a:solidFill>
              <a:latin typeface="Arial" charset="0"/>
            </a:endParaRPr>
          </a:p>
        </p:txBody>
      </p:sp>
      <p:graphicFrame>
        <p:nvGraphicFramePr>
          <p:cNvPr id="736286" name="Group 1054"/>
          <p:cNvGraphicFramePr>
            <a:graphicFrameLocks noGrp="1"/>
          </p:cNvGraphicFramePr>
          <p:nvPr>
            <p:ph type="tbl" idx="1"/>
          </p:nvPr>
        </p:nvGraphicFramePr>
        <p:xfrm>
          <a:off x="2057400" y="1981201"/>
          <a:ext cx="8077200" cy="2440940"/>
        </p:xfrm>
        <a:graphic>
          <a:graphicData uri="http://schemas.openxmlformats.org/drawingml/2006/table">
            <a:tbl>
              <a:tblPr/>
              <a:tblGrid>
                <a:gridCol w="25908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8255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nl-NL" sz="20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nl-BE" sz="2000" b="1" i="0" u="none" strike="noStrike" cap="none" normalizeH="0" baseline="0" dirty="0" err="1">
                          <a:ln>
                            <a:noFill/>
                          </a:ln>
                          <a:solidFill>
                            <a:schemeClr val="tx1"/>
                          </a:solidFill>
                          <a:effectLst/>
                          <a:latin typeface="Arial" charset="0"/>
                        </a:rPr>
                        <a:t>Disease-oriented</a:t>
                      </a:r>
                      <a:endParaRPr kumimoji="0" lang="nl-NL" sz="2000" b="1"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nl-BE" sz="2000" b="1" i="0" u="none" strike="noStrike" cap="none" normalizeH="0" baseline="0">
                          <a:ln>
                            <a:noFill/>
                          </a:ln>
                          <a:solidFill>
                            <a:schemeClr val="tx1"/>
                          </a:solidFill>
                          <a:effectLst/>
                          <a:latin typeface="Arial" charset="0"/>
                        </a:rPr>
                        <a:t>Goal-oriented</a:t>
                      </a:r>
                      <a:endParaRPr kumimoji="0" lang="nl-NL" sz="20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161544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nl-BE" sz="2000" b="0" i="0" u="none" strike="noStrike" cap="none" normalizeH="0" baseline="0">
                          <a:ln>
                            <a:noFill/>
                          </a:ln>
                          <a:solidFill>
                            <a:schemeClr val="tx1"/>
                          </a:solidFill>
                          <a:effectLst/>
                          <a:latin typeface="Arial" charset="0"/>
                        </a:rPr>
                        <a:t>Definition of Health</a:t>
                      </a:r>
                      <a:endParaRPr kumimoji="0" lang="nl-NL" sz="20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nl-BE" sz="2000" b="0" i="0" u="none" strike="noStrike" cap="none" normalizeH="0" baseline="0">
                          <a:ln>
                            <a:noFill/>
                          </a:ln>
                          <a:solidFill>
                            <a:schemeClr val="tx1"/>
                          </a:solidFill>
                          <a:effectLst/>
                          <a:latin typeface="Arial" charset="0"/>
                        </a:rPr>
                        <a:t>Absence of disease as defined by the health care system</a:t>
                      </a:r>
                      <a:endParaRPr kumimoji="0" lang="nl-NL"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nl-BE" sz="2000" b="0" i="0" u="none" strike="noStrike" cap="none" normalizeH="0" baseline="0" dirty="0">
                          <a:ln>
                            <a:noFill/>
                          </a:ln>
                          <a:solidFill>
                            <a:schemeClr val="tx1"/>
                          </a:solidFill>
                          <a:effectLst/>
                          <a:latin typeface="Arial" charset="0"/>
                        </a:rPr>
                        <a:t>Maximum </a:t>
                      </a:r>
                      <a:r>
                        <a:rPr kumimoji="0" lang="nl-BE" sz="2000" b="0" i="0" u="none" strike="noStrike" cap="none" normalizeH="0" baseline="0" dirty="0" err="1">
                          <a:ln>
                            <a:noFill/>
                          </a:ln>
                          <a:solidFill>
                            <a:schemeClr val="tx1"/>
                          </a:solidFill>
                          <a:effectLst/>
                          <a:latin typeface="Arial" charset="0"/>
                        </a:rPr>
                        <a:t>desirable</a:t>
                      </a:r>
                      <a:r>
                        <a:rPr kumimoji="0" lang="nl-BE" sz="2000" b="0" i="0" u="none" strike="noStrike" cap="none" normalizeH="0" baseline="0" dirty="0">
                          <a:ln>
                            <a:noFill/>
                          </a:ln>
                          <a:solidFill>
                            <a:schemeClr val="tx1"/>
                          </a:solidFill>
                          <a:effectLst/>
                          <a:latin typeface="Arial" charset="0"/>
                        </a:rPr>
                        <a:t> </a:t>
                      </a:r>
                      <a:r>
                        <a:rPr kumimoji="0" lang="nl-BE" sz="2000" b="0" i="0" u="none" strike="noStrike" cap="none" normalizeH="0" baseline="0" dirty="0" err="1">
                          <a:ln>
                            <a:noFill/>
                          </a:ln>
                          <a:solidFill>
                            <a:schemeClr val="tx1"/>
                          </a:solidFill>
                          <a:effectLst/>
                          <a:latin typeface="Arial" charset="0"/>
                        </a:rPr>
                        <a:t>and</a:t>
                      </a:r>
                      <a:r>
                        <a:rPr kumimoji="0" lang="nl-BE" sz="2000" b="0" i="0" u="none" strike="noStrike" cap="none" normalizeH="0" baseline="0" dirty="0">
                          <a:ln>
                            <a:noFill/>
                          </a:ln>
                          <a:solidFill>
                            <a:schemeClr val="tx1"/>
                          </a:solidFill>
                          <a:effectLst/>
                          <a:latin typeface="Arial" charset="0"/>
                        </a:rPr>
                        <a:t> </a:t>
                      </a:r>
                      <a:r>
                        <a:rPr kumimoji="0" lang="nl-BE" sz="2000" b="0" i="0" u="none" strike="noStrike" cap="none" normalizeH="0" baseline="0" dirty="0" err="1">
                          <a:ln>
                            <a:noFill/>
                          </a:ln>
                          <a:solidFill>
                            <a:schemeClr val="tx1"/>
                          </a:solidFill>
                          <a:effectLst/>
                          <a:latin typeface="Arial" charset="0"/>
                        </a:rPr>
                        <a:t>achievable</a:t>
                      </a:r>
                      <a:r>
                        <a:rPr kumimoji="0" lang="nl-BE" sz="2000" b="0" i="0" u="none" strike="noStrike" cap="none" normalizeH="0" baseline="0" dirty="0">
                          <a:ln>
                            <a:noFill/>
                          </a:ln>
                          <a:solidFill>
                            <a:schemeClr val="tx1"/>
                          </a:solidFill>
                          <a:effectLst/>
                          <a:latin typeface="Arial" charset="0"/>
                        </a:rPr>
                        <a:t> </a:t>
                      </a:r>
                      <a:r>
                        <a:rPr kumimoji="0" lang="nl-BE" sz="2000" b="0" i="0" u="none" strike="noStrike" cap="none" normalizeH="0" baseline="0" dirty="0" err="1">
                          <a:ln>
                            <a:noFill/>
                          </a:ln>
                          <a:solidFill>
                            <a:schemeClr val="tx1"/>
                          </a:solidFill>
                          <a:effectLst/>
                          <a:latin typeface="Arial" charset="0"/>
                        </a:rPr>
                        <a:t>quality</a:t>
                      </a:r>
                      <a:r>
                        <a:rPr kumimoji="0" lang="nl-BE" sz="2000" b="0" i="0" u="none" strike="noStrike" cap="none" normalizeH="0" baseline="0" dirty="0">
                          <a:ln>
                            <a:noFill/>
                          </a:ln>
                          <a:solidFill>
                            <a:schemeClr val="tx1"/>
                          </a:solidFill>
                          <a:effectLst/>
                          <a:latin typeface="Arial" charset="0"/>
                        </a:rPr>
                        <a:t> </a:t>
                      </a:r>
                      <a:r>
                        <a:rPr kumimoji="0" lang="nl-BE" sz="2000" b="0" i="0" u="none" strike="noStrike" cap="none" normalizeH="0" baseline="0" dirty="0" err="1">
                          <a:ln>
                            <a:noFill/>
                          </a:ln>
                          <a:solidFill>
                            <a:schemeClr val="tx1"/>
                          </a:solidFill>
                          <a:effectLst/>
                          <a:latin typeface="Arial" charset="0"/>
                        </a:rPr>
                        <a:t>and</a:t>
                      </a:r>
                      <a:r>
                        <a:rPr kumimoji="0" lang="nl-BE" sz="2000" b="0" i="0" u="none" strike="noStrike" cap="none" normalizeH="0" baseline="0" dirty="0">
                          <a:ln>
                            <a:noFill/>
                          </a:ln>
                          <a:solidFill>
                            <a:schemeClr val="tx1"/>
                          </a:solidFill>
                          <a:effectLst/>
                          <a:latin typeface="Arial" charset="0"/>
                        </a:rPr>
                        <a:t>/or </a:t>
                      </a:r>
                      <a:r>
                        <a:rPr kumimoji="0" lang="nl-BE" sz="2000" b="0" i="0" u="none" strike="noStrike" cap="none" normalizeH="0" baseline="0" dirty="0" err="1">
                          <a:ln>
                            <a:noFill/>
                          </a:ln>
                          <a:solidFill>
                            <a:schemeClr val="tx1"/>
                          </a:solidFill>
                          <a:effectLst/>
                          <a:latin typeface="Arial" charset="0"/>
                        </a:rPr>
                        <a:t>quantity</a:t>
                      </a:r>
                      <a:r>
                        <a:rPr kumimoji="0" lang="nl-BE" sz="2000" b="0" i="0" u="none" strike="noStrike" cap="none" normalizeH="0" baseline="0" dirty="0">
                          <a:ln>
                            <a:noFill/>
                          </a:ln>
                          <a:solidFill>
                            <a:schemeClr val="tx1"/>
                          </a:solidFill>
                          <a:effectLst/>
                          <a:latin typeface="Arial" charset="0"/>
                        </a:rPr>
                        <a:t> of life as </a:t>
                      </a:r>
                      <a:r>
                        <a:rPr kumimoji="0" lang="nl-BE" sz="2000" b="0" i="0" u="none" strike="noStrike" cap="none" normalizeH="0" baseline="0" dirty="0" err="1">
                          <a:ln>
                            <a:noFill/>
                          </a:ln>
                          <a:solidFill>
                            <a:schemeClr val="tx1"/>
                          </a:solidFill>
                          <a:effectLst/>
                          <a:latin typeface="Arial" charset="0"/>
                        </a:rPr>
                        <a:t>defined</a:t>
                      </a:r>
                      <a:r>
                        <a:rPr kumimoji="0" lang="nl-BE" sz="2000" b="0" i="0" u="none" strike="noStrike" cap="none" normalizeH="0" baseline="0" dirty="0">
                          <a:ln>
                            <a:noFill/>
                          </a:ln>
                          <a:solidFill>
                            <a:schemeClr val="tx1"/>
                          </a:solidFill>
                          <a:effectLst/>
                          <a:latin typeface="Arial" charset="0"/>
                        </a:rPr>
                        <a:t> </a:t>
                      </a:r>
                      <a:r>
                        <a:rPr kumimoji="0" lang="nl-BE" sz="2000" b="0" i="0" u="none" strike="noStrike" cap="none" normalizeH="0" baseline="0" dirty="0" err="1">
                          <a:ln>
                            <a:noFill/>
                          </a:ln>
                          <a:solidFill>
                            <a:schemeClr val="tx1"/>
                          </a:solidFill>
                          <a:effectLst/>
                          <a:latin typeface="Arial" charset="0"/>
                        </a:rPr>
                        <a:t>by</a:t>
                      </a:r>
                      <a:r>
                        <a:rPr kumimoji="0" lang="nl-BE" sz="2000" b="0" i="0" u="none" strike="noStrike" cap="none" normalizeH="0" baseline="0" dirty="0">
                          <a:ln>
                            <a:noFill/>
                          </a:ln>
                          <a:solidFill>
                            <a:schemeClr val="tx1"/>
                          </a:solidFill>
                          <a:effectLst/>
                          <a:latin typeface="Arial" charset="0"/>
                        </a:rPr>
                        <a:t> </a:t>
                      </a:r>
                      <a:r>
                        <a:rPr kumimoji="0" lang="nl-BE" sz="2000" b="0" i="0" u="none" strike="noStrike" cap="none" normalizeH="0" baseline="0" dirty="0" err="1">
                          <a:ln>
                            <a:noFill/>
                          </a:ln>
                          <a:solidFill>
                            <a:schemeClr val="tx1"/>
                          </a:solidFill>
                          <a:effectLst/>
                          <a:latin typeface="Arial" charset="0"/>
                        </a:rPr>
                        <a:t>each</a:t>
                      </a:r>
                      <a:r>
                        <a:rPr kumimoji="0" lang="nl-BE" sz="2000" b="0" i="0" u="none" strike="noStrike" cap="none" normalizeH="0" baseline="0" dirty="0">
                          <a:ln>
                            <a:noFill/>
                          </a:ln>
                          <a:solidFill>
                            <a:schemeClr val="tx1"/>
                          </a:solidFill>
                          <a:effectLst/>
                          <a:latin typeface="Arial" charset="0"/>
                        </a:rPr>
                        <a:t> </a:t>
                      </a:r>
                      <a:r>
                        <a:rPr kumimoji="0" lang="nl-BE" sz="2000" b="0" i="0" u="none" strike="noStrike" cap="none" normalizeH="0" baseline="0" dirty="0" err="1">
                          <a:ln>
                            <a:noFill/>
                          </a:ln>
                          <a:solidFill>
                            <a:schemeClr val="tx1"/>
                          </a:solidFill>
                          <a:effectLst/>
                          <a:latin typeface="Arial" charset="0"/>
                        </a:rPr>
                        <a:t>individual</a:t>
                      </a:r>
                      <a:endParaRPr kumimoji="0" lang="nl-NL" sz="20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903880320"/>
      </p:ext>
    </p:extLst>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133600" y="0"/>
            <a:ext cx="7772400" cy="762000"/>
          </a:xfrm>
        </p:spPr>
        <p:txBody>
          <a:bodyPr/>
          <a:lstStyle/>
          <a:p>
            <a:r>
              <a:rPr lang="nl-BE" sz="2600" dirty="0">
                <a:solidFill>
                  <a:schemeClr val="tx1">
                    <a:lumMod val="65000"/>
                    <a:lumOff val="35000"/>
                  </a:schemeClr>
                </a:solidFill>
              </a:rPr>
              <a:t>“</a:t>
            </a:r>
            <a:r>
              <a:rPr lang="nl-BE" sz="2600" dirty="0" err="1">
                <a:solidFill>
                  <a:schemeClr val="tx1">
                    <a:lumMod val="65000"/>
                    <a:lumOff val="35000"/>
                  </a:schemeClr>
                </a:solidFill>
              </a:rPr>
              <a:t>Disease-oriented</a:t>
            </a:r>
            <a:r>
              <a:rPr lang="nl-BE" sz="2600" dirty="0">
                <a:solidFill>
                  <a:schemeClr val="tx1">
                    <a:lumMod val="65000"/>
                    <a:lumOff val="35000"/>
                  </a:schemeClr>
                </a:solidFill>
              </a:rPr>
              <a:t> versus goal-</a:t>
            </a:r>
            <a:r>
              <a:rPr lang="nl-BE" sz="2600" dirty="0" err="1">
                <a:solidFill>
                  <a:schemeClr val="tx1">
                    <a:lumMod val="65000"/>
                    <a:lumOff val="35000"/>
                  </a:schemeClr>
                </a:solidFill>
              </a:rPr>
              <a:t>oriented</a:t>
            </a:r>
            <a:r>
              <a:rPr lang="nl-BE" sz="2600" dirty="0">
                <a:solidFill>
                  <a:schemeClr val="tx1">
                    <a:lumMod val="65000"/>
                    <a:lumOff val="35000"/>
                  </a:schemeClr>
                </a:solidFill>
              </a:rPr>
              <a:t> care”</a:t>
            </a:r>
            <a:endParaRPr lang="nl-NL" sz="2600" i="1" dirty="0">
              <a:solidFill>
                <a:schemeClr val="tx1">
                  <a:lumMod val="65000"/>
                  <a:lumOff val="35000"/>
                </a:schemeClr>
              </a:solidFill>
            </a:endParaRPr>
          </a:p>
        </p:txBody>
      </p:sp>
      <p:sp>
        <p:nvSpPr>
          <p:cNvPr id="12291" name="Line 3"/>
          <p:cNvSpPr>
            <a:spLocks noChangeShapeType="1"/>
          </p:cNvSpPr>
          <p:nvPr/>
        </p:nvSpPr>
        <p:spPr bwMode="auto">
          <a:xfrm>
            <a:off x="1981200" y="914400"/>
            <a:ext cx="8153400" cy="0"/>
          </a:xfrm>
          <a:prstGeom prst="line">
            <a:avLst/>
          </a:prstGeom>
          <a:noFill/>
          <a:ln w="12700" cap="sq">
            <a:solidFill>
              <a:schemeClr val="tx1"/>
            </a:solidFill>
            <a:round/>
            <a:headEnd type="none" w="sm" len="sm"/>
            <a:tailEnd type="none" w="sm" len="sm"/>
          </a:ln>
        </p:spPr>
        <p:txBody>
          <a:bodyPr/>
          <a:lstStyle/>
          <a:p>
            <a:pPr algn="ctr" defTabSz="914377" eaLnBrk="0" fontAlgn="base" hangingPunct="0">
              <a:spcBef>
                <a:spcPct val="0"/>
              </a:spcBef>
              <a:spcAft>
                <a:spcPct val="0"/>
              </a:spcAft>
              <a:defRPr/>
            </a:pPr>
            <a:endParaRPr lang="nl-BE" sz="2400">
              <a:solidFill>
                <a:srgbClr val="000000"/>
              </a:solidFill>
              <a:latin typeface="Arial" charset="0"/>
            </a:endParaRPr>
          </a:p>
        </p:txBody>
      </p:sp>
      <p:graphicFrame>
        <p:nvGraphicFramePr>
          <p:cNvPr id="742419" name="Group 19"/>
          <p:cNvGraphicFramePr>
            <a:graphicFrameLocks noGrp="1"/>
          </p:cNvGraphicFramePr>
          <p:nvPr>
            <p:ph type="tbl" idx="1"/>
            <p:extLst>
              <p:ext uri="{D42A27DB-BD31-4B8C-83A1-F6EECF244321}">
                <p14:modId xmlns:p14="http://schemas.microsoft.com/office/powerpoint/2010/main" val="160790572"/>
              </p:ext>
            </p:extLst>
          </p:nvPr>
        </p:nvGraphicFramePr>
        <p:xfrm>
          <a:off x="2057400" y="1981201"/>
          <a:ext cx="8077200" cy="2440940"/>
        </p:xfrm>
        <a:graphic>
          <a:graphicData uri="http://schemas.openxmlformats.org/drawingml/2006/table">
            <a:tbl>
              <a:tblPr/>
              <a:tblGrid>
                <a:gridCol w="25908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8255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nl-NL" sz="20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nl-BE" sz="2000" b="1" i="0" u="none" strike="noStrike" cap="none" normalizeH="0" baseline="0" dirty="0" err="1">
                          <a:ln>
                            <a:noFill/>
                          </a:ln>
                          <a:solidFill>
                            <a:schemeClr val="tx1"/>
                          </a:solidFill>
                          <a:effectLst/>
                          <a:latin typeface="Arial" charset="0"/>
                        </a:rPr>
                        <a:t>Disease-oriented</a:t>
                      </a:r>
                      <a:endParaRPr kumimoji="0" lang="nl-NL" sz="2000" b="1"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nl-BE" sz="2000" b="1" i="0" u="none" strike="noStrike" cap="none" normalizeH="0" baseline="0">
                          <a:ln>
                            <a:noFill/>
                          </a:ln>
                          <a:solidFill>
                            <a:schemeClr val="tx1"/>
                          </a:solidFill>
                          <a:effectLst/>
                          <a:latin typeface="Arial" charset="0"/>
                        </a:rPr>
                        <a:t>Goal-oriented</a:t>
                      </a:r>
                      <a:endParaRPr kumimoji="0" lang="nl-NL" sz="20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161544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nl-BE" sz="2000" b="0" i="0" u="none" strike="noStrike" cap="none" normalizeH="0" baseline="0">
                          <a:ln>
                            <a:noFill/>
                          </a:ln>
                          <a:solidFill>
                            <a:schemeClr val="tx1"/>
                          </a:solidFill>
                          <a:effectLst/>
                          <a:latin typeface="Arial" charset="0"/>
                        </a:rPr>
                        <a:t>Measures of success</a:t>
                      </a:r>
                      <a:endParaRPr kumimoji="0" lang="nl-NL" sz="20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nl-BE" sz="2000" b="0" i="0" u="none" strike="noStrike" cap="none" normalizeH="0" baseline="0">
                          <a:ln>
                            <a:noFill/>
                          </a:ln>
                          <a:solidFill>
                            <a:schemeClr val="tx1"/>
                          </a:solidFill>
                          <a:effectLst/>
                          <a:latin typeface="Arial" charset="0"/>
                        </a:rPr>
                        <a:t>Accuracy of diagnosis, appropriateness of treatment, eradication of disease, prevention of death</a:t>
                      </a:r>
                      <a:endParaRPr kumimoji="0" lang="nl-NL"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nl-BE" sz="2000" b="0" i="0" u="none" strike="noStrike" cap="none" normalizeH="0" baseline="0" dirty="0" err="1">
                          <a:ln>
                            <a:noFill/>
                          </a:ln>
                          <a:solidFill>
                            <a:schemeClr val="tx1"/>
                          </a:solidFill>
                          <a:effectLst/>
                          <a:latin typeface="Arial" charset="0"/>
                        </a:rPr>
                        <a:t>Achievement</a:t>
                      </a:r>
                      <a:r>
                        <a:rPr kumimoji="0" lang="nl-BE" sz="2000" b="0" i="0" u="none" strike="noStrike" cap="none" normalizeH="0" baseline="0" dirty="0">
                          <a:ln>
                            <a:noFill/>
                          </a:ln>
                          <a:solidFill>
                            <a:schemeClr val="tx1"/>
                          </a:solidFill>
                          <a:effectLst/>
                          <a:latin typeface="Arial" charset="0"/>
                        </a:rPr>
                        <a:t> of </a:t>
                      </a:r>
                      <a:r>
                        <a:rPr kumimoji="0" lang="nl-BE" sz="2000" b="0" i="0" u="none" strike="noStrike" cap="none" normalizeH="0" baseline="0" dirty="0" err="1">
                          <a:ln>
                            <a:noFill/>
                          </a:ln>
                          <a:solidFill>
                            <a:schemeClr val="tx1"/>
                          </a:solidFill>
                          <a:effectLst/>
                          <a:latin typeface="Arial" charset="0"/>
                        </a:rPr>
                        <a:t>individual</a:t>
                      </a:r>
                      <a:r>
                        <a:rPr kumimoji="0" lang="nl-BE" sz="2000" b="0" i="0" u="none" strike="noStrike" cap="none" normalizeH="0" baseline="0" dirty="0">
                          <a:ln>
                            <a:noFill/>
                          </a:ln>
                          <a:solidFill>
                            <a:schemeClr val="tx1"/>
                          </a:solidFill>
                          <a:effectLst/>
                          <a:latin typeface="Arial" charset="0"/>
                        </a:rPr>
                        <a:t> goals</a:t>
                      </a:r>
                      <a:endParaRPr kumimoji="0" lang="nl-NL" sz="20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161026379"/>
      </p:ext>
    </p:ext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919288" y="0"/>
            <a:ext cx="7772400" cy="762000"/>
          </a:xfrm>
        </p:spPr>
        <p:txBody>
          <a:bodyPr/>
          <a:lstStyle/>
          <a:p>
            <a:r>
              <a:rPr lang="nl-BE" sz="2600" dirty="0">
                <a:solidFill>
                  <a:schemeClr val="tx1">
                    <a:lumMod val="65000"/>
                    <a:lumOff val="35000"/>
                  </a:schemeClr>
                </a:solidFill>
              </a:rPr>
              <a:t>“</a:t>
            </a:r>
            <a:r>
              <a:rPr lang="nl-BE" sz="2600" dirty="0" err="1">
                <a:solidFill>
                  <a:schemeClr val="tx1">
                    <a:lumMod val="65000"/>
                    <a:lumOff val="35000"/>
                  </a:schemeClr>
                </a:solidFill>
              </a:rPr>
              <a:t>Disease-oriented</a:t>
            </a:r>
            <a:r>
              <a:rPr lang="nl-BE" sz="2600" dirty="0">
                <a:solidFill>
                  <a:schemeClr val="tx1">
                    <a:lumMod val="65000"/>
                    <a:lumOff val="35000"/>
                  </a:schemeClr>
                </a:solidFill>
              </a:rPr>
              <a:t> versus goal-</a:t>
            </a:r>
            <a:r>
              <a:rPr lang="nl-BE" sz="2600" dirty="0" err="1">
                <a:solidFill>
                  <a:schemeClr val="tx1">
                    <a:lumMod val="65000"/>
                    <a:lumOff val="35000"/>
                  </a:schemeClr>
                </a:solidFill>
              </a:rPr>
              <a:t>oriented</a:t>
            </a:r>
            <a:r>
              <a:rPr lang="nl-BE" sz="2600" dirty="0">
                <a:solidFill>
                  <a:schemeClr val="tx1">
                    <a:lumMod val="65000"/>
                    <a:lumOff val="35000"/>
                  </a:schemeClr>
                </a:solidFill>
              </a:rPr>
              <a:t> care”</a:t>
            </a:r>
            <a:endParaRPr lang="nl-NL" sz="2600" i="1" dirty="0">
              <a:solidFill>
                <a:schemeClr val="tx1">
                  <a:lumMod val="65000"/>
                  <a:lumOff val="35000"/>
                </a:schemeClr>
              </a:solidFill>
            </a:endParaRPr>
          </a:p>
        </p:txBody>
      </p:sp>
      <p:sp>
        <p:nvSpPr>
          <p:cNvPr id="13315" name="Line 3"/>
          <p:cNvSpPr>
            <a:spLocks noChangeShapeType="1"/>
          </p:cNvSpPr>
          <p:nvPr/>
        </p:nvSpPr>
        <p:spPr bwMode="auto">
          <a:xfrm>
            <a:off x="2063751" y="765175"/>
            <a:ext cx="8153400" cy="0"/>
          </a:xfrm>
          <a:prstGeom prst="line">
            <a:avLst/>
          </a:prstGeom>
          <a:noFill/>
          <a:ln w="12700" cap="sq">
            <a:solidFill>
              <a:schemeClr val="tx1"/>
            </a:solidFill>
            <a:round/>
            <a:headEnd type="none" w="sm" len="sm"/>
            <a:tailEnd type="none" w="sm" len="sm"/>
          </a:ln>
        </p:spPr>
        <p:txBody>
          <a:bodyPr/>
          <a:lstStyle/>
          <a:p>
            <a:pPr algn="ctr" defTabSz="914377" eaLnBrk="0" fontAlgn="base" hangingPunct="0">
              <a:spcBef>
                <a:spcPct val="0"/>
              </a:spcBef>
              <a:spcAft>
                <a:spcPct val="0"/>
              </a:spcAft>
              <a:defRPr/>
            </a:pPr>
            <a:endParaRPr lang="nl-BE" sz="2400">
              <a:solidFill>
                <a:srgbClr val="000000"/>
              </a:solidFill>
              <a:latin typeface="Arial" charset="0"/>
            </a:endParaRPr>
          </a:p>
        </p:txBody>
      </p:sp>
      <p:graphicFrame>
        <p:nvGraphicFramePr>
          <p:cNvPr id="743442" name="Group 18"/>
          <p:cNvGraphicFramePr>
            <a:graphicFrameLocks noGrp="1"/>
          </p:cNvGraphicFramePr>
          <p:nvPr>
            <p:ph type="tbl" idx="1"/>
            <p:extLst>
              <p:ext uri="{D42A27DB-BD31-4B8C-83A1-F6EECF244321}">
                <p14:modId xmlns:p14="http://schemas.microsoft.com/office/powerpoint/2010/main" val="1325639076"/>
              </p:ext>
            </p:extLst>
          </p:nvPr>
        </p:nvGraphicFramePr>
        <p:xfrm>
          <a:off x="2057400" y="1981200"/>
          <a:ext cx="8077200" cy="1981200"/>
        </p:xfrm>
        <a:graphic>
          <a:graphicData uri="http://schemas.openxmlformats.org/drawingml/2006/table">
            <a:tbl>
              <a:tblPr/>
              <a:tblGrid>
                <a:gridCol w="25908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8255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nl-NL" sz="20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nl-BE" sz="2000" b="1" i="0" u="none" strike="noStrike" cap="none" normalizeH="0" baseline="0" dirty="0" err="1">
                          <a:ln>
                            <a:noFill/>
                          </a:ln>
                          <a:solidFill>
                            <a:schemeClr val="tx1"/>
                          </a:solidFill>
                          <a:effectLst/>
                          <a:latin typeface="Arial" charset="0"/>
                        </a:rPr>
                        <a:t>Disease-oriented</a:t>
                      </a:r>
                      <a:endParaRPr kumimoji="0" lang="nl-NL" sz="2000" b="1"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nl-BE" sz="2000" b="1" i="0" u="none" strike="noStrike" cap="none" normalizeH="0" baseline="0">
                          <a:ln>
                            <a:noFill/>
                          </a:ln>
                          <a:solidFill>
                            <a:schemeClr val="tx1"/>
                          </a:solidFill>
                          <a:effectLst/>
                          <a:latin typeface="Arial" charset="0"/>
                        </a:rPr>
                        <a:t>Goal-oriented</a:t>
                      </a:r>
                      <a:endParaRPr kumimoji="0" lang="nl-NL" sz="20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11557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nl-BE" sz="2000" b="0" i="0" u="none" strike="noStrike" cap="none" normalizeH="0" baseline="0">
                          <a:ln>
                            <a:noFill/>
                          </a:ln>
                          <a:solidFill>
                            <a:schemeClr val="tx1"/>
                          </a:solidFill>
                          <a:effectLst/>
                          <a:latin typeface="Arial" charset="0"/>
                        </a:rPr>
                        <a:t>Evaluator of success</a:t>
                      </a:r>
                      <a:endParaRPr kumimoji="0" lang="nl-NL" sz="20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nl-BE" sz="2000" b="0" i="0" u="none" strike="noStrike" cap="none" normalizeH="0" baseline="0">
                          <a:ln>
                            <a:noFill/>
                          </a:ln>
                          <a:solidFill>
                            <a:schemeClr val="tx1"/>
                          </a:solidFill>
                          <a:effectLst/>
                          <a:latin typeface="Arial" charset="0"/>
                        </a:rPr>
                        <a:t>Physician</a:t>
                      </a:r>
                      <a:endParaRPr kumimoji="0" lang="nl-NL"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nl-BE" sz="2000" b="0" i="0" u="none" strike="noStrike" cap="none" normalizeH="0" baseline="0" dirty="0" err="1">
                          <a:ln>
                            <a:noFill/>
                          </a:ln>
                          <a:solidFill>
                            <a:schemeClr val="tx1"/>
                          </a:solidFill>
                          <a:effectLst/>
                          <a:latin typeface="Arial" charset="0"/>
                        </a:rPr>
                        <a:t>Patient</a:t>
                      </a:r>
                      <a:endParaRPr kumimoji="0" lang="nl-NL" sz="20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85147991"/>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1"/>
          <p:cNvSpPr>
            <a:spLocks noGrp="1"/>
          </p:cNvSpPr>
          <p:nvPr>
            <p:ph type="title"/>
          </p:nvPr>
        </p:nvSpPr>
        <p:spPr>
          <a:xfrm>
            <a:off x="1992313" y="0"/>
            <a:ext cx="7772400" cy="836613"/>
          </a:xfrm>
        </p:spPr>
        <p:txBody>
          <a:bodyPr/>
          <a:lstStyle/>
          <a:p>
            <a:r>
              <a:rPr lang="fr-BE">
                <a:solidFill>
                  <a:schemeClr val="tx1">
                    <a:lumMod val="65000"/>
                    <a:lumOff val="35000"/>
                  </a:schemeClr>
                </a:solidFill>
              </a:rPr>
              <a:t>What really matters for patients is </a:t>
            </a:r>
            <a:endParaRPr lang="nl-BE">
              <a:solidFill>
                <a:schemeClr val="tx1">
                  <a:lumMod val="65000"/>
                  <a:lumOff val="35000"/>
                </a:schemeClr>
              </a:solidFill>
            </a:endParaRPr>
          </a:p>
        </p:txBody>
      </p:sp>
      <p:sp>
        <p:nvSpPr>
          <p:cNvPr id="21507" name="Tijdelijke aanduiding voor inhoud 3"/>
          <p:cNvSpPr>
            <a:spLocks noGrp="1"/>
          </p:cNvSpPr>
          <p:nvPr>
            <p:ph idx="1"/>
          </p:nvPr>
        </p:nvSpPr>
        <p:spPr>
          <a:xfrm>
            <a:off x="2135188" y="1700213"/>
            <a:ext cx="7772400" cy="2881312"/>
          </a:xfrm>
        </p:spPr>
        <p:txBody>
          <a:bodyPr/>
          <a:lstStyle/>
          <a:p>
            <a:r>
              <a:rPr lang="fr-BE" sz="3000"/>
              <a:t>Functional status</a:t>
            </a:r>
          </a:p>
          <a:p>
            <a:pPr>
              <a:buFontTx/>
              <a:buNone/>
            </a:pPr>
            <a:endParaRPr lang="fr-BE" sz="3000"/>
          </a:p>
          <a:p>
            <a:r>
              <a:rPr lang="fr-BE" sz="3000"/>
              <a:t>Social participation </a:t>
            </a:r>
          </a:p>
          <a:p>
            <a:pPr>
              <a:buFontTx/>
              <a:buNone/>
            </a:pPr>
            <a:endParaRPr lang="nl-BE"/>
          </a:p>
        </p:txBody>
      </p:sp>
      <p:sp>
        <p:nvSpPr>
          <p:cNvPr id="4" name="Line 3"/>
          <p:cNvSpPr>
            <a:spLocks noChangeShapeType="1"/>
          </p:cNvSpPr>
          <p:nvPr/>
        </p:nvSpPr>
        <p:spPr bwMode="auto">
          <a:xfrm>
            <a:off x="2063751" y="908051"/>
            <a:ext cx="8153400" cy="0"/>
          </a:xfrm>
          <a:prstGeom prst="line">
            <a:avLst/>
          </a:prstGeom>
          <a:noFill/>
          <a:ln w="12700" cap="sq">
            <a:solidFill>
              <a:schemeClr val="tx1"/>
            </a:solidFill>
            <a:round/>
            <a:headEnd type="none" w="sm" len="sm"/>
            <a:tailEnd type="none" w="sm" len="sm"/>
          </a:ln>
        </p:spPr>
        <p:txBody>
          <a:bodyPr/>
          <a:lstStyle/>
          <a:p>
            <a:pPr algn="ctr" defTabSz="914377" eaLnBrk="0" fontAlgn="base" hangingPunct="0">
              <a:spcBef>
                <a:spcPct val="0"/>
              </a:spcBef>
              <a:spcAft>
                <a:spcPct val="0"/>
              </a:spcAft>
              <a:defRPr/>
            </a:pPr>
            <a:endParaRPr lang="nl-BE" sz="2400">
              <a:solidFill>
                <a:srgbClr val="000000"/>
              </a:solidFill>
              <a:latin typeface="Arial" charset="0"/>
            </a:endParaRPr>
          </a:p>
        </p:txBody>
      </p:sp>
      <p:pic>
        <p:nvPicPr>
          <p:cNvPr id="2" name="Afbeelding 1"/>
          <p:cNvPicPr>
            <a:picLocks noChangeAspect="1"/>
          </p:cNvPicPr>
          <p:nvPr/>
        </p:nvPicPr>
        <p:blipFill rotWithShape="1">
          <a:blip r:embed="rId2" cstate="print">
            <a:extLst>
              <a:ext uri="{28A0092B-C50C-407E-A947-70E740481C1C}">
                <a14:useLocalDpi xmlns:a14="http://schemas.microsoft.com/office/drawing/2010/main" val="0"/>
              </a:ext>
            </a:extLst>
          </a:blip>
          <a:srcRect l="14801" r="14799"/>
          <a:stretch/>
        </p:blipFill>
        <p:spPr>
          <a:xfrm>
            <a:off x="7248128" y="2636913"/>
            <a:ext cx="2684512" cy="3813227"/>
          </a:xfrm>
          <a:prstGeom prst="rect">
            <a:avLst/>
          </a:prstGeom>
        </p:spPr>
      </p:pic>
    </p:spTree>
    <p:extLst>
      <p:ext uri="{BB962C8B-B14F-4D97-AF65-F5344CB8AC3E}">
        <p14:creationId xmlns:p14="http://schemas.microsoft.com/office/powerpoint/2010/main" val="2050468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Ovaal 5"/>
          <p:cNvSpPr>
            <a:spLocks noChangeArrowheads="1"/>
          </p:cNvSpPr>
          <p:nvPr/>
        </p:nvSpPr>
        <p:spPr bwMode="auto">
          <a:xfrm>
            <a:off x="3449637" y="944563"/>
            <a:ext cx="5022851" cy="5022851"/>
          </a:xfrm>
          <a:prstGeom prst="ellipse">
            <a:avLst/>
          </a:prstGeom>
          <a:solidFill>
            <a:srgbClr val="39B9BE"/>
          </a:solidFill>
          <a:ln w="12700" cap="sq" algn="ctr">
            <a:solidFill>
              <a:schemeClr val="tx1"/>
            </a:solidFill>
            <a:round/>
            <a:headEnd type="none" w="sm" len="sm"/>
            <a:tailEnd type="none" w="sm" len="sm"/>
          </a:ln>
        </p:spPr>
        <p:txBody>
          <a:bodyPr lIns="68580" tIns="34291" rIns="68580" bIns="34291"/>
          <a:lstStyle>
            <a:lvl1pPr defTabSz="685800">
              <a:spcBef>
                <a:spcPct val="20000"/>
              </a:spcBef>
              <a:buClr>
                <a:srgbClr val="39B9BE"/>
              </a:buClr>
              <a:buFont typeface="Calibri" panose="020F0502020204030204" pitchFamily="34" charset="0"/>
              <a:buChar char="&gt;"/>
              <a:defRPr>
                <a:solidFill>
                  <a:schemeClr val="tx1"/>
                </a:solidFill>
                <a:latin typeface="Calibri" panose="020F0502020204030204" pitchFamily="34" charset="0"/>
              </a:defRPr>
            </a:lvl1pPr>
            <a:lvl2pPr marL="742950" indent="-285750" defTabSz="685800">
              <a:spcBef>
                <a:spcPct val="20000"/>
              </a:spcBef>
              <a:buClr>
                <a:srgbClr val="39B9BE"/>
              </a:buClr>
              <a:buFont typeface="Arial" panose="020B0604020202020204" pitchFamily="34" charset="0"/>
              <a:buChar char="•"/>
              <a:defRPr sz="1500">
                <a:solidFill>
                  <a:schemeClr val="tx1"/>
                </a:solidFill>
                <a:latin typeface="Calibri" panose="020F0502020204030204" pitchFamily="34" charset="0"/>
              </a:defRPr>
            </a:lvl2pPr>
            <a:lvl3pPr marL="1143000" indent="-228600" defTabSz="685800">
              <a:spcBef>
                <a:spcPct val="20000"/>
              </a:spcBef>
              <a:buClr>
                <a:srgbClr val="39B9BE"/>
              </a:buClr>
              <a:buFont typeface="Calibri" panose="020F0502020204030204" pitchFamily="34" charset="0"/>
              <a:buChar char="-"/>
              <a:defRPr sz="1300">
                <a:solidFill>
                  <a:schemeClr val="tx1"/>
                </a:solidFill>
                <a:latin typeface="Calibri" panose="020F0502020204030204" pitchFamily="34" charset="0"/>
              </a:defRPr>
            </a:lvl3pPr>
            <a:lvl4pPr marL="1600200" indent="-228600" defTabSz="685800">
              <a:spcBef>
                <a:spcPct val="20000"/>
              </a:spcBef>
              <a:buClr>
                <a:srgbClr val="39B9BE"/>
              </a:buClr>
              <a:buFont typeface="Calibri" panose="020F0502020204030204" pitchFamily="34" charset="0"/>
              <a:buChar char="&gt;"/>
              <a:defRPr sz="1200">
                <a:solidFill>
                  <a:schemeClr val="tx1"/>
                </a:solidFill>
                <a:latin typeface="Calibri" panose="020F0502020204030204" pitchFamily="34" charset="0"/>
              </a:defRPr>
            </a:lvl4pPr>
            <a:lvl5pPr marL="2057400" indent="-228600" defTabSz="685800">
              <a:spcBef>
                <a:spcPct val="20000"/>
              </a:spcBef>
              <a:buClr>
                <a:srgbClr val="39B9BE"/>
              </a:buClr>
              <a:buFont typeface="Arial" panose="020B0604020202020204" pitchFamily="34" charset="0"/>
              <a:buChar char="•"/>
              <a:defRPr sz="1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9pPr>
          </a:lstStyle>
          <a:p>
            <a:pPr algn="ctr" defTabSz="685783" eaLnBrk="0" fontAlgn="base" hangingPunct="0">
              <a:spcBef>
                <a:spcPct val="0"/>
              </a:spcBef>
              <a:spcAft>
                <a:spcPct val="0"/>
              </a:spcAft>
              <a:buClrTx/>
              <a:buNone/>
              <a:defRPr/>
            </a:pPr>
            <a:endParaRPr lang="nl-BE" altLang="nl-BE">
              <a:solidFill>
                <a:srgbClr val="FFCC00"/>
              </a:solidFill>
              <a:latin typeface="Arial" panose="020B0604020202020204" pitchFamily="34" charset="0"/>
            </a:endParaRPr>
          </a:p>
        </p:txBody>
      </p:sp>
      <p:sp>
        <p:nvSpPr>
          <p:cNvPr id="234499" name="Ovaal 6"/>
          <p:cNvSpPr>
            <a:spLocks noChangeArrowheads="1"/>
          </p:cNvSpPr>
          <p:nvPr/>
        </p:nvSpPr>
        <p:spPr bwMode="auto">
          <a:xfrm>
            <a:off x="4133852" y="1284288"/>
            <a:ext cx="3654425" cy="3652837"/>
          </a:xfrm>
          <a:prstGeom prst="ellipse">
            <a:avLst/>
          </a:prstGeom>
          <a:solidFill>
            <a:srgbClr val="FF0000"/>
          </a:solidFill>
          <a:ln w="12700" cap="sq" algn="ctr">
            <a:solidFill>
              <a:schemeClr val="tx1"/>
            </a:solidFill>
            <a:round/>
            <a:headEnd type="none" w="sm" len="sm"/>
            <a:tailEnd type="none" w="sm" len="sm"/>
          </a:ln>
        </p:spPr>
        <p:txBody>
          <a:bodyPr lIns="68580" tIns="34291" rIns="68580" bIns="34291"/>
          <a:lstStyle>
            <a:lvl1pPr defTabSz="685800">
              <a:spcBef>
                <a:spcPct val="20000"/>
              </a:spcBef>
              <a:buClr>
                <a:srgbClr val="39B9BE"/>
              </a:buClr>
              <a:buFont typeface="Calibri" panose="020F0502020204030204" pitchFamily="34" charset="0"/>
              <a:buChar char="&gt;"/>
              <a:defRPr>
                <a:solidFill>
                  <a:schemeClr val="tx1"/>
                </a:solidFill>
                <a:latin typeface="Calibri" panose="020F0502020204030204" pitchFamily="34" charset="0"/>
              </a:defRPr>
            </a:lvl1pPr>
            <a:lvl2pPr marL="742950" indent="-285750" defTabSz="685800">
              <a:spcBef>
                <a:spcPct val="20000"/>
              </a:spcBef>
              <a:buClr>
                <a:srgbClr val="39B9BE"/>
              </a:buClr>
              <a:buFont typeface="Arial" panose="020B0604020202020204" pitchFamily="34" charset="0"/>
              <a:buChar char="•"/>
              <a:defRPr sz="1500">
                <a:solidFill>
                  <a:schemeClr val="tx1"/>
                </a:solidFill>
                <a:latin typeface="Calibri" panose="020F0502020204030204" pitchFamily="34" charset="0"/>
              </a:defRPr>
            </a:lvl2pPr>
            <a:lvl3pPr marL="1143000" indent="-228600" defTabSz="685800">
              <a:spcBef>
                <a:spcPct val="20000"/>
              </a:spcBef>
              <a:buClr>
                <a:srgbClr val="39B9BE"/>
              </a:buClr>
              <a:buFont typeface="Calibri" panose="020F0502020204030204" pitchFamily="34" charset="0"/>
              <a:buChar char="-"/>
              <a:defRPr sz="1300">
                <a:solidFill>
                  <a:schemeClr val="tx1"/>
                </a:solidFill>
                <a:latin typeface="Calibri" panose="020F0502020204030204" pitchFamily="34" charset="0"/>
              </a:defRPr>
            </a:lvl3pPr>
            <a:lvl4pPr marL="1600200" indent="-228600" defTabSz="685800">
              <a:spcBef>
                <a:spcPct val="20000"/>
              </a:spcBef>
              <a:buClr>
                <a:srgbClr val="39B9BE"/>
              </a:buClr>
              <a:buFont typeface="Calibri" panose="020F0502020204030204" pitchFamily="34" charset="0"/>
              <a:buChar char="&gt;"/>
              <a:defRPr sz="1200">
                <a:solidFill>
                  <a:schemeClr val="tx1"/>
                </a:solidFill>
                <a:latin typeface="Calibri" panose="020F0502020204030204" pitchFamily="34" charset="0"/>
              </a:defRPr>
            </a:lvl4pPr>
            <a:lvl5pPr marL="2057400" indent="-228600" defTabSz="685800">
              <a:spcBef>
                <a:spcPct val="20000"/>
              </a:spcBef>
              <a:buClr>
                <a:srgbClr val="39B9BE"/>
              </a:buClr>
              <a:buFont typeface="Arial" panose="020B0604020202020204" pitchFamily="34" charset="0"/>
              <a:buChar char="•"/>
              <a:defRPr sz="1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9pPr>
          </a:lstStyle>
          <a:p>
            <a:pPr algn="ctr" defTabSz="685783" eaLnBrk="0" fontAlgn="base" hangingPunct="0">
              <a:spcBef>
                <a:spcPct val="0"/>
              </a:spcBef>
              <a:spcAft>
                <a:spcPct val="0"/>
              </a:spcAft>
              <a:buClrTx/>
              <a:buNone/>
              <a:defRPr/>
            </a:pPr>
            <a:endParaRPr lang="nl-BE" altLang="nl-BE">
              <a:solidFill>
                <a:srgbClr val="FFCC00"/>
              </a:solidFill>
              <a:latin typeface="Arial" panose="020B0604020202020204" pitchFamily="34" charset="0"/>
            </a:endParaRPr>
          </a:p>
        </p:txBody>
      </p:sp>
      <p:sp>
        <p:nvSpPr>
          <p:cNvPr id="8" name="Ovaal 7"/>
          <p:cNvSpPr/>
          <p:nvPr/>
        </p:nvSpPr>
        <p:spPr bwMode="auto">
          <a:xfrm>
            <a:off x="5205414" y="1935163"/>
            <a:ext cx="1511300" cy="1511300"/>
          </a:xfrm>
          <a:prstGeom prst="ellipse">
            <a:avLst/>
          </a:prstGeom>
          <a:solidFill>
            <a:schemeClr val="bg1">
              <a:lumMod val="60000"/>
              <a:lumOff val="40000"/>
            </a:schemeClr>
          </a:solidFill>
          <a:ln w="12700" cap="sq" cmpd="sng" algn="ctr">
            <a:solidFill>
              <a:schemeClr val="tx1"/>
            </a:solidFill>
            <a:prstDash val="solid"/>
            <a:round/>
            <a:headEnd type="none" w="sm" len="sm"/>
            <a:tailEnd type="none" w="sm" len="sm"/>
          </a:ln>
          <a:effectLst/>
        </p:spPr>
        <p:txBody>
          <a:bodyPr lIns="68580" tIns="34291" rIns="68580" bIns="34291"/>
          <a:lstStyle/>
          <a:p>
            <a:pPr algn="ctr" defTabSz="685783" eaLnBrk="0" fontAlgn="base" hangingPunct="0">
              <a:spcBef>
                <a:spcPct val="0"/>
              </a:spcBef>
              <a:spcAft>
                <a:spcPct val="0"/>
              </a:spcAft>
              <a:defRPr/>
            </a:pPr>
            <a:endParaRPr lang="nl-BE">
              <a:solidFill>
                <a:srgbClr val="FFCC00"/>
              </a:solidFill>
              <a:latin typeface="Arial" charset="0"/>
            </a:endParaRPr>
          </a:p>
        </p:txBody>
      </p:sp>
      <p:sp>
        <p:nvSpPr>
          <p:cNvPr id="234501" name="Ovaal 8"/>
          <p:cNvSpPr>
            <a:spLocks noChangeArrowheads="1"/>
          </p:cNvSpPr>
          <p:nvPr/>
        </p:nvSpPr>
        <p:spPr bwMode="auto">
          <a:xfrm>
            <a:off x="5772152" y="2187577"/>
            <a:ext cx="377825" cy="377825"/>
          </a:xfrm>
          <a:prstGeom prst="ellipse">
            <a:avLst/>
          </a:prstGeom>
          <a:solidFill>
            <a:srgbClr val="FFCC00"/>
          </a:solidFill>
          <a:ln w="12700" cap="sq" algn="ctr">
            <a:solidFill>
              <a:schemeClr val="tx1"/>
            </a:solidFill>
            <a:round/>
            <a:headEnd type="none" w="sm" len="sm"/>
            <a:tailEnd type="none" w="sm" len="sm"/>
          </a:ln>
        </p:spPr>
        <p:txBody>
          <a:bodyPr lIns="68580" tIns="34291" rIns="68580" bIns="34291"/>
          <a:lstStyle>
            <a:lvl1pPr defTabSz="685800">
              <a:spcBef>
                <a:spcPct val="20000"/>
              </a:spcBef>
              <a:buClr>
                <a:srgbClr val="39B9BE"/>
              </a:buClr>
              <a:buFont typeface="Calibri" panose="020F0502020204030204" pitchFamily="34" charset="0"/>
              <a:buChar char="&gt;"/>
              <a:defRPr>
                <a:solidFill>
                  <a:schemeClr val="tx1"/>
                </a:solidFill>
                <a:latin typeface="Calibri" panose="020F0502020204030204" pitchFamily="34" charset="0"/>
              </a:defRPr>
            </a:lvl1pPr>
            <a:lvl2pPr marL="742950" indent="-285750" defTabSz="685800">
              <a:spcBef>
                <a:spcPct val="20000"/>
              </a:spcBef>
              <a:buClr>
                <a:srgbClr val="39B9BE"/>
              </a:buClr>
              <a:buFont typeface="Arial" panose="020B0604020202020204" pitchFamily="34" charset="0"/>
              <a:buChar char="•"/>
              <a:defRPr sz="1500">
                <a:solidFill>
                  <a:schemeClr val="tx1"/>
                </a:solidFill>
                <a:latin typeface="Calibri" panose="020F0502020204030204" pitchFamily="34" charset="0"/>
              </a:defRPr>
            </a:lvl2pPr>
            <a:lvl3pPr marL="1143000" indent="-228600" defTabSz="685800">
              <a:spcBef>
                <a:spcPct val="20000"/>
              </a:spcBef>
              <a:buClr>
                <a:srgbClr val="39B9BE"/>
              </a:buClr>
              <a:buFont typeface="Calibri" panose="020F0502020204030204" pitchFamily="34" charset="0"/>
              <a:buChar char="-"/>
              <a:defRPr sz="1300">
                <a:solidFill>
                  <a:schemeClr val="tx1"/>
                </a:solidFill>
                <a:latin typeface="Calibri" panose="020F0502020204030204" pitchFamily="34" charset="0"/>
              </a:defRPr>
            </a:lvl3pPr>
            <a:lvl4pPr marL="1600200" indent="-228600" defTabSz="685800">
              <a:spcBef>
                <a:spcPct val="20000"/>
              </a:spcBef>
              <a:buClr>
                <a:srgbClr val="39B9BE"/>
              </a:buClr>
              <a:buFont typeface="Calibri" panose="020F0502020204030204" pitchFamily="34" charset="0"/>
              <a:buChar char="&gt;"/>
              <a:defRPr sz="1200">
                <a:solidFill>
                  <a:schemeClr val="tx1"/>
                </a:solidFill>
                <a:latin typeface="Calibri" panose="020F0502020204030204" pitchFamily="34" charset="0"/>
              </a:defRPr>
            </a:lvl4pPr>
            <a:lvl5pPr marL="2057400" indent="-228600" defTabSz="685800">
              <a:spcBef>
                <a:spcPct val="20000"/>
              </a:spcBef>
              <a:buClr>
                <a:srgbClr val="39B9BE"/>
              </a:buClr>
              <a:buFont typeface="Arial" panose="020B0604020202020204" pitchFamily="34" charset="0"/>
              <a:buChar char="•"/>
              <a:defRPr sz="1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9pPr>
          </a:lstStyle>
          <a:p>
            <a:pPr algn="ctr" defTabSz="685783" eaLnBrk="0" fontAlgn="base" hangingPunct="0">
              <a:spcBef>
                <a:spcPct val="0"/>
              </a:spcBef>
              <a:spcAft>
                <a:spcPct val="0"/>
              </a:spcAft>
              <a:buClrTx/>
              <a:buNone/>
              <a:defRPr/>
            </a:pPr>
            <a:endParaRPr lang="nl-BE" altLang="nl-BE">
              <a:solidFill>
                <a:srgbClr val="FFCC00"/>
              </a:solidFill>
              <a:latin typeface="Arial" panose="020B0604020202020204" pitchFamily="34" charset="0"/>
            </a:endParaRPr>
          </a:p>
        </p:txBody>
      </p:sp>
      <p:sp>
        <p:nvSpPr>
          <p:cNvPr id="10" name="Tekstvak 9"/>
          <p:cNvSpPr txBox="1"/>
          <p:nvPr/>
        </p:nvSpPr>
        <p:spPr>
          <a:xfrm>
            <a:off x="5614989" y="2165349"/>
            <a:ext cx="736099" cy="369332"/>
          </a:xfrm>
          <a:prstGeom prst="rect">
            <a:avLst/>
          </a:prstGeom>
          <a:noFill/>
        </p:spPr>
        <p:txBody>
          <a:bodyPr wrap="none">
            <a:spAutoFit/>
          </a:bodyPr>
          <a:lstStyle/>
          <a:p>
            <a:pPr defTabSz="685783" eaLnBrk="0" fontAlgn="base" hangingPunct="0">
              <a:spcBef>
                <a:spcPct val="0"/>
              </a:spcBef>
              <a:spcAft>
                <a:spcPct val="0"/>
              </a:spcAft>
              <a:defRPr/>
            </a:pPr>
            <a:r>
              <a:rPr lang="nl-NL" dirty="0">
                <a:solidFill>
                  <a:srgbClr val="1B7EA9">
                    <a:lumMod val="75000"/>
                  </a:srgbClr>
                </a:solidFill>
                <a:effectLst>
                  <a:outerShdw blurRad="38100" dist="38100" dir="2700000" algn="tl">
                    <a:srgbClr val="000000">
                      <a:alpha val="43137"/>
                    </a:srgbClr>
                  </a:outerShdw>
                </a:effectLst>
                <a:latin typeface="Arial" panose="020B0604020202020204" pitchFamily="34" charset="0"/>
              </a:rPr>
              <a:t>Nano</a:t>
            </a:r>
            <a:endParaRPr lang="nl-BE" dirty="0">
              <a:solidFill>
                <a:srgbClr val="1B7EA9">
                  <a:lumMod val="75000"/>
                </a:srgbClr>
              </a:solidFill>
              <a:effectLst>
                <a:outerShdw blurRad="38100" dist="38100" dir="2700000" algn="tl">
                  <a:srgbClr val="000000">
                    <a:alpha val="43137"/>
                  </a:srgbClr>
                </a:outerShdw>
              </a:effectLst>
              <a:latin typeface="Arial" panose="020B0604020202020204" pitchFamily="34" charset="0"/>
            </a:endParaRPr>
          </a:p>
        </p:txBody>
      </p:sp>
      <p:sp>
        <p:nvSpPr>
          <p:cNvPr id="11" name="Tekstvak 10"/>
          <p:cNvSpPr txBox="1"/>
          <p:nvPr/>
        </p:nvSpPr>
        <p:spPr>
          <a:xfrm>
            <a:off x="5643565" y="2741613"/>
            <a:ext cx="748923" cy="369332"/>
          </a:xfrm>
          <a:prstGeom prst="rect">
            <a:avLst/>
          </a:prstGeom>
          <a:noFill/>
        </p:spPr>
        <p:txBody>
          <a:bodyPr wrap="none">
            <a:spAutoFit/>
          </a:bodyPr>
          <a:lstStyle/>
          <a:p>
            <a:pPr defTabSz="685783" eaLnBrk="0" fontAlgn="base" hangingPunct="0">
              <a:spcBef>
                <a:spcPct val="0"/>
              </a:spcBef>
              <a:spcAft>
                <a:spcPct val="0"/>
              </a:spcAft>
              <a:defRPr/>
            </a:pPr>
            <a:r>
              <a:rPr lang="nl-NL" dirty="0">
                <a:solidFill>
                  <a:srgbClr val="1B7EA9">
                    <a:lumMod val="75000"/>
                  </a:srgbClr>
                </a:solidFill>
                <a:effectLst>
                  <a:outerShdw blurRad="38100" dist="38100" dir="2700000" algn="tl">
                    <a:srgbClr val="000000">
                      <a:alpha val="43137"/>
                    </a:srgbClr>
                  </a:outerShdw>
                </a:effectLst>
                <a:latin typeface="Arial" panose="020B0604020202020204" pitchFamily="34" charset="0"/>
              </a:rPr>
              <a:t>Micro</a:t>
            </a:r>
            <a:endParaRPr lang="nl-BE" dirty="0">
              <a:solidFill>
                <a:srgbClr val="1B7EA9">
                  <a:lumMod val="75000"/>
                </a:srgbClr>
              </a:solidFill>
              <a:effectLst>
                <a:outerShdw blurRad="38100" dist="38100" dir="2700000" algn="tl">
                  <a:srgbClr val="000000">
                    <a:alpha val="43137"/>
                  </a:srgbClr>
                </a:outerShdw>
              </a:effectLst>
              <a:latin typeface="Arial" panose="020B0604020202020204" pitchFamily="34" charset="0"/>
            </a:endParaRPr>
          </a:p>
        </p:txBody>
      </p:sp>
      <p:sp>
        <p:nvSpPr>
          <p:cNvPr id="12" name="Tekstvak 11"/>
          <p:cNvSpPr txBox="1"/>
          <p:nvPr/>
        </p:nvSpPr>
        <p:spPr>
          <a:xfrm>
            <a:off x="5614990" y="5491163"/>
            <a:ext cx="825867" cy="369332"/>
          </a:xfrm>
          <a:prstGeom prst="rect">
            <a:avLst/>
          </a:prstGeom>
          <a:noFill/>
        </p:spPr>
        <p:txBody>
          <a:bodyPr wrap="none">
            <a:spAutoFit/>
          </a:bodyPr>
          <a:lstStyle/>
          <a:p>
            <a:pPr defTabSz="685783" eaLnBrk="0" fontAlgn="base" hangingPunct="0">
              <a:spcBef>
                <a:spcPct val="0"/>
              </a:spcBef>
              <a:spcAft>
                <a:spcPct val="0"/>
              </a:spcAft>
              <a:defRPr/>
            </a:pPr>
            <a:r>
              <a:rPr lang="nl-NL" dirty="0">
                <a:solidFill>
                  <a:srgbClr val="FFFFFF"/>
                </a:solidFill>
                <a:effectLst>
                  <a:outerShdw blurRad="38100" dist="38100" dir="2700000" algn="tl">
                    <a:srgbClr val="000000">
                      <a:alpha val="43137"/>
                    </a:srgbClr>
                  </a:outerShdw>
                </a:effectLst>
                <a:latin typeface="Arial" panose="020B0604020202020204" pitchFamily="34" charset="0"/>
              </a:rPr>
              <a:t>Macro</a:t>
            </a:r>
            <a:endParaRPr lang="nl-BE" dirty="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13" name="Tekstvak 12"/>
          <p:cNvSpPr txBox="1"/>
          <p:nvPr/>
        </p:nvSpPr>
        <p:spPr>
          <a:xfrm>
            <a:off x="5637214" y="4241800"/>
            <a:ext cx="748923" cy="369332"/>
          </a:xfrm>
          <a:prstGeom prst="rect">
            <a:avLst/>
          </a:prstGeom>
          <a:noFill/>
        </p:spPr>
        <p:txBody>
          <a:bodyPr wrap="none">
            <a:spAutoFit/>
          </a:bodyPr>
          <a:lstStyle/>
          <a:p>
            <a:pPr defTabSz="685783" eaLnBrk="0" fontAlgn="base" hangingPunct="0">
              <a:spcBef>
                <a:spcPct val="0"/>
              </a:spcBef>
              <a:spcAft>
                <a:spcPct val="0"/>
              </a:spcAft>
              <a:defRPr/>
            </a:pPr>
            <a:r>
              <a:rPr lang="nl-NL" dirty="0" err="1">
                <a:solidFill>
                  <a:srgbClr val="FFFFFF"/>
                </a:solidFill>
                <a:effectLst>
                  <a:outerShdw blurRad="38100" dist="38100" dir="2700000" algn="tl">
                    <a:srgbClr val="000000">
                      <a:alpha val="43137"/>
                    </a:srgbClr>
                  </a:outerShdw>
                </a:effectLst>
                <a:latin typeface="Arial" panose="020B0604020202020204" pitchFamily="34" charset="0"/>
              </a:rPr>
              <a:t>Meso</a:t>
            </a:r>
            <a:endParaRPr lang="nl-BE" dirty="0">
              <a:solidFill>
                <a:srgbClr val="FFFFFF"/>
              </a:solidFill>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44672312"/>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774825" y="44452"/>
            <a:ext cx="7772400" cy="2663825"/>
          </a:xfrm>
        </p:spPr>
        <p:txBody>
          <a:bodyPr/>
          <a:lstStyle/>
          <a:p>
            <a:pPr>
              <a:lnSpc>
                <a:spcPct val="140000"/>
              </a:lnSpc>
            </a:pPr>
            <a:r>
              <a:rPr lang="nl-BE" b="0" dirty="0" err="1">
                <a:solidFill>
                  <a:schemeClr val="tx1">
                    <a:lumMod val="65000"/>
                    <a:lumOff val="35000"/>
                  </a:schemeClr>
                </a:solidFill>
              </a:rPr>
              <a:t>Evolution</a:t>
            </a:r>
            <a:r>
              <a:rPr lang="nl-BE" b="0" dirty="0">
                <a:solidFill>
                  <a:schemeClr val="tx1">
                    <a:lumMod val="65000"/>
                    <a:lumOff val="35000"/>
                  </a:schemeClr>
                </a:solidFill>
              </a:rPr>
              <a:t> </a:t>
            </a:r>
            <a:r>
              <a:rPr lang="nl-BE" b="0" dirty="0" err="1">
                <a:solidFill>
                  <a:schemeClr val="tx1">
                    <a:lumMod val="65000"/>
                    <a:lumOff val="35000"/>
                  </a:schemeClr>
                </a:solidFill>
              </a:rPr>
              <a:t>from</a:t>
            </a:r>
            <a:br>
              <a:rPr lang="nl-BE" b="0" dirty="0">
                <a:solidFill>
                  <a:schemeClr val="tx1">
                    <a:lumMod val="65000"/>
                    <a:lumOff val="35000"/>
                  </a:schemeClr>
                </a:solidFill>
              </a:rPr>
            </a:br>
            <a:r>
              <a:rPr lang="nl-BE" b="0" dirty="0">
                <a:solidFill>
                  <a:schemeClr val="tx1">
                    <a:lumMod val="65000"/>
                    <a:lumOff val="35000"/>
                  </a:schemeClr>
                </a:solidFill>
              </a:rPr>
              <a:t>‘</a:t>
            </a:r>
            <a:r>
              <a:rPr lang="nl-BE" b="0" dirty="0" err="1">
                <a:solidFill>
                  <a:schemeClr val="tx1">
                    <a:lumMod val="65000"/>
                    <a:lumOff val="35000"/>
                  </a:schemeClr>
                </a:solidFill>
              </a:rPr>
              <a:t>Chronic</a:t>
            </a:r>
            <a:r>
              <a:rPr lang="nl-BE" b="0" dirty="0">
                <a:solidFill>
                  <a:schemeClr val="tx1">
                    <a:lumMod val="65000"/>
                    <a:lumOff val="35000"/>
                  </a:schemeClr>
                </a:solidFill>
              </a:rPr>
              <a:t> </a:t>
            </a:r>
            <a:r>
              <a:rPr lang="nl-BE" b="0" dirty="0" err="1">
                <a:solidFill>
                  <a:schemeClr val="tx1">
                    <a:lumMod val="65000"/>
                    <a:lumOff val="35000"/>
                  </a:schemeClr>
                </a:solidFill>
              </a:rPr>
              <a:t>Disease</a:t>
            </a:r>
            <a:r>
              <a:rPr lang="nl-BE" b="0" dirty="0">
                <a:solidFill>
                  <a:schemeClr val="tx1">
                    <a:lumMod val="65000"/>
                    <a:lumOff val="35000"/>
                  </a:schemeClr>
                </a:solidFill>
              </a:rPr>
              <a:t> Management’ </a:t>
            </a:r>
            <a:br>
              <a:rPr lang="nl-BE" b="0" dirty="0">
                <a:solidFill>
                  <a:schemeClr val="tx1">
                    <a:lumMod val="65000"/>
                    <a:lumOff val="35000"/>
                  </a:schemeClr>
                </a:solidFill>
              </a:rPr>
            </a:br>
            <a:r>
              <a:rPr lang="nl-BE" b="0" dirty="0" err="1">
                <a:solidFill>
                  <a:schemeClr val="tx1">
                    <a:lumMod val="65000"/>
                    <a:lumOff val="35000"/>
                  </a:schemeClr>
                </a:solidFill>
              </a:rPr>
              <a:t>towards</a:t>
            </a:r>
            <a:br>
              <a:rPr lang="nl-BE" b="0" dirty="0">
                <a:solidFill>
                  <a:schemeClr val="tx1">
                    <a:lumMod val="65000"/>
                    <a:lumOff val="35000"/>
                  </a:schemeClr>
                </a:solidFill>
              </a:rPr>
            </a:br>
            <a:r>
              <a:rPr lang="nl-BE" b="0" dirty="0">
                <a:solidFill>
                  <a:schemeClr val="tx1">
                    <a:lumMod val="65000"/>
                    <a:lumOff val="35000"/>
                  </a:schemeClr>
                </a:solidFill>
              </a:rPr>
              <a:t>‘</a:t>
            </a:r>
            <a:r>
              <a:rPr lang="nl-BE" b="0" dirty="0" err="1">
                <a:solidFill>
                  <a:schemeClr val="tx1">
                    <a:lumMod val="65000"/>
                    <a:lumOff val="35000"/>
                  </a:schemeClr>
                </a:solidFill>
              </a:rPr>
              <a:t>Participatory</a:t>
            </a:r>
            <a:r>
              <a:rPr lang="nl-BE" b="0" dirty="0">
                <a:solidFill>
                  <a:schemeClr val="tx1">
                    <a:lumMod val="65000"/>
                    <a:lumOff val="35000"/>
                  </a:schemeClr>
                </a:solidFill>
              </a:rPr>
              <a:t> </a:t>
            </a:r>
            <a:r>
              <a:rPr lang="nl-BE" b="0" dirty="0" err="1">
                <a:solidFill>
                  <a:schemeClr val="tx1">
                    <a:lumMod val="65000"/>
                    <a:lumOff val="35000"/>
                  </a:schemeClr>
                </a:solidFill>
              </a:rPr>
              <a:t>Patient</a:t>
            </a:r>
            <a:r>
              <a:rPr lang="nl-BE" b="0" dirty="0">
                <a:solidFill>
                  <a:schemeClr val="tx1">
                    <a:lumMod val="65000"/>
                    <a:lumOff val="35000"/>
                  </a:schemeClr>
                </a:solidFill>
              </a:rPr>
              <a:t> Management’</a:t>
            </a:r>
            <a:endParaRPr lang="nl-NL" b="0" dirty="0">
              <a:solidFill>
                <a:schemeClr val="tx1">
                  <a:lumMod val="65000"/>
                  <a:lumOff val="35000"/>
                </a:schemeClr>
              </a:solidFill>
            </a:endParaRPr>
          </a:p>
        </p:txBody>
      </p:sp>
      <p:sp>
        <p:nvSpPr>
          <p:cNvPr id="32771" name="Rectangle 3"/>
          <p:cNvSpPr>
            <a:spLocks noGrp="1" noChangeArrowheads="1"/>
          </p:cNvSpPr>
          <p:nvPr>
            <p:ph type="body" idx="1"/>
          </p:nvPr>
        </p:nvSpPr>
        <p:spPr>
          <a:xfrm>
            <a:off x="1847850" y="3500437"/>
            <a:ext cx="8351839" cy="1873251"/>
          </a:xfrm>
        </p:spPr>
        <p:txBody>
          <a:bodyPr/>
          <a:lstStyle/>
          <a:p>
            <a:pPr marL="0" indent="0">
              <a:lnSpc>
                <a:spcPct val="140000"/>
              </a:lnSpc>
              <a:buNone/>
            </a:pPr>
            <a:r>
              <a:rPr lang="nl-BE" sz="2400" b="1" dirty="0">
                <a:solidFill>
                  <a:srgbClr val="FF0000"/>
                </a:solidFill>
              </a:rPr>
              <a:t>Puts the </a:t>
            </a:r>
            <a:r>
              <a:rPr lang="nl-BE" sz="2400" b="1" dirty="0" err="1">
                <a:solidFill>
                  <a:srgbClr val="FF0000"/>
                </a:solidFill>
              </a:rPr>
              <a:t>patient</a:t>
            </a:r>
            <a:r>
              <a:rPr lang="nl-BE" sz="2400" b="1" dirty="0">
                <a:solidFill>
                  <a:srgbClr val="FF0000"/>
                </a:solidFill>
              </a:rPr>
              <a:t> </a:t>
            </a:r>
            <a:r>
              <a:rPr lang="nl-BE" sz="2400" b="1" dirty="0" err="1">
                <a:solidFill>
                  <a:srgbClr val="FF0000"/>
                </a:solidFill>
              </a:rPr>
              <a:t>centrally</a:t>
            </a:r>
            <a:r>
              <a:rPr lang="nl-BE" sz="2400" b="1" dirty="0">
                <a:solidFill>
                  <a:srgbClr val="FF0000"/>
                </a:solidFill>
              </a:rPr>
              <a:t> in the </a:t>
            </a:r>
            <a:r>
              <a:rPr lang="nl-BE" sz="2400" b="1" dirty="0" err="1">
                <a:solidFill>
                  <a:srgbClr val="FF0000"/>
                </a:solidFill>
              </a:rPr>
              <a:t>process</a:t>
            </a:r>
            <a:r>
              <a:rPr lang="nl-BE" sz="2400" b="1" dirty="0">
                <a:solidFill>
                  <a:srgbClr val="FF0000"/>
                </a:solidFill>
              </a:rPr>
              <a:t>.</a:t>
            </a:r>
          </a:p>
          <a:p>
            <a:pPr marL="0" indent="0">
              <a:lnSpc>
                <a:spcPct val="140000"/>
              </a:lnSpc>
              <a:buNone/>
            </a:pPr>
            <a:r>
              <a:rPr lang="nl-BE" sz="2400" dirty="0"/>
              <a:t>Changes the </a:t>
            </a:r>
            <a:r>
              <a:rPr lang="nl-BE" sz="2400" dirty="0" err="1"/>
              <a:t>perspective</a:t>
            </a:r>
            <a:r>
              <a:rPr lang="nl-BE" sz="2400" dirty="0"/>
              <a:t> </a:t>
            </a:r>
            <a:r>
              <a:rPr lang="nl-BE" sz="2400" dirty="0" err="1"/>
              <a:t>from</a:t>
            </a:r>
            <a:r>
              <a:rPr lang="nl-BE" sz="2400" dirty="0"/>
              <a:t> ‘</a:t>
            </a:r>
            <a:r>
              <a:rPr lang="nl-BE" sz="2400" dirty="0" err="1"/>
              <a:t>disease-oriented</a:t>
            </a:r>
            <a:r>
              <a:rPr lang="nl-BE" sz="2400" dirty="0"/>
              <a:t> care’. </a:t>
            </a:r>
            <a:r>
              <a:rPr lang="nl-BE" sz="2400" dirty="0" err="1"/>
              <a:t>towards</a:t>
            </a:r>
            <a:r>
              <a:rPr lang="nl-BE" sz="2400" dirty="0"/>
              <a:t> ‘goal-</a:t>
            </a:r>
            <a:r>
              <a:rPr lang="nl-BE" sz="2400" dirty="0" err="1"/>
              <a:t>oriented</a:t>
            </a:r>
            <a:r>
              <a:rPr lang="nl-BE" sz="2400" dirty="0"/>
              <a:t>’ care.</a:t>
            </a:r>
            <a:endParaRPr lang="nl-NL" sz="2400" dirty="0"/>
          </a:p>
        </p:txBody>
      </p:sp>
      <p:sp>
        <p:nvSpPr>
          <p:cNvPr id="1144839" name="Line 7"/>
          <p:cNvSpPr>
            <a:spLocks noChangeShapeType="1"/>
          </p:cNvSpPr>
          <p:nvPr/>
        </p:nvSpPr>
        <p:spPr bwMode="auto">
          <a:xfrm>
            <a:off x="1919288" y="2997200"/>
            <a:ext cx="8137525" cy="0"/>
          </a:xfrm>
          <a:prstGeom prst="line">
            <a:avLst/>
          </a:prstGeom>
          <a:noFill/>
          <a:ln w="12700" cap="sq">
            <a:solidFill>
              <a:schemeClr val="tx1"/>
            </a:solidFill>
            <a:round/>
            <a:headEnd type="none" w="sm" len="sm"/>
            <a:tailEnd type="none" w="sm" len="sm"/>
          </a:ln>
          <a:effectLst/>
        </p:spPr>
        <p:txBody>
          <a:bodyPr/>
          <a:lstStyle/>
          <a:p>
            <a:pPr algn="ctr" defTabSz="914377" eaLnBrk="0" fontAlgn="base" hangingPunct="0">
              <a:spcBef>
                <a:spcPct val="0"/>
              </a:spcBef>
              <a:spcAft>
                <a:spcPct val="0"/>
              </a:spcAft>
              <a:defRPr/>
            </a:pPr>
            <a:endParaRPr lang="nl-BE" sz="2400">
              <a:solidFill>
                <a:srgbClr val="000000"/>
              </a:solidFill>
              <a:latin typeface="Arial" charset="0"/>
            </a:endParaRPr>
          </a:p>
        </p:txBody>
      </p:sp>
    </p:spTree>
    <p:extLst>
      <p:ext uri="{BB962C8B-B14F-4D97-AF65-F5344CB8AC3E}">
        <p14:creationId xmlns:p14="http://schemas.microsoft.com/office/powerpoint/2010/main" val="3676444492"/>
      </p:ext>
    </p:extLst>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www.acumen-associates.org/sitebuildercontent/sitebuilderpictures/Jigsaw-pieces.jpg"/>
          <p:cNvPicPr>
            <a:picLocks noChangeAspect="1" noChangeArrowheads="1"/>
          </p:cNvPicPr>
          <p:nvPr/>
        </p:nvPicPr>
        <p:blipFill>
          <a:blip r:embed="rId2" cstate="print"/>
          <a:srcRect/>
          <a:stretch>
            <a:fillRect/>
          </a:stretch>
        </p:blipFill>
        <p:spPr bwMode="auto">
          <a:xfrm>
            <a:off x="1524001" y="-819151"/>
            <a:ext cx="4643439" cy="3479800"/>
          </a:xfrm>
          <a:prstGeom prst="rect">
            <a:avLst/>
          </a:prstGeom>
          <a:noFill/>
          <a:ln w="9525">
            <a:noFill/>
            <a:miter lim="800000"/>
            <a:headEnd/>
            <a:tailEnd/>
          </a:ln>
        </p:spPr>
      </p:pic>
      <p:pic>
        <p:nvPicPr>
          <p:cNvPr id="46083" name="Picture 3" descr="http://www.acumen-associates.org/sitebuildercontent/sitebuilderpictures/Jigsaw-pieces.jpg"/>
          <p:cNvPicPr>
            <a:picLocks noChangeAspect="1" noChangeArrowheads="1"/>
          </p:cNvPicPr>
          <p:nvPr/>
        </p:nvPicPr>
        <p:blipFill>
          <a:blip r:embed="rId2" cstate="print"/>
          <a:srcRect/>
          <a:stretch>
            <a:fillRect/>
          </a:stretch>
        </p:blipFill>
        <p:spPr bwMode="auto">
          <a:xfrm>
            <a:off x="5735639" y="-892176"/>
            <a:ext cx="4787900" cy="3587751"/>
          </a:xfrm>
          <a:prstGeom prst="rect">
            <a:avLst/>
          </a:prstGeom>
          <a:noFill/>
          <a:ln w="9525">
            <a:noFill/>
            <a:miter lim="800000"/>
            <a:headEnd/>
            <a:tailEnd/>
          </a:ln>
        </p:spPr>
      </p:pic>
      <p:pic>
        <p:nvPicPr>
          <p:cNvPr id="46084" name="Picture 4" descr="http://www.acumen-associates.org/sitebuildercontent/sitebuilderpictures/Jigsaw-pieces.jpg"/>
          <p:cNvPicPr>
            <a:picLocks noChangeAspect="1" noChangeArrowheads="1"/>
          </p:cNvPicPr>
          <p:nvPr/>
        </p:nvPicPr>
        <p:blipFill>
          <a:blip r:embed="rId2" cstate="print"/>
          <a:srcRect/>
          <a:stretch>
            <a:fillRect/>
          </a:stretch>
        </p:blipFill>
        <p:spPr bwMode="auto">
          <a:xfrm>
            <a:off x="1524000" y="3789365"/>
            <a:ext cx="4572000" cy="3425825"/>
          </a:xfrm>
          <a:prstGeom prst="rect">
            <a:avLst/>
          </a:prstGeom>
          <a:noFill/>
          <a:ln w="9525">
            <a:noFill/>
            <a:miter lim="800000"/>
            <a:headEnd/>
            <a:tailEnd/>
          </a:ln>
        </p:spPr>
      </p:pic>
      <p:pic>
        <p:nvPicPr>
          <p:cNvPr id="46085" name="Picture 5" descr="http://www.acumen-associates.org/sitebuildercontent/sitebuilderpictures/Jigsaw-pieces.jpg"/>
          <p:cNvPicPr>
            <a:picLocks noChangeAspect="1" noChangeArrowheads="1"/>
          </p:cNvPicPr>
          <p:nvPr/>
        </p:nvPicPr>
        <p:blipFill>
          <a:blip r:embed="rId2" cstate="print"/>
          <a:srcRect/>
          <a:stretch>
            <a:fillRect/>
          </a:stretch>
        </p:blipFill>
        <p:spPr bwMode="auto">
          <a:xfrm>
            <a:off x="5880101" y="3860801"/>
            <a:ext cx="4787900" cy="3587751"/>
          </a:xfrm>
          <a:prstGeom prst="rect">
            <a:avLst/>
          </a:prstGeom>
          <a:noFill/>
          <a:ln w="9525">
            <a:noFill/>
            <a:miter lim="800000"/>
            <a:headEnd/>
            <a:tailEnd/>
          </a:ln>
        </p:spPr>
      </p:pic>
      <p:sp>
        <p:nvSpPr>
          <p:cNvPr id="50182" name="Text Box 6"/>
          <p:cNvSpPr txBox="1">
            <a:spLocks noChangeArrowheads="1"/>
          </p:cNvSpPr>
          <p:nvPr/>
        </p:nvSpPr>
        <p:spPr bwMode="auto">
          <a:xfrm>
            <a:off x="2143816" y="2636838"/>
            <a:ext cx="7723396" cy="1015663"/>
          </a:xfrm>
          <a:prstGeom prst="rect">
            <a:avLst/>
          </a:prstGeom>
          <a:noFill/>
          <a:ln w="9525">
            <a:noFill/>
            <a:miter lim="800000"/>
            <a:headEnd/>
            <a:tailEnd/>
          </a:ln>
          <a:effectLst/>
        </p:spPr>
        <p:txBody>
          <a:bodyPr wrap="none">
            <a:spAutoFit/>
          </a:bodyPr>
          <a:lstStyle/>
          <a:p>
            <a:pPr algn="ctr" defTabSz="914377" eaLnBrk="0" fontAlgn="base" hangingPunct="0">
              <a:spcBef>
                <a:spcPct val="0"/>
              </a:spcBef>
              <a:spcAft>
                <a:spcPct val="0"/>
              </a:spcAft>
              <a:defRPr/>
            </a:pPr>
            <a:r>
              <a:rPr lang="en-GB" sz="6000" b="1">
                <a:solidFill>
                  <a:srgbClr val="FF3300"/>
                </a:solidFill>
                <a:latin typeface="Arial Narrow" pitchFamily="34" charset="0"/>
              </a:rPr>
              <a:t>F R A G M E N T A T I O N</a:t>
            </a:r>
          </a:p>
        </p:txBody>
      </p:sp>
    </p:spTree>
    <p:extLst>
      <p:ext uri="{BB962C8B-B14F-4D97-AF65-F5344CB8AC3E}">
        <p14:creationId xmlns:p14="http://schemas.microsoft.com/office/powerpoint/2010/main" val="3312949791"/>
      </p:ext>
    </p:extLst>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itel 1"/>
          <p:cNvSpPr>
            <a:spLocks noGrp="1"/>
          </p:cNvSpPr>
          <p:nvPr>
            <p:ph type="title"/>
          </p:nvPr>
        </p:nvSpPr>
        <p:spPr>
          <a:xfrm>
            <a:off x="1981200" y="274637"/>
            <a:ext cx="8229600" cy="868363"/>
          </a:xfrm>
        </p:spPr>
        <p:txBody>
          <a:bodyPr/>
          <a:lstStyle/>
          <a:p>
            <a:r>
              <a:rPr lang="nl-NL" altLang="nl-BE"/>
              <a:t>Vertical Disease Oriented Approach</a:t>
            </a:r>
            <a:endParaRPr lang="nl-BE" altLang="nl-BE"/>
          </a:p>
        </p:txBody>
      </p:sp>
      <p:sp>
        <p:nvSpPr>
          <p:cNvPr id="236547" name="Tijdelijke aanduiding voor inhoud 2"/>
          <p:cNvSpPr>
            <a:spLocks noGrp="1"/>
          </p:cNvSpPr>
          <p:nvPr>
            <p:ph idx="1"/>
          </p:nvPr>
        </p:nvSpPr>
        <p:spPr>
          <a:xfrm>
            <a:off x="1981200" y="1214444"/>
            <a:ext cx="8229600" cy="4911725"/>
          </a:xfrm>
        </p:spPr>
        <p:txBody>
          <a:bodyPr/>
          <a:lstStyle/>
          <a:p>
            <a:r>
              <a:rPr lang="nl-BE" altLang="nl-BE"/>
              <a:t>Mono-disease-programs? Or…</a:t>
            </a:r>
          </a:p>
          <a:p>
            <a:r>
              <a:rPr lang="nl-BE" altLang="nl-BE"/>
              <a:t>Integration in comprehensive PHC </a:t>
            </a:r>
          </a:p>
          <a:p>
            <a:endParaRPr lang="nl-BE" altLang="nl-BE"/>
          </a:p>
        </p:txBody>
      </p:sp>
      <p:sp>
        <p:nvSpPr>
          <p:cNvPr id="5" name="Cilinder 4"/>
          <p:cNvSpPr/>
          <p:nvPr/>
        </p:nvSpPr>
        <p:spPr>
          <a:xfrm>
            <a:off x="2309821" y="3214701"/>
            <a:ext cx="642937" cy="2928937"/>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fontAlgn="base">
              <a:spcBef>
                <a:spcPct val="0"/>
              </a:spcBef>
              <a:spcAft>
                <a:spcPct val="0"/>
              </a:spcAft>
              <a:defRPr/>
            </a:pPr>
            <a:endParaRPr lang="nl-BE">
              <a:solidFill>
                <a:prstClr val="white"/>
              </a:solidFill>
              <a:latin typeface="Arial"/>
            </a:endParaRPr>
          </a:p>
        </p:txBody>
      </p:sp>
      <p:sp>
        <p:nvSpPr>
          <p:cNvPr id="6" name="Cilinder 5"/>
          <p:cNvSpPr/>
          <p:nvPr/>
        </p:nvSpPr>
        <p:spPr>
          <a:xfrm>
            <a:off x="3381376" y="3214701"/>
            <a:ext cx="642939" cy="2928937"/>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fontAlgn="base">
              <a:spcBef>
                <a:spcPct val="0"/>
              </a:spcBef>
              <a:spcAft>
                <a:spcPct val="0"/>
              </a:spcAft>
              <a:defRPr/>
            </a:pPr>
            <a:endParaRPr lang="nl-BE">
              <a:solidFill>
                <a:prstClr val="white"/>
              </a:solidFill>
              <a:latin typeface="Arial"/>
            </a:endParaRPr>
          </a:p>
        </p:txBody>
      </p:sp>
      <p:sp>
        <p:nvSpPr>
          <p:cNvPr id="7" name="Cilinder 6"/>
          <p:cNvSpPr/>
          <p:nvPr/>
        </p:nvSpPr>
        <p:spPr>
          <a:xfrm>
            <a:off x="4381501" y="3214701"/>
            <a:ext cx="642939" cy="2928937"/>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fontAlgn="base">
              <a:spcBef>
                <a:spcPct val="0"/>
              </a:spcBef>
              <a:spcAft>
                <a:spcPct val="0"/>
              </a:spcAft>
              <a:defRPr/>
            </a:pPr>
            <a:endParaRPr lang="nl-BE">
              <a:solidFill>
                <a:prstClr val="white"/>
              </a:solidFill>
              <a:latin typeface="Arial"/>
            </a:endParaRPr>
          </a:p>
        </p:txBody>
      </p:sp>
      <p:sp>
        <p:nvSpPr>
          <p:cNvPr id="8" name="Cilinder 7"/>
          <p:cNvSpPr/>
          <p:nvPr/>
        </p:nvSpPr>
        <p:spPr>
          <a:xfrm>
            <a:off x="5381625" y="3214701"/>
            <a:ext cx="642939" cy="2928937"/>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fontAlgn="base">
              <a:spcBef>
                <a:spcPct val="0"/>
              </a:spcBef>
              <a:spcAft>
                <a:spcPct val="0"/>
              </a:spcAft>
              <a:defRPr/>
            </a:pPr>
            <a:endParaRPr lang="nl-BE">
              <a:solidFill>
                <a:prstClr val="white"/>
              </a:solidFill>
              <a:latin typeface="Arial"/>
            </a:endParaRPr>
          </a:p>
        </p:txBody>
      </p:sp>
      <p:sp>
        <p:nvSpPr>
          <p:cNvPr id="9" name="Cilinder 8"/>
          <p:cNvSpPr/>
          <p:nvPr/>
        </p:nvSpPr>
        <p:spPr>
          <a:xfrm>
            <a:off x="6524625" y="3214701"/>
            <a:ext cx="642939" cy="2928937"/>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fontAlgn="base">
              <a:spcBef>
                <a:spcPct val="0"/>
              </a:spcBef>
              <a:spcAft>
                <a:spcPct val="0"/>
              </a:spcAft>
              <a:defRPr/>
            </a:pPr>
            <a:endParaRPr lang="nl-BE">
              <a:solidFill>
                <a:prstClr val="white"/>
              </a:solidFill>
              <a:latin typeface="Arial"/>
            </a:endParaRPr>
          </a:p>
        </p:txBody>
      </p:sp>
      <p:sp>
        <p:nvSpPr>
          <p:cNvPr id="10" name="Cilinder 9"/>
          <p:cNvSpPr/>
          <p:nvPr/>
        </p:nvSpPr>
        <p:spPr>
          <a:xfrm>
            <a:off x="7596196" y="3214701"/>
            <a:ext cx="642937" cy="2928937"/>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fontAlgn="base">
              <a:spcBef>
                <a:spcPct val="0"/>
              </a:spcBef>
              <a:spcAft>
                <a:spcPct val="0"/>
              </a:spcAft>
              <a:defRPr/>
            </a:pPr>
            <a:endParaRPr lang="nl-BE">
              <a:solidFill>
                <a:prstClr val="white"/>
              </a:solidFill>
              <a:latin typeface="Arial"/>
            </a:endParaRPr>
          </a:p>
        </p:txBody>
      </p:sp>
      <p:sp>
        <p:nvSpPr>
          <p:cNvPr id="11" name="Cilinder 10"/>
          <p:cNvSpPr/>
          <p:nvPr/>
        </p:nvSpPr>
        <p:spPr>
          <a:xfrm>
            <a:off x="8667751" y="3214701"/>
            <a:ext cx="642939" cy="2928937"/>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fontAlgn="base">
              <a:spcBef>
                <a:spcPct val="0"/>
              </a:spcBef>
              <a:spcAft>
                <a:spcPct val="0"/>
              </a:spcAft>
              <a:defRPr/>
            </a:pPr>
            <a:endParaRPr lang="nl-BE">
              <a:solidFill>
                <a:prstClr val="white"/>
              </a:solidFill>
              <a:latin typeface="Arial"/>
            </a:endParaRPr>
          </a:p>
        </p:txBody>
      </p:sp>
      <p:sp>
        <p:nvSpPr>
          <p:cNvPr id="12" name="Tekstvak 11"/>
          <p:cNvSpPr txBox="1"/>
          <p:nvPr/>
        </p:nvSpPr>
        <p:spPr>
          <a:xfrm>
            <a:off x="2381555" y="3714751"/>
            <a:ext cx="461665" cy="2071688"/>
          </a:xfrm>
          <a:prstGeom prst="rect">
            <a:avLst/>
          </a:prstGeom>
          <a:noFill/>
        </p:spPr>
        <p:txBody>
          <a:bodyPr vert="vert">
            <a:spAutoFit/>
          </a:bodyPr>
          <a:lstStyle/>
          <a:p>
            <a:pPr defTabSz="914377" fontAlgn="base">
              <a:spcBef>
                <a:spcPct val="0"/>
              </a:spcBef>
              <a:spcAft>
                <a:spcPct val="0"/>
              </a:spcAft>
              <a:defRPr/>
            </a:pPr>
            <a:r>
              <a:rPr lang="nl-BE" b="1" dirty="0">
                <a:solidFill>
                  <a:prstClr val="black"/>
                </a:solidFill>
                <a:latin typeface="Arial"/>
              </a:rPr>
              <a:t>HYPERTENSION</a:t>
            </a:r>
          </a:p>
        </p:txBody>
      </p:sp>
      <p:sp>
        <p:nvSpPr>
          <p:cNvPr id="13" name="Tekstvak 12"/>
          <p:cNvSpPr txBox="1"/>
          <p:nvPr/>
        </p:nvSpPr>
        <p:spPr>
          <a:xfrm>
            <a:off x="3453117" y="3786202"/>
            <a:ext cx="461665" cy="2071687"/>
          </a:xfrm>
          <a:prstGeom prst="rect">
            <a:avLst/>
          </a:prstGeom>
          <a:noFill/>
        </p:spPr>
        <p:txBody>
          <a:bodyPr vert="vert">
            <a:spAutoFit/>
          </a:bodyPr>
          <a:lstStyle/>
          <a:p>
            <a:pPr defTabSz="914377" fontAlgn="base">
              <a:spcBef>
                <a:spcPct val="0"/>
              </a:spcBef>
              <a:spcAft>
                <a:spcPct val="0"/>
              </a:spcAft>
              <a:defRPr/>
            </a:pPr>
            <a:r>
              <a:rPr lang="nl-BE" b="1" dirty="0">
                <a:solidFill>
                  <a:prstClr val="black"/>
                </a:solidFill>
                <a:latin typeface="Arial"/>
              </a:rPr>
              <a:t>COPD</a:t>
            </a:r>
          </a:p>
        </p:txBody>
      </p:sp>
      <p:sp>
        <p:nvSpPr>
          <p:cNvPr id="14" name="Tekstvak 13"/>
          <p:cNvSpPr txBox="1"/>
          <p:nvPr/>
        </p:nvSpPr>
        <p:spPr>
          <a:xfrm>
            <a:off x="4453242" y="3786202"/>
            <a:ext cx="461665" cy="2071687"/>
          </a:xfrm>
          <a:prstGeom prst="rect">
            <a:avLst/>
          </a:prstGeom>
          <a:noFill/>
        </p:spPr>
        <p:txBody>
          <a:bodyPr vert="vert">
            <a:spAutoFit/>
          </a:bodyPr>
          <a:lstStyle/>
          <a:p>
            <a:pPr defTabSz="914377" fontAlgn="base">
              <a:spcBef>
                <a:spcPct val="0"/>
              </a:spcBef>
              <a:spcAft>
                <a:spcPct val="0"/>
              </a:spcAft>
              <a:defRPr/>
            </a:pPr>
            <a:r>
              <a:rPr lang="nl-BE" b="1" dirty="0">
                <a:solidFill>
                  <a:prstClr val="black"/>
                </a:solidFill>
                <a:latin typeface="Arial"/>
              </a:rPr>
              <a:t>AIDS</a:t>
            </a:r>
          </a:p>
        </p:txBody>
      </p:sp>
      <p:sp>
        <p:nvSpPr>
          <p:cNvPr id="15" name="Tekstvak 14"/>
          <p:cNvSpPr txBox="1"/>
          <p:nvPr/>
        </p:nvSpPr>
        <p:spPr>
          <a:xfrm>
            <a:off x="5453367" y="3786202"/>
            <a:ext cx="461665" cy="2071687"/>
          </a:xfrm>
          <a:prstGeom prst="rect">
            <a:avLst/>
          </a:prstGeom>
          <a:noFill/>
        </p:spPr>
        <p:txBody>
          <a:bodyPr vert="vert">
            <a:spAutoFit/>
          </a:bodyPr>
          <a:lstStyle/>
          <a:p>
            <a:pPr defTabSz="914377" fontAlgn="base">
              <a:spcBef>
                <a:spcPct val="0"/>
              </a:spcBef>
              <a:spcAft>
                <a:spcPct val="0"/>
              </a:spcAft>
              <a:defRPr/>
            </a:pPr>
            <a:r>
              <a:rPr lang="nl-BE" b="1" dirty="0">
                <a:solidFill>
                  <a:prstClr val="black"/>
                </a:solidFill>
                <a:latin typeface="Arial"/>
              </a:rPr>
              <a:t>OSTEOPOROSIS</a:t>
            </a:r>
          </a:p>
        </p:txBody>
      </p:sp>
      <p:sp>
        <p:nvSpPr>
          <p:cNvPr id="16" name="Tekstvak 15"/>
          <p:cNvSpPr txBox="1"/>
          <p:nvPr/>
        </p:nvSpPr>
        <p:spPr>
          <a:xfrm>
            <a:off x="6596368" y="3714751"/>
            <a:ext cx="461665" cy="2071688"/>
          </a:xfrm>
          <a:prstGeom prst="rect">
            <a:avLst/>
          </a:prstGeom>
          <a:noFill/>
        </p:spPr>
        <p:txBody>
          <a:bodyPr vert="vert">
            <a:spAutoFit/>
          </a:bodyPr>
          <a:lstStyle/>
          <a:p>
            <a:pPr defTabSz="914377" fontAlgn="base">
              <a:spcBef>
                <a:spcPct val="0"/>
              </a:spcBef>
              <a:spcAft>
                <a:spcPct val="0"/>
              </a:spcAft>
              <a:defRPr/>
            </a:pPr>
            <a:r>
              <a:rPr lang="nl-BE" b="1" dirty="0">
                <a:solidFill>
                  <a:prstClr val="black"/>
                </a:solidFill>
                <a:latin typeface="Arial"/>
              </a:rPr>
              <a:t>DIABETES</a:t>
            </a:r>
          </a:p>
        </p:txBody>
      </p:sp>
      <p:sp>
        <p:nvSpPr>
          <p:cNvPr id="17" name="Tekstvak 16"/>
          <p:cNvSpPr txBox="1"/>
          <p:nvPr/>
        </p:nvSpPr>
        <p:spPr>
          <a:xfrm>
            <a:off x="7667931" y="3357577"/>
            <a:ext cx="461665" cy="2714625"/>
          </a:xfrm>
          <a:prstGeom prst="rect">
            <a:avLst/>
          </a:prstGeom>
          <a:noFill/>
        </p:spPr>
        <p:txBody>
          <a:bodyPr vert="vert">
            <a:spAutoFit/>
          </a:bodyPr>
          <a:lstStyle/>
          <a:p>
            <a:pPr defTabSz="914377" fontAlgn="base">
              <a:spcBef>
                <a:spcPct val="0"/>
              </a:spcBef>
              <a:spcAft>
                <a:spcPct val="0"/>
              </a:spcAft>
              <a:defRPr/>
            </a:pPr>
            <a:r>
              <a:rPr lang="nl-BE" b="1" dirty="0">
                <a:solidFill>
                  <a:prstClr val="black"/>
                </a:solidFill>
                <a:latin typeface="Arial"/>
              </a:rPr>
              <a:t>HYPERCHOLESTEROL</a:t>
            </a:r>
          </a:p>
        </p:txBody>
      </p:sp>
      <p:sp>
        <p:nvSpPr>
          <p:cNvPr id="18" name="Tekstvak 17"/>
          <p:cNvSpPr txBox="1"/>
          <p:nvPr/>
        </p:nvSpPr>
        <p:spPr>
          <a:xfrm>
            <a:off x="8739492" y="3643326"/>
            <a:ext cx="461665" cy="2071687"/>
          </a:xfrm>
          <a:prstGeom prst="rect">
            <a:avLst/>
          </a:prstGeom>
          <a:noFill/>
        </p:spPr>
        <p:txBody>
          <a:bodyPr vert="vert">
            <a:spAutoFit/>
          </a:bodyPr>
          <a:lstStyle/>
          <a:p>
            <a:pPr defTabSz="914377" fontAlgn="base">
              <a:spcBef>
                <a:spcPct val="0"/>
              </a:spcBef>
              <a:spcAft>
                <a:spcPct val="0"/>
              </a:spcAft>
              <a:defRPr/>
            </a:pPr>
            <a:r>
              <a:rPr lang="nl-BE" b="1" dirty="0">
                <a:solidFill>
                  <a:prstClr val="black"/>
                </a:solidFill>
                <a:latin typeface="Arial"/>
              </a:rPr>
              <a:t>OBESITY</a:t>
            </a:r>
          </a:p>
        </p:txBody>
      </p:sp>
    </p:spTree>
    <p:extLst>
      <p:ext uri="{BB962C8B-B14F-4D97-AF65-F5344CB8AC3E}">
        <p14:creationId xmlns:p14="http://schemas.microsoft.com/office/powerpoint/2010/main" val="3386247915"/>
      </p:ext>
    </p:extLst>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idx="4294967295"/>
          </p:nvPr>
        </p:nvSpPr>
        <p:spPr>
          <a:xfrm>
            <a:off x="1774825" y="44549"/>
            <a:ext cx="7772400" cy="792163"/>
          </a:xfrm>
        </p:spPr>
        <p:txBody>
          <a:bodyPr/>
          <a:lstStyle/>
          <a:p>
            <a:r>
              <a:rPr lang="en-US" dirty="0">
                <a:solidFill>
                  <a:schemeClr val="tx1">
                    <a:lumMod val="65000"/>
                    <a:lumOff val="35000"/>
                  </a:schemeClr>
                </a:solidFill>
              </a:rPr>
              <a:t>The challenge: vertical disease- oriented programs and multi-morbidity</a:t>
            </a:r>
            <a:endParaRPr lang="en-GB" dirty="0">
              <a:solidFill>
                <a:schemeClr val="tx1">
                  <a:lumMod val="65000"/>
                  <a:lumOff val="35000"/>
                </a:schemeClr>
              </a:solidFill>
            </a:endParaRPr>
          </a:p>
        </p:txBody>
      </p:sp>
      <p:sp>
        <p:nvSpPr>
          <p:cNvPr id="1375235" name="Line 3"/>
          <p:cNvSpPr>
            <a:spLocks noChangeShapeType="1"/>
          </p:cNvSpPr>
          <p:nvPr/>
        </p:nvSpPr>
        <p:spPr bwMode="auto">
          <a:xfrm>
            <a:off x="1847851" y="980728"/>
            <a:ext cx="8280400" cy="0"/>
          </a:xfrm>
          <a:prstGeom prst="line">
            <a:avLst/>
          </a:prstGeom>
          <a:noFill/>
          <a:ln w="12700" cap="sq">
            <a:solidFill>
              <a:schemeClr val="tx1"/>
            </a:solidFill>
            <a:round/>
            <a:headEnd type="none" w="sm" len="sm"/>
            <a:tailEnd type="none" w="sm" len="sm"/>
          </a:ln>
        </p:spPr>
        <p:txBody>
          <a:bodyPr/>
          <a:lstStyle/>
          <a:p>
            <a:pPr algn="ctr" defTabSz="914377" eaLnBrk="0" fontAlgn="base" hangingPunct="0">
              <a:spcBef>
                <a:spcPct val="0"/>
              </a:spcBef>
              <a:spcAft>
                <a:spcPct val="0"/>
              </a:spcAft>
              <a:defRPr/>
            </a:pPr>
            <a:endParaRPr lang="nl-BE" sz="2400">
              <a:solidFill>
                <a:srgbClr val="000000"/>
              </a:solidFill>
              <a:effectLst>
                <a:outerShdw blurRad="38100" dist="38100" dir="2700000" algn="tl">
                  <a:srgbClr val="000000">
                    <a:alpha val="43137"/>
                  </a:srgbClr>
                </a:outerShdw>
              </a:effectLst>
              <a:latin typeface="Arial" charset="0"/>
            </a:endParaRPr>
          </a:p>
        </p:txBody>
      </p:sp>
      <p:sp>
        <p:nvSpPr>
          <p:cNvPr id="117764" name="Rectangle 4"/>
          <p:cNvSpPr>
            <a:spLocks noGrp="1" noChangeArrowheads="1"/>
          </p:cNvSpPr>
          <p:nvPr>
            <p:ph type="body" idx="4294967295"/>
          </p:nvPr>
        </p:nvSpPr>
        <p:spPr>
          <a:xfrm>
            <a:off x="1919288" y="1268414"/>
            <a:ext cx="8062912" cy="4538663"/>
          </a:xfrm>
        </p:spPr>
        <p:txBody>
          <a:bodyPr/>
          <a:lstStyle/>
          <a:p>
            <a:pPr>
              <a:lnSpc>
                <a:spcPct val="120000"/>
              </a:lnSpc>
              <a:spcAft>
                <a:spcPts val="1000"/>
              </a:spcAft>
            </a:pPr>
            <a:r>
              <a:rPr lang="en-US" sz="2600" dirty="0"/>
              <a:t>Create duplication</a:t>
            </a:r>
          </a:p>
          <a:p>
            <a:pPr>
              <a:lnSpc>
                <a:spcPct val="120000"/>
              </a:lnSpc>
              <a:spcAft>
                <a:spcPts val="1000"/>
              </a:spcAft>
            </a:pPr>
            <a:r>
              <a:rPr lang="en-US" sz="2600" dirty="0"/>
              <a:t>Lead to inefficient facility utilization</a:t>
            </a:r>
          </a:p>
          <a:p>
            <a:pPr>
              <a:lnSpc>
                <a:spcPct val="120000"/>
              </a:lnSpc>
              <a:spcAft>
                <a:spcPts val="1000"/>
              </a:spcAft>
            </a:pPr>
            <a:r>
              <a:rPr lang="en-US" sz="2600" dirty="0"/>
              <a:t>Lead to inequity between patients: “inequity by disease”</a:t>
            </a:r>
          </a:p>
        </p:txBody>
      </p:sp>
    </p:spTree>
    <p:extLst>
      <p:ext uri="{BB962C8B-B14F-4D97-AF65-F5344CB8AC3E}">
        <p14:creationId xmlns:p14="http://schemas.microsoft.com/office/powerpoint/2010/main" val="321308698"/>
      </p:ext>
    </p:extLst>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7346" name="Rectangle 2"/>
          <p:cNvSpPr>
            <a:spLocks noGrp="1" noChangeArrowheads="1"/>
          </p:cNvSpPr>
          <p:nvPr>
            <p:ph type="ctrTitle" idx="4294967295"/>
          </p:nvPr>
        </p:nvSpPr>
        <p:spPr>
          <a:xfrm>
            <a:off x="2279651" y="476251"/>
            <a:ext cx="7848600" cy="2087563"/>
          </a:xfrm>
        </p:spPr>
        <p:txBody>
          <a:bodyPr/>
          <a:lstStyle/>
          <a:p>
            <a:r>
              <a:rPr lang="en-US" sz="3200" i="1">
                <a:solidFill>
                  <a:schemeClr val="tx1"/>
                </a:solidFill>
                <a:latin typeface="AGaramond"/>
              </a:rPr>
              <a:t>Resolution WHA62.12 “Primary Health Care, including health systems strengthening”</a:t>
            </a:r>
            <a:endParaRPr lang="en-US" sz="3200" i="1" baseline="30000">
              <a:solidFill>
                <a:schemeClr val="tx1"/>
              </a:solidFill>
              <a:latin typeface="AGaramond"/>
            </a:endParaRPr>
          </a:p>
        </p:txBody>
      </p:sp>
      <p:sp>
        <p:nvSpPr>
          <p:cNvPr id="1337350" name="Line 6"/>
          <p:cNvSpPr>
            <a:spLocks noChangeShapeType="1"/>
          </p:cNvSpPr>
          <p:nvPr/>
        </p:nvSpPr>
        <p:spPr bwMode="auto">
          <a:xfrm>
            <a:off x="5735639" y="2276476"/>
            <a:ext cx="0" cy="792163"/>
          </a:xfrm>
          <a:prstGeom prst="line">
            <a:avLst/>
          </a:prstGeom>
          <a:noFill/>
          <a:ln w="28575" cap="sq">
            <a:solidFill>
              <a:schemeClr val="tx1"/>
            </a:solidFill>
            <a:round/>
            <a:headEnd type="none" w="sm" len="sm"/>
            <a:tailEnd type="triangle" w="med" len="lg"/>
          </a:ln>
        </p:spPr>
        <p:txBody>
          <a:bodyPr/>
          <a:lstStyle/>
          <a:p>
            <a:pPr algn="ctr" defTabSz="914377" eaLnBrk="0" fontAlgn="base" hangingPunct="0">
              <a:spcBef>
                <a:spcPct val="0"/>
              </a:spcBef>
              <a:spcAft>
                <a:spcPct val="0"/>
              </a:spcAft>
              <a:defRPr/>
            </a:pPr>
            <a:endParaRPr lang="nl-BE" sz="2400">
              <a:solidFill>
                <a:srgbClr val="000000"/>
              </a:solidFill>
              <a:effectLst>
                <a:outerShdw blurRad="38100" dist="38100" dir="2700000" algn="tl">
                  <a:srgbClr val="000000">
                    <a:alpha val="43137"/>
                  </a:srgbClr>
                </a:outerShdw>
              </a:effectLst>
              <a:latin typeface="Arial" charset="0"/>
            </a:endParaRPr>
          </a:p>
        </p:txBody>
      </p:sp>
      <p:sp>
        <p:nvSpPr>
          <p:cNvPr id="1337351" name="Rectangle 7"/>
          <p:cNvSpPr>
            <a:spLocks noChangeArrowheads="1"/>
          </p:cNvSpPr>
          <p:nvPr/>
        </p:nvSpPr>
        <p:spPr bwMode="auto">
          <a:xfrm>
            <a:off x="2292351" y="3155951"/>
            <a:ext cx="7848600" cy="3225800"/>
          </a:xfrm>
          <a:prstGeom prst="rect">
            <a:avLst/>
          </a:prstGeom>
          <a:noFill/>
          <a:ln w="9525">
            <a:noFill/>
            <a:miter lim="800000"/>
            <a:headEnd/>
            <a:tailEnd/>
          </a:ln>
        </p:spPr>
        <p:txBody>
          <a:bodyPr anchor="ctr"/>
          <a:lstStyle/>
          <a:p>
            <a:pPr algn="ctr" defTabSz="914377" eaLnBrk="0" fontAlgn="base" hangingPunct="0">
              <a:spcBef>
                <a:spcPct val="0"/>
              </a:spcBef>
              <a:spcAft>
                <a:spcPct val="0"/>
              </a:spcAft>
              <a:defRPr/>
            </a:pPr>
            <a:r>
              <a:rPr lang="en-US" sz="3200" b="1" i="1" dirty="0">
                <a:solidFill>
                  <a:prstClr val="black"/>
                </a:solidFill>
                <a:effectLst>
                  <a:outerShdw blurRad="38100" dist="38100" dir="2700000" algn="tl">
                    <a:srgbClr val="000000">
                      <a:alpha val="43137"/>
                    </a:srgbClr>
                  </a:outerShdw>
                </a:effectLst>
                <a:latin typeface="AGaramond" pitchFamily="18" charset="0"/>
              </a:rPr>
              <a:t>The World Health Assembly, urges member states: … (6) to encourage that vertical </a:t>
            </a:r>
            <a:r>
              <a:rPr lang="en-US" sz="3200" b="1" i="1" dirty="0" err="1">
                <a:solidFill>
                  <a:prstClr val="black"/>
                </a:solidFill>
                <a:effectLst>
                  <a:outerShdw blurRad="38100" dist="38100" dir="2700000" algn="tl">
                    <a:srgbClr val="000000">
                      <a:alpha val="43137"/>
                    </a:srgbClr>
                  </a:outerShdw>
                </a:effectLst>
                <a:latin typeface="AGaramond" pitchFamily="18" charset="0"/>
              </a:rPr>
              <a:t>programmes</a:t>
            </a:r>
            <a:r>
              <a:rPr lang="en-US" sz="3200" b="1" i="1" dirty="0">
                <a:solidFill>
                  <a:prstClr val="black"/>
                </a:solidFill>
                <a:effectLst>
                  <a:outerShdw blurRad="38100" dist="38100" dir="2700000" algn="tl">
                    <a:srgbClr val="000000">
                      <a:alpha val="43137"/>
                    </a:srgbClr>
                  </a:outerShdw>
                </a:effectLst>
                <a:latin typeface="AGaramond" pitchFamily="18" charset="0"/>
              </a:rPr>
              <a:t>, including disease-specific </a:t>
            </a:r>
            <a:r>
              <a:rPr lang="en-US" sz="3200" b="1" i="1" dirty="0" err="1">
                <a:solidFill>
                  <a:prstClr val="black"/>
                </a:solidFill>
                <a:effectLst>
                  <a:outerShdw blurRad="38100" dist="38100" dir="2700000" algn="tl">
                    <a:srgbClr val="000000">
                      <a:alpha val="43137"/>
                    </a:srgbClr>
                  </a:outerShdw>
                </a:effectLst>
                <a:latin typeface="AGaramond" pitchFamily="18" charset="0"/>
              </a:rPr>
              <a:t>programmes</a:t>
            </a:r>
            <a:r>
              <a:rPr lang="en-US" sz="3200" b="1" i="1" dirty="0">
                <a:solidFill>
                  <a:prstClr val="black"/>
                </a:solidFill>
                <a:effectLst>
                  <a:outerShdw blurRad="38100" dist="38100" dir="2700000" algn="tl">
                    <a:srgbClr val="000000">
                      <a:alpha val="43137"/>
                    </a:srgbClr>
                  </a:outerShdw>
                </a:effectLst>
                <a:latin typeface="AGaramond" pitchFamily="18" charset="0"/>
              </a:rPr>
              <a:t>, are developed, integrated and implemented in the context of integrated primary health care.</a:t>
            </a:r>
            <a:endParaRPr lang="en-US" sz="3200" b="1" i="1" baseline="30000" dirty="0">
              <a:solidFill>
                <a:prstClr val="black"/>
              </a:solidFill>
              <a:effectLst>
                <a:outerShdw blurRad="38100" dist="38100" dir="2700000" algn="tl">
                  <a:srgbClr val="000000">
                    <a:alpha val="43137"/>
                  </a:srgbClr>
                </a:outerShdw>
              </a:effectLst>
              <a:latin typeface="AGaramond" pitchFamily="18" charset="0"/>
            </a:endParaRPr>
          </a:p>
        </p:txBody>
      </p:sp>
    </p:spTree>
    <p:extLst>
      <p:ext uri="{BB962C8B-B14F-4D97-AF65-F5344CB8AC3E}">
        <p14:creationId xmlns:p14="http://schemas.microsoft.com/office/powerpoint/2010/main" val="198079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7346"/>
                                        </p:tgtEl>
                                        <p:attrNameLst>
                                          <p:attrName>style.visibility</p:attrName>
                                        </p:attrNameLst>
                                      </p:cBhvr>
                                      <p:to>
                                        <p:strVal val="visible"/>
                                      </p:to>
                                    </p:set>
                                    <p:anim calcmode="lin" valueType="num">
                                      <p:cBhvr additive="base">
                                        <p:cTn id="7" dur="500" fill="hold"/>
                                        <p:tgtEl>
                                          <p:spTgt spid="1337346"/>
                                        </p:tgtEl>
                                        <p:attrNameLst>
                                          <p:attrName>ppt_x</p:attrName>
                                        </p:attrNameLst>
                                      </p:cBhvr>
                                      <p:tavLst>
                                        <p:tav tm="0">
                                          <p:val>
                                            <p:strVal val="#ppt_x"/>
                                          </p:val>
                                        </p:tav>
                                        <p:tav tm="100000">
                                          <p:val>
                                            <p:strVal val="#ppt_x"/>
                                          </p:val>
                                        </p:tav>
                                      </p:tavLst>
                                    </p:anim>
                                    <p:anim calcmode="lin" valueType="num">
                                      <p:cBhvr additive="base">
                                        <p:cTn id="8" dur="500" fill="hold"/>
                                        <p:tgtEl>
                                          <p:spTgt spid="13373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337350"/>
                                        </p:tgtEl>
                                        <p:attrNameLst>
                                          <p:attrName>style.visibility</p:attrName>
                                        </p:attrNameLst>
                                      </p:cBhvr>
                                      <p:to>
                                        <p:strVal val="visible"/>
                                      </p:to>
                                    </p:set>
                                    <p:anim calcmode="lin" valueType="num">
                                      <p:cBhvr additive="base">
                                        <p:cTn id="13" dur="500" fill="hold"/>
                                        <p:tgtEl>
                                          <p:spTgt spid="1337350"/>
                                        </p:tgtEl>
                                        <p:attrNameLst>
                                          <p:attrName>ppt_x</p:attrName>
                                        </p:attrNameLst>
                                      </p:cBhvr>
                                      <p:tavLst>
                                        <p:tav tm="0">
                                          <p:val>
                                            <p:strVal val="#ppt_x"/>
                                          </p:val>
                                        </p:tav>
                                        <p:tav tm="100000">
                                          <p:val>
                                            <p:strVal val="#ppt_x"/>
                                          </p:val>
                                        </p:tav>
                                      </p:tavLst>
                                    </p:anim>
                                    <p:anim calcmode="lin" valueType="num">
                                      <p:cBhvr additive="base">
                                        <p:cTn id="14" dur="500" fill="hold"/>
                                        <p:tgtEl>
                                          <p:spTgt spid="133735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37351"/>
                                        </p:tgtEl>
                                        <p:attrNameLst>
                                          <p:attrName>style.visibility</p:attrName>
                                        </p:attrNameLst>
                                      </p:cBhvr>
                                      <p:to>
                                        <p:strVal val="visible"/>
                                      </p:to>
                                    </p:set>
                                    <p:anim calcmode="lin" valueType="num">
                                      <p:cBhvr additive="base">
                                        <p:cTn id="19" dur="500" fill="hold"/>
                                        <p:tgtEl>
                                          <p:spTgt spid="1337351"/>
                                        </p:tgtEl>
                                        <p:attrNameLst>
                                          <p:attrName>ppt_x</p:attrName>
                                        </p:attrNameLst>
                                      </p:cBhvr>
                                      <p:tavLst>
                                        <p:tav tm="0">
                                          <p:val>
                                            <p:strVal val="#ppt_x"/>
                                          </p:val>
                                        </p:tav>
                                        <p:tav tm="100000">
                                          <p:val>
                                            <p:strVal val="#ppt_x"/>
                                          </p:val>
                                        </p:tav>
                                      </p:tavLst>
                                    </p:anim>
                                    <p:anim calcmode="lin" valueType="num">
                                      <p:cBhvr additive="base">
                                        <p:cTn id="20" dur="500" fill="hold"/>
                                        <p:tgtEl>
                                          <p:spTgt spid="13373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7346" grpId="0"/>
      <p:bldP spid="133735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59263" y="3933826"/>
            <a:ext cx="414020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43"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810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44" name="Afbeelding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810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45" name="Tekstvak 3"/>
          <p:cNvSpPr txBox="1">
            <a:spLocks noChangeArrowheads="1"/>
          </p:cNvSpPr>
          <p:nvPr/>
        </p:nvSpPr>
        <p:spPr bwMode="auto">
          <a:xfrm>
            <a:off x="2782889" y="3429001"/>
            <a:ext cx="5905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defTabSz="914377" eaLnBrk="0" fontAlgn="base" hangingPunct="0">
              <a:spcBef>
                <a:spcPct val="0"/>
              </a:spcBef>
              <a:spcAft>
                <a:spcPct val="0"/>
              </a:spcAft>
              <a:defRPr/>
            </a:pPr>
            <a:r>
              <a:rPr lang="nl-BE" altLang="nl-BE">
                <a:solidFill>
                  <a:srgbClr val="000000"/>
                </a:solidFill>
                <a:cs typeface="Times New Roman"/>
              </a:rPr>
              <a:t>INTERPROFESSIONAL DISCUSSION</a:t>
            </a:r>
          </a:p>
        </p:txBody>
      </p:sp>
      <p:sp>
        <p:nvSpPr>
          <p:cNvPr id="266246" name="Tekstvak 4"/>
          <p:cNvSpPr txBox="1">
            <a:spLocks noChangeArrowheads="1"/>
          </p:cNvSpPr>
          <p:nvPr/>
        </p:nvSpPr>
        <p:spPr bwMode="auto">
          <a:xfrm>
            <a:off x="2566988" y="6477001"/>
            <a:ext cx="6121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defTabSz="914377" eaLnBrk="0" fontAlgn="base" hangingPunct="0">
              <a:spcBef>
                <a:spcPct val="0"/>
              </a:spcBef>
              <a:spcAft>
                <a:spcPct val="0"/>
              </a:spcAft>
              <a:defRPr/>
            </a:pPr>
            <a:r>
              <a:rPr lang="nl-BE" altLang="nl-BE">
                <a:solidFill>
                  <a:srgbClr val="000000"/>
                </a:solidFill>
                <a:cs typeface="Times New Roman"/>
              </a:rPr>
              <a:t>NURSING TEAM: PLANNING MEETING</a:t>
            </a:r>
          </a:p>
        </p:txBody>
      </p:sp>
      <p:sp>
        <p:nvSpPr>
          <p:cNvPr id="2" name="Tekstvak 1"/>
          <p:cNvSpPr txBox="1"/>
          <p:nvPr/>
        </p:nvSpPr>
        <p:spPr>
          <a:xfrm flipH="1">
            <a:off x="-2" y="1479176"/>
            <a:ext cx="1653989" cy="1754326"/>
          </a:xfrm>
          <a:prstGeom prst="rect">
            <a:avLst/>
          </a:prstGeom>
          <a:noFill/>
        </p:spPr>
        <p:txBody>
          <a:bodyPr wrap="square" rtlCol="0">
            <a:spAutoFit/>
          </a:bodyPr>
          <a:lstStyle/>
          <a:p>
            <a:r>
              <a:rPr lang="nl-BE" dirty="0" err="1">
                <a:solidFill>
                  <a:srgbClr val="FF0000"/>
                </a:solidFill>
              </a:rPr>
              <a:t>Patient</a:t>
            </a:r>
            <a:endParaRPr lang="nl-BE" dirty="0">
              <a:solidFill>
                <a:srgbClr val="FF0000"/>
              </a:solidFill>
            </a:endParaRPr>
          </a:p>
          <a:p>
            <a:r>
              <a:rPr lang="nl-BE" dirty="0">
                <a:solidFill>
                  <a:srgbClr val="FF0000"/>
                </a:solidFill>
              </a:rPr>
              <a:t>(</a:t>
            </a:r>
            <a:r>
              <a:rPr lang="nl-BE" dirty="0" err="1">
                <a:solidFill>
                  <a:srgbClr val="FF0000"/>
                </a:solidFill>
              </a:rPr>
              <a:t>representative</a:t>
            </a:r>
            <a:r>
              <a:rPr lang="nl-BE" dirty="0">
                <a:solidFill>
                  <a:srgbClr val="FF0000"/>
                </a:solidFill>
              </a:rPr>
              <a:t>)</a:t>
            </a:r>
          </a:p>
          <a:p>
            <a:r>
              <a:rPr lang="nl-BE" dirty="0" err="1">
                <a:solidFill>
                  <a:srgbClr val="FF0000"/>
                </a:solidFill>
              </a:rPr>
              <a:t>participates</a:t>
            </a:r>
            <a:r>
              <a:rPr lang="nl-BE" dirty="0">
                <a:solidFill>
                  <a:srgbClr val="FF0000"/>
                </a:solidFill>
              </a:rPr>
              <a:t> in the </a:t>
            </a:r>
            <a:r>
              <a:rPr lang="nl-BE" dirty="0" err="1">
                <a:solidFill>
                  <a:srgbClr val="FF0000"/>
                </a:solidFill>
              </a:rPr>
              <a:t>inter</a:t>
            </a:r>
            <a:r>
              <a:rPr lang="nl-BE" dirty="0">
                <a:solidFill>
                  <a:srgbClr val="FF0000"/>
                </a:solidFill>
              </a:rPr>
              <a:t>-professional</a:t>
            </a:r>
          </a:p>
          <a:p>
            <a:r>
              <a:rPr lang="nl-BE" dirty="0" err="1">
                <a:solidFill>
                  <a:srgbClr val="FF0000"/>
                </a:solidFill>
              </a:rPr>
              <a:t>discussion</a:t>
            </a:r>
            <a:endParaRPr lang="nl-BE" dirty="0">
              <a:solidFill>
                <a:srgbClr val="FF0000"/>
              </a:solidFill>
            </a:endParaRPr>
          </a:p>
        </p:txBody>
      </p:sp>
      <p:sp>
        <p:nvSpPr>
          <p:cNvPr id="3" name="Rechthoek 2"/>
          <p:cNvSpPr/>
          <p:nvPr/>
        </p:nvSpPr>
        <p:spPr bwMode="auto">
          <a:xfrm>
            <a:off x="1524000" y="1479176"/>
            <a:ext cx="1042988" cy="1949824"/>
          </a:xfrm>
          <a:prstGeom prst="rect">
            <a:avLst/>
          </a:prstGeom>
          <a:noFill/>
          <a:ln w="38100" cap="flat" cmpd="sng" algn="ctr">
            <a:solidFill>
              <a:srgbClr val="FFC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BE" sz="2000" b="0" i="0" u="none" strike="noStrike" cap="none" normalizeH="0" baseline="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610892352"/>
      </p:ext>
    </p:extLst>
  </p:cSld>
  <p:clrMapOvr>
    <a:masterClrMapping/>
  </p:clrMapOvr>
  <p:transition spd="med">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endParaRPr lang="nl-BE"/>
          </a:p>
        </p:txBody>
      </p:sp>
      <p:pic>
        <p:nvPicPr>
          <p:cNvPr id="87044" name="Picture 2"/>
          <p:cNvPicPr>
            <a:picLocks noChangeAspect="1" noChangeArrowheads="1"/>
          </p:cNvPicPr>
          <p:nvPr/>
        </p:nvPicPr>
        <p:blipFill>
          <a:blip r:embed="rId2">
            <a:extLst>
              <a:ext uri="{28A0092B-C50C-407E-A947-70E740481C1C}">
                <a14:useLocalDpi xmlns:a14="http://schemas.microsoft.com/office/drawing/2010/main" val="0"/>
              </a:ext>
            </a:extLst>
          </a:blip>
          <a:srcRect b="4036"/>
          <a:stretch>
            <a:fillRect/>
          </a:stretch>
        </p:blipFill>
        <p:spPr bwMode="auto">
          <a:xfrm>
            <a:off x="1748205" y="1019909"/>
            <a:ext cx="8919796" cy="5574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pic>
        <p:nvPicPr>
          <p:cNvPr id="3" name="Tijdelijke aanduiding voor inhoud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268" y="4349536"/>
            <a:ext cx="4822567" cy="1109970"/>
          </a:xfrm>
        </p:spPr>
      </p:pic>
      <p:sp>
        <p:nvSpPr>
          <p:cNvPr id="5" name="Titel 1"/>
          <p:cNvSpPr txBox="1">
            <a:spLocks/>
          </p:cNvSpPr>
          <p:nvPr/>
        </p:nvSpPr>
        <p:spPr bwMode="auto">
          <a:xfrm>
            <a:off x="3077309" y="317989"/>
            <a:ext cx="7590692" cy="756139"/>
          </a:xfrm>
          <a:prstGeom prst="rect">
            <a:avLst/>
          </a:prstGeom>
          <a:noFill/>
          <a:ln>
            <a:noFill/>
          </a:ln>
          <a:effectLst/>
          <a:extLst>
            <a:ext uri="{909E8E84-426E-40DD-AFC4-6F175D3DCCD1}">
              <a14:hiddenFill xmlns:a14="http://schemas.microsoft.com/office/drawing/2010/main">
                <a:solidFill>
                  <a:srgbClr val="B2B09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rgbClr val="CC0066"/>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rgbClr val="CC0066"/>
                </a:solidFill>
                <a:effectLst>
                  <a:outerShdw blurRad="38100" dist="38100" dir="2700000" algn="tl">
                    <a:srgbClr val="000000"/>
                  </a:outerShdw>
                </a:effectLst>
                <a:latin typeface="Times New Roman" pitchFamily="18" charset="0"/>
                <a:cs typeface="Times New Roman" pitchFamily="18" charset="0"/>
              </a:defRPr>
            </a:lvl2pPr>
            <a:lvl3pPr algn="ctr" rtl="0" eaLnBrk="0" fontAlgn="base" hangingPunct="0">
              <a:spcBef>
                <a:spcPct val="0"/>
              </a:spcBef>
              <a:spcAft>
                <a:spcPct val="0"/>
              </a:spcAft>
              <a:defRPr sz="4400">
                <a:solidFill>
                  <a:srgbClr val="CC0066"/>
                </a:solidFill>
                <a:effectLst>
                  <a:outerShdw blurRad="38100" dist="38100" dir="2700000" algn="tl">
                    <a:srgbClr val="000000"/>
                  </a:outerShdw>
                </a:effectLst>
                <a:latin typeface="Times New Roman" pitchFamily="18" charset="0"/>
                <a:cs typeface="Times New Roman" pitchFamily="18" charset="0"/>
              </a:defRPr>
            </a:lvl3pPr>
            <a:lvl4pPr algn="ctr" rtl="0" eaLnBrk="0" fontAlgn="base" hangingPunct="0">
              <a:spcBef>
                <a:spcPct val="0"/>
              </a:spcBef>
              <a:spcAft>
                <a:spcPct val="0"/>
              </a:spcAft>
              <a:defRPr sz="4400">
                <a:solidFill>
                  <a:srgbClr val="CC0066"/>
                </a:solidFill>
                <a:effectLst>
                  <a:outerShdw blurRad="38100" dist="38100" dir="2700000" algn="tl">
                    <a:srgbClr val="000000"/>
                  </a:outerShdw>
                </a:effectLst>
                <a:latin typeface="Times New Roman" pitchFamily="18" charset="0"/>
                <a:cs typeface="Times New Roman" pitchFamily="18" charset="0"/>
              </a:defRPr>
            </a:lvl4pPr>
            <a:lvl5pPr algn="ctr" rtl="0" eaLnBrk="0" fontAlgn="base" hangingPunct="0">
              <a:spcBef>
                <a:spcPct val="0"/>
              </a:spcBef>
              <a:spcAft>
                <a:spcPct val="0"/>
              </a:spcAft>
              <a:defRPr sz="4400">
                <a:solidFill>
                  <a:srgbClr val="CC0066"/>
                </a:solidFill>
                <a:effectLst>
                  <a:outerShdw blurRad="38100" dist="38100" dir="2700000" algn="tl">
                    <a:srgbClr val="000000"/>
                  </a:outerShdw>
                </a:effectLst>
                <a:latin typeface="Times New Roman" pitchFamily="18" charset="0"/>
                <a:cs typeface="Times New Roman" pitchFamily="18" charset="0"/>
              </a:defRPr>
            </a:lvl5pPr>
            <a:lvl6pPr marL="457200" algn="ctr" rtl="0" fontAlgn="base">
              <a:spcBef>
                <a:spcPct val="0"/>
              </a:spcBef>
              <a:spcAft>
                <a:spcPct val="0"/>
              </a:spcAft>
              <a:defRPr sz="4400">
                <a:solidFill>
                  <a:srgbClr val="CC0066"/>
                </a:solidFill>
                <a:effectLst>
                  <a:outerShdw blurRad="38100" dist="38100" dir="2700000" algn="tl">
                    <a:srgbClr val="000000"/>
                  </a:outerShdw>
                </a:effectLst>
                <a:latin typeface="Times New Roman" pitchFamily="18" charset="0"/>
                <a:cs typeface="Times New Roman" pitchFamily="18" charset="0"/>
              </a:defRPr>
            </a:lvl6pPr>
            <a:lvl7pPr marL="914400" algn="ctr" rtl="0" fontAlgn="base">
              <a:spcBef>
                <a:spcPct val="0"/>
              </a:spcBef>
              <a:spcAft>
                <a:spcPct val="0"/>
              </a:spcAft>
              <a:defRPr sz="4400">
                <a:solidFill>
                  <a:srgbClr val="CC0066"/>
                </a:solidFill>
                <a:effectLst>
                  <a:outerShdw blurRad="38100" dist="38100" dir="2700000" algn="tl">
                    <a:srgbClr val="000000"/>
                  </a:outerShdw>
                </a:effectLst>
                <a:latin typeface="Times New Roman" pitchFamily="18" charset="0"/>
                <a:cs typeface="Times New Roman" pitchFamily="18" charset="0"/>
              </a:defRPr>
            </a:lvl7pPr>
            <a:lvl8pPr marL="1371600" algn="ctr" rtl="0" fontAlgn="base">
              <a:spcBef>
                <a:spcPct val="0"/>
              </a:spcBef>
              <a:spcAft>
                <a:spcPct val="0"/>
              </a:spcAft>
              <a:defRPr sz="4400">
                <a:solidFill>
                  <a:srgbClr val="CC0066"/>
                </a:solidFill>
                <a:effectLst>
                  <a:outerShdw blurRad="38100" dist="38100" dir="2700000" algn="tl">
                    <a:srgbClr val="000000"/>
                  </a:outerShdw>
                </a:effectLst>
                <a:latin typeface="Times New Roman" pitchFamily="18" charset="0"/>
                <a:cs typeface="Times New Roman" pitchFamily="18" charset="0"/>
              </a:defRPr>
            </a:lvl8pPr>
            <a:lvl9pPr marL="1828800" algn="ctr" rtl="0" fontAlgn="base">
              <a:spcBef>
                <a:spcPct val="0"/>
              </a:spcBef>
              <a:spcAft>
                <a:spcPct val="0"/>
              </a:spcAft>
              <a:defRPr sz="4400">
                <a:solidFill>
                  <a:srgbClr val="CC0066"/>
                </a:solidFill>
                <a:effectLst>
                  <a:outerShdw blurRad="38100" dist="38100" dir="2700000" algn="tl">
                    <a:srgbClr val="000000"/>
                  </a:outerShdw>
                </a:effectLst>
                <a:latin typeface="Times New Roman" pitchFamily="18" charset="0"/>
                <a:cs typeface="Times New Roman" pitchFamily="18" charset="0"/>
              </a:defRPr>
            </a:lvl9pPr>
          </a:lstStyle>
          <a:p>
            <a:pPr defTabSz="844062" eaLnBrk="1" hangingPunct="1">
              <a:defRPr/>
            </a:pPr>
            <a:r>
              <a:rPr lang="en-US" sz="3692" kern="0" dirty="0">
                <a:latin typeface="Times New Roman"/>
                <a:cs typeface="Times New Roman"/>
              </a:rPr>
              <a:t>Shared Electronic Patient Record</a:t>
            </a:r>
          </a:p>
        </p:txBody>
      </p:sp>
      <p:pic>
        <p:nvPicPr>
          <p:cNvPr id="4" name="Afbeelding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5459506"/>
            <a:ext cx="5378379" cy="1398494"/>
          </a:xfrm>
          <a:prstGeom prst="rect">
            <a:avLst/>
          </a:prstGeom>
        </p:spPr>
      </p:pic>
    </p:spTree>
    <p:extLst>
      <p:ext uri="{BB962C8B-B14F-4D97-AF65-F5344CB8AC3E}">
        <p14:creationId xmlns:p14="http://schemas.microsoft.com/office/powerpoint/2010/main" val="279060468"/>
      </p:ext>
    </p:extLst>
  </p:cSld>
  <p:clrMapOvr>
    <a:masterClrMapping/>
  </p:clrMapOvr>
  <p:transition spd="med" advClick="0" advTm="8000">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0133" y="1261986"/>
            <a:ext cx="7442875" cy="4204740"/>
          </a:xfrm>
          <a:prstGeom prst="rect">
            <a:avLst/>
          </a:prstGeom>
        </p:spPr>
      </p:pic>
    </p:spTree>
    <p:extLst>
      <p:ext uri="{BB962C8B-B14F-4D97-AF65-F5344CB8AC3E}">
        <p14:creationId xmlns:p14="http://schemas.microsoft.com/office/powerpoint/2010/main" val="1373499051"/>
      </p:ext>
    </p:extLst>
  </p:cSld>
  <p:clrMapOvr>
    <a:masterClrMapping/>
  </p:clrMapOvr>
  <p:transition>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ep 31"/>
          <p:cNvGrpSpPr/>
          <p:nvPr/>
        </p:nvGrpSpPr>
        <p:grpSpPr>
          <a:xfrm>
            <a:off x="5544482" y="487153"/>
            <a:ext cx="1094121" cy="689755"/>
            <a:chOff x="4020476" y="487153"/>
            <a:chExt cx="1094119" cy="689755"/>
          </a:xfrm>
        </p:grpSpPr>
        <p:sp>
          <p:nvSpPr>
            <p:cNvPr id="52" name="TextBox 51"/>
            <p:cNvSpPr txBox="1"/>
            <p:nvPr/>
          </p:nvSpPr>
          <p:spPr>
            <a:xfrm>
              <a:off x="4592722" y="487153"/>
              <a:ext cx="521873" cy="307777"/>
            </a:xfrm>
            <a:prstGeom prst="rect">
              <a:avLst/>
            </a:prstGeom>
            <a:noFill/>
            <a:ln w="12700">
              <a:solidFill>
                <a:schemeClr val="tx1"/>
              </a:solidFill>
            </a:ln>
          </p:spPr>
          <p:txBody>
            <a:bodyPr wrap="none" rtlCol="0">
              <a:spAutoFit/>
            </a:bodyPr>
            <a:lstStyle/>
            <a:p>
              <a:pPr defTabSz="457189">
                <a:defRPr/>
              </a:pPr>
              <a:r>
                <a:rPr lang="nl-NL" sz="1400" dirty="0">
                  <a:solidFill>
                    <a:prstClr val="black"/>
                  </a:solidFill>
                  <a:latin typeface="Calibri" panose="020F0502020204030204"/>
                </a:rPr>
                <a:t>I.C.F.</a:t>
              </a:r>
              <a:endParaRPr lang="en-US" sz="1400" dirty="0">
                <a:solidFill>
                  <a:prstClr val="black"/>
                </a:solidFill>
                <a:latin typeface="Calibri" panose="020F0502020204030204"/>
              </a:endParaRPr>
            </a:p>
          </p:txBody>
        </p:sp>
        <p:cxnSp>
          <p:nvCxnSpPr>
            <p:cNvPr id="56" name="Straight Connector 55"/>
            <p:cNvCxnSpPr>
              <a:stCxn id="52" idx="2"/>
            </p:cNvCxnSpPr>
            <p:nvPr/>
          </p:nvCxnSpPr>
          <p:spPr>
            <a:xfrm flipH="1">
              <a:off x="4020476" y="794929"/>
              <a:ext cx="833184" cy="3819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 name="Groep 34"/>
          <p:cNvGrpSpPr/>
          <p:nvPr/>
        </p:nvGrpSpPr>
        <p:grpSpPr>
          <a:xfrm>
            <a:off x="3995917" y="487154"/>
            <a:ext cx="4671097" cy="3128852"/>
            <a:chOff x="2471917" y="487153"/>
            <a:chExt cx="4671096" cy="3128852"/>
          </a:xfrm>
        </p:grpSpPr>
        <p:grpSp>
          <p:nvGrpSpPr>
            <p:cNvPr id="17" name="Group 16"/>
            <p:cNvGrpSpPr/>
            <p:nvPr/>
          </p:nvGrpSpPr>
          <p:grpSpPr>
            <a:xfrm>
              <a:off x="5533657" y="914147"/>
              <a:ext cx="1609356" cy="1431456"/>
              <a:chOff x="5306268" y="2949178"/>
              <a:chExt cx="1028040" cy="914400"/>
            </a:xfrm>
          </p:grpSpPr>
          <p:sp>
            <p:nvSpPr>
              <p:cNvPr id="18" name="Oval 17"/>
              <p:cNvSpPr/>
              <p:nvPr/>
            </p:nvSpPr>
            <p:spPr>
              <a:xfrm>
                <a:off x="5363088" y="2949178"/>
                <a:ext cx="914400" cy="9144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189">
                  <a:defRPr/>
                </a:pPr>
                <a:r>
                  <a:rPr lang="nl-NL" sz="1400" b="1" dirty="0">
                    <a:solidFill>
                      <a:prstClr val="black"/>
                    </a:solidFill>
                    <a:latin typeface="Calibri" panose="020F0502020204030204"/>
                  </a:rPr>
                  <a:t>Health</a:t>
                </a:r>
              </a:p>
              <a:p>
                <a:pPr algn="ctr" defTabSz="457189">
                  <a:defRPr/>
                </a:pPr>
                <a:r>
                  <a:rPr lang="nl-NL" sz="1400" b="1" dirty="0" err="1">
                    <a:solidFill>
                      <a:prstClr val="black"/>
                    </a:solidFill>
                    <a:latin typeface="Calibri" panose="020F0502020204030204"/>
                  </a:rPr>
                  <a:t>Problems</a:t>
                </a:r>
                <a:endParaRPr lang="nl-NL" sz="1400" b="1" dirty="0">
                  <a:solidFill>
                    <a:prstClr val="black"/>
                  </a:solidFill>
                  <a:latin typeface="Calibri" panose="020F0502020204030204"/>
                </a:endParaRPr>
              </a:p>
            </p:txBody>
          </p:sp>
          <p:sp>
            <p:nvSpPr>
              <p:cNvPr id="19" name="Isosceles Triangle 18"/>
              <p:cNvSpPr/>
              <p:nvPr/>
            </p:nvSpPr>
            <p:spPr>
              <a:xfrm>
                <a:off x="6220668" y="3357595"/>
                <a:ext cx="113640" cy="9796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prstClr val="white"/>
                  </a:solidFill>
                  <a:latin typeface="Calibri" panose="020F0502020204030204"/>
                </a:endParaRPr>
              </a:p>
            </p:txBody>
          </p:sp>
          <p:sp>
            <p:nvSpPr>
              <p:cNvPr id="20" name="Isosceles Triangle 19"/>
              <p:cNvSpPr/>
              <p:nvPr/>
            </p:nvSpPr>
            <p:spPr>
              <a:xfrm rot="10800000">
                <a:off x="5306268" y="3357595"/>
                <a:ext cx="113640" cy="97966"/>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prstClr val="white"/>
                  </a:solidFill>
                  <a:latin typeface="Calibri" panose="020F0502020204030204"/>
                </a:endParaRPr>
              </a:p>
            </p:txBody>
          </p:sp>
        </p:grpSp>
        <p:cxnSp>
          <p:nvCxnSpPr>
            <p:cNvPr id="43" name="Straight Connector 42"/>
            <p:cNvCxnSpPr>
              <a:stCxn id="18" idx="3"/>
              <a:endCxn id="22" idx="7"/>
            </p:cNvCxnSpPr>
            <p:nvPr/>
          </p:nvCxnSpPr>
          <p:spPr>
            <a:xfrm flipH="1">
              <a:off x="2471917" y="2135974"/>
              <a:ext cx="3360320" cy="1480031"/>
            </a:xfrm>
            <a:prstGeom prst="line">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6340540" y="487153"/>
              <a:ext cx="664862" cy="307777"/>
            </a:xfrm>
            <a:prstGeom prst="rect">
              <a:avLst/>
            </a:prstGeom>
            <a:noFill/>
            <a:ln w="12700">
              <a:solidFill>
                <a:schemeClr val="tx1"/>
              </a:solidFill>
            </a:ln>
          </p:spPr>
          <p:txBody>
            <a:bodyPr wrap="none" rtlCol="0">
              <a:spAutoFit/>
            </a:bodyPr>
            <a:lstStyle/>
            <a:p>
              <a:pPr defTabSz="457189">
                <a:defRPr/>
              </a:pPr>
              <a:r>
                <a:rPr lang="nl-NL" sz="1400" dirty="0">
                  <a:solidFill>
                    <a:prstClr val="black"/>
                  </a:solidFill>
                  <a:latin typeface="Calibri" panose="020F0502020204030204"/>
                </a:rPr>
                <a:t>I.C.P.C.</a:t>
              </a:r>
              <a:endParaRPr lang="en-US" sz="1400" dirty="0">
                <a:solidFill>
                  <a:prstClr val="black"/>
                </a:solidFill>
                <a:latin typeface="Calibri" panose="020F0502020204030204"/>
              </a:endParaRPr>
            </a:p>
          </p:txBody>
        </p:sp>
        <p:cxnSp>
          <p:nvCxnSpPr>
            <p:cNvPr id="58" name="Straight Connector 57"/>
            <p:cNvCxnSpPr>
              <a:stCxn id="53" idx="2"/>
              <a:endCxn id="18" idx="0"/>
            </p:cNvCxnSpPr>
            <p:nvPr/>
          </p:nvCxnSpPr>
          <p:spPr>
            <a:xfrm flipH="1">
              <a:off x="6338337" y="794927"/>
              <a:ext cx="334635" cy="1192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ep 33"/>
          <p:cNvGrpSpPr/>
          <p:nvPr/>
        </p:nvGrpSpPr>
        <p:grpSpPr>
          <a:xfrm>
            <a:off x="2943730" y="2307942"/>
            <a:ext cx="3512312" cy="2288847"/>
            <a:chOff x="1419729" y="2307942"/>
            <a:chExt cx="3512312" cy="2288846"/>
          </a:xfrm>
        </p:grpSpPr>
        <p:grpSp>
          <p:nvGrpSpPr>
            <p:cNvPr id="9" name="Group 8"/>
            <p:cNvGrpSpPr/>
            <p:nvPr/>
          </p:nvGrpSpPr>
          <p:grpSpPr>
            <a:xfrm>
              <a:off x="3640173" y="3447724"/>
              <a:ext cx="1291868" cy="1149064"/>
              <a:chOff x="5306268" y="2949178"/>
              <a:chExt cx="1028040" cy="914400"/>
            </a:xfrm>
          </p:grpSpPr>
          <p:sp>
            <p:nvSpPr>
              <p:cNvPr id="10" name="Oval 9"/>
              <p:cNvSpPr/>
              <p:nvPr/>
            </p:nvSpPr>
            <p:spPr>
              <a:xfrm>
                <a:off x="5363088" y="2949178"/>
                <a:ext cx="914400" cy="9144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189">
                  <a:defRPr/>
                </a:pPr>
                <a:r>
                  <a:rPr lang="nl-NL" sz="1400" b="1" dirty="0" err="1">
                    <a:solidFill>
                      <a:prstClr val="black"/>
                    </a:solidFill>
                    <a:latin typeface="Calibri" panose="020F0502020204030204"/>
                  </a:rPr>
                  <a:t>Objective</a:t>
                </a:r>
                <a:r>
                  <a:rPr lang="nl-NL" sz="1400" b="1" dirty="0">
                    <a:solidFill>
                      <a:prstClr val="black"/>
                    </a:solidFill>
                    <a:latin typeface="Calibri" panose="020F0502020204030204"/>
                  </a:rPr>
                  <a:t> 2</a:t>
                </a:r>
              </a:p>
              <a:p>
                <a:pPr algn="ctr" defTabSz="457189">
                  <a:defRPr/>
                </a:pPr>
                <a:endParaRPr lang="en-US" sz="1600" dirty="0">
                  <a:solidFill>
                    <a:prstClr val="black"/>
                  </a:solidFill>
                  <a:latin typeface="Calibri" panose="020F0502020204030204"/>
                </a:endParaRPr>
              </a:p>
            </p:txBody>
          </p:sp>
          <p:sp>
            <p:nvSpPr>
              <p:cNvPr id="11" name="Isosceles Triangle 10"/>
              <p:cNvSpPr/>
              <p:nvPr/>
            </p:nvSpPr>
            <p:spPr>
              <a:xfrm>
                <a:off x="6220668" y="3357595"/>
                <a:ext cx="113640" cy="9796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prstClr val="white"/>
                  </a:solidFill>
                  <a:latin typeface="Calibri" panose="020F0502020204030204"/>
                </a:endParaRPr>
              </a:p>
            </p:txBody>
          </p:sp>
          <p:sp>
            <p:nvSpPr>
              <p:cNvPr id="12" name="Isosceles Triangle 11"/>
              <p:cNvSpPr/>
              <p:nvPr/>
            </p:nvSpPr>
            <p:spPr>
              <a:xfrm rot="10800000">
                <a:off x="5306268" y="3357595"/>
                <a:ext cx="113640" cy="97966"/>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prstClr val="white"/>
                  </a:solidFill>
                  <a:latin typeface="Calibri" panose="020F0502020204030204"/>
                </a:endParaRPr>
              </a:p>
            </p:txBody>
          </p:sp>
        </p:grpSp>
        <p:grpSp>
          <p:nvGrpSpPr>
            <p:cNvPr id="21" name="Group 20"/>
            <p:cNvGrpSpPr/>
            <p:nvPr/>
          </p:nvGrpSpPr>
          <p:grpSpPr>
            <a:xfrm>
              <a:off x="1419729" y="3447724"/>
              <a:ext cx="1291868" cy="1149064"/>
              <a:chOff x="5306268" y="2949178"/>
              <a:chExt cx="1028040" cy="914400"/>
            </a:xfrm>
          </p:grpSpPr>
          <p:sp>
            <p:nvSpPr>
              <p:cNvPr id="22" name="Oval 21"/>
              <p:cNvSpPr/>
              <p:nvPr/>
            </p:nvSpPr>
            <p:spPr>
              <a:xfrm>
                <a:off x="5363088" y="2949178"/>
                <a:ext cx="914400" cy="9144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189">
                  <a:defRPr/>
                </a:pPr>
                <a:r>
                  <a:rPr lang="nl-NL" sz="1400" b="1" dirty="0" err="1">
                    <a:solidFill>
                      <a:prstClr val="black"/>
                    </a:solidFill>
                    <a:latin typeface="Calibri" panose="020F0502020204030204"/>
                  </a:rPr>
                  <a:t>Objective</a:t>
                </a:r>
                <a:r>
                  <a:rPr lang="nl-NL" sz="1400" b="1" dirty="0">
                    <a:solidFill>
                      <a:prstClr val="black"/>
                    </a:solidFill>
                    <a:latin typeface="Calibri" panose="020F0502020204030204"/>
                  </a:rPr>
                  <a:t> 1</a:t>
                </a:r>
              </a:p>
              <a:p>
                <a:pPr algn="ctr" defTabSz="457189">
                  <a:defRPr/>
                </a:pPr>
                <a:endParaRPr lang="nl-NL" sz="1600" dirty="0">
                  <a:solidFill>
                    <a:prstClr val="black"/>
                  </a:solidFill>
                  <a:latin typeface="Calibri" panose="020F0502020204030204"/>
                </a:endParaRPr>
              </a:p>
            </p:txBody>
          </p:sp>
          <p:sp>
            <p:nvSpPr>
              <p:cNvPr id="23" name="Isosceles Triangle 22"/>
              <p:cNvSpPr/>
              <p:nvPr/>
            </p:nvSpPr>
            <p:spPr>
              <a:xfrm>
                <a:off x="6220668" y="3357595"/>
                <a:ext cx="113640" cy="9796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prstClr val="white"/>
                  </a:solidFill>
                  <a:latin typeface="Calibri" panose="020F0502020204030204"/>
                </a:endParaRPr>
              </a:p>
            </p:txBody>
          </p:sp>
          <p:sp>
            <p:nvSpPr>
              <p:cNvPr id="24" name="Isosceles Triangle 23"/>
              <p:cNvSpPr/>
              <p:nvPr/>
            </p:nvSpPr>
            <p:spPr>
              <a:xfrm rot="10800000">
                <a:off x="5306268" y="3357595"/>
                <a:ext cx="113640" cy="97966"/>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prstClr val="white"/>
                  </a:solidFill>
                  <a:latin typeface="Calibri" panose="020F0502020204030204"/>
                </a:endParaRPr>
              </a:p>
            </p:txBody>
          </p:sp>
        </p:grpSp>
        <p:cxnSp>
          <p:nvCxnSpPr>
            <p:cNvPr id="30" name="Straight Connector 29"/>
            <p:cNvCxnSpPr>
              <a:stCxn id="6" idx="3"/>
              <a:endCxn id="22" idx="0"/>
            </p:cNvCxnSpPr>
            <p:nvPr/>
          </p:nvCxnSpPr>
          <p:spPr>
            <a:xfrm flipH="1">
              <a:off x="2065662" y="2307942"/>
              <a:ext cx="436995" cy="1139785"/>
            </a:xfrm>
            <a:prstGeom prst="line">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10" idx="0"/>
              <a:endCxn id="6" idx="5"/>
            </p:cNvCxnSpPr>
            <p:nvPr/>
          </p:nvCxnSpPr>
          <p:spPr>
            <a:xfrm flipH="1" flipV="1">
              <a:off x="3858787" y="2307942"/>
              <a:ext cx="427320" cy="1139785"/>
            </a:xfrm>
            <a:prstGeom prst="line">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1568588" y="3956958"/>
              <a:ext cx="1026243" cy="461665"/>
            </a:xfrm>
            <a:prstGeom prst="rect">
              <a:avLst/>
            </a:prstGeom>
            <a:noFill/>
          </p:spPr>
          <p:txBody>
            <a:bodyPr wrap="none" rtlCol="0">
              <a:spAutoFit/>
            </a:bodyPr>
            <a:lstStyle/>
            <a:p>
              <a:pPr defTabSz="457189">
                <a:defRPr/>
              </a:pPr>
              <a:r>
                <a:rPr lang="nl-NL" sz="1200" i="1" dirty="0">
                  <a:solidFill>
                    <a:prstClr val="black"/>
                  </a:solidFill>
                  <a:latin typeface="Calibri" panose="020F0502020204030204"/>
                </a:rPr>
                <a:t>- shared</a:t>
              </a:r>
            </a:p>
            <a:p>
              <a:pPr defTabSz="457189">
                <a:defRPr/>
              </a:pPr>
              <a:r>
                <a:rPr lang="nl-NL" sz="1200" i="1" dirty="0">
                  <a:solidFill>
                    <a:prstClr val="black"/>
                  </a:solidFill>
                  <a:latin typeface="Calibri" panose="020F0502020204030204"/>
                </a:rPr>
                <a:t>- high priority</a:t>
              </a:r>
              <a:endParaRPr lang="en-US" sz="1200" i="1" dirty="0">
                <a:solidFill>
                  <a:prstClr val="black"/>
                </a:solidFill>
                <a:latin typeface="Calibri" panose="020F0502020204030204"/>
              </a:endParaRPr>
            </a:p>
          </p:txBody>
        </p:sp>
        <p:sp>
          <p:nvSpPr>
            <p:cNvPr id="108" name="TextBox 107"/>
            <p:cNvSpPr txBox="1"/>
            <p:nvPr/>
          </p:nvSpPr>
          <p:spPr>
            <a:xfrm>
              <a:off x="3789276" y="3956958"/>
              <a:ext cx="1026243" cy="461665"/>
            </a:xfrm>
            <a:prstGeom prst="rect">
              <a:avLst/>
            </a:prstGeom>
            <a:noFill/>
          </p:spPr>
          <p:txBody>
            <a:bodyPr wrap="none" rtlCol="0">
              <a:spAutoFit/>
            </a:bodyPr>
            <a:lstStyle/>
            <a:p>
              <a:pPr defTabSz="457189">
                <a:defRPr/>
              </a:pPr>
              <a:r>
                <a:rPr lang="nl-NL" sz="1200" i="1" dirty="0">
                  <a:solidFill>
                    <a:prstClr val="black"/>
                  </a:solidFill>
                  <a:latin typeface="Calibri" panose="020F0502020204030204"/>
                </a:rPr>
                <a:t>- shared</a:t>
              </a:r>
            </a:p>
            <a:p>
              <a:pPr defTabSz="457189">
                <a:defRPr/>
              </a:pPr>
              <a:r>
                <a:rPr lang="nl-NL" sz="1200" i="1" dirty="0">
                  <a:solidFill>
                    <a:prstClr val="black"/>
                  </a:solidFill>
                  <a:latin typeface="Calibri" panose="020F0502020204030204"/>
                </a:rPr>
                <a:t>- high priority</a:t>
              </a:r>
              <a:endParaRPr lang="en-US" sz="1200" i="1" dirty="0">
                <a:solidFill>
                  <a:prstClr val="black"/>
                </a:solidFill>
                <a:latin typeface="Calibri" panose="020F0502020204030204"/>
              </a:endParaRPr>
            </a:p>
          </p:txBody>
        </p:sp>
      </p:grpSp>
      <p:grpSp>
        <p:nvGrpSpPr>
          <p:cNvPr id="37" name="Groep 36"/>
          <p:cNvGrpSpPr/>
          <p:nvPr/>
        </p:nvGrpSpPr>
        <p:grpSpPr>
          <a:xfrm>
            <a:off x="8188508" y="2135969"/>
            <a:ext cx="1291868" cy="2460819"/>
            <a:chOff x="6664509" y="2135970"/>
            <a:chExt cx="1291868" cy="2460818"/>
          </a:xfrm>
        </p:grpSpPr>
        <p:grpSp>
          <p:nvGrpSpPr>
            <p:cNvPr id="25" name="Group 24"/>
            <p:cNvGrpSpPr/>
            <p:nvPr/>
          </p:nvGrpSpPr>
          <p:grpSpPr>
            <a:xfrm>
              <a:off x="6664509" y="3447724"/>
              <a:ext cx="1291868" cy="1149064"/>
              <a:chOff x="5306268" y="2949178"/>
              <a:chExt cx="1028040" cy="914400"/>
            </a:xfrm>
          </p:grpSpPr>
          <p:sp>
            <p:nvSpPr>
              <p:cNvPr id="26" name="Oval 25"/>
              <p:cNvSpPr/>
              <p:nvPr/>
            </p:nvSpPr>
            <p:spPr>
              <a:xfrm>
                <a:off x="5363088" y="2949178"/>
                <a:ext cx="914400" cy="914400"/>
              </a:xfrm>
              <a:prstGeom prst="ellipse">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189">
                  <a:defRPr/>
                </a:pPr>
                <a:r>
                  <a:rPr lang="nl-NL" sz="1400" dirty="0" err="1">
                    <a:solidFill>
                      <a:prstClr val="black"/>
                    </a:solidFill>
                    <a:latin typeface="Calibri" panose="020F0502020204030204"/>
                  </a:rPr>
                  <a:t>Objective</a:t>
                </a:r>
                <a:r>
                  <a:rPr lang="nl-NL" sz="1400" dirty="0">
                    <a:solidFill>
                      <a:prstClr val="black"/>
                    </a:solidFill>
                    <a:latin typeface="Calibri" panose="020F0502020204030204"/>
                  </a:rPr>
                  <a:t> 3</a:t>
                </a:r>
              </a:p>
              <a:p>
                <a:pPr algn="ctr" defTabSz="457189">
                  <a:defRPr/>
                </a:pPr>
                <a:endParaRPr lang="en-US" sz="1600" dirty="0">
                  <a:solidFill>
                    <a:prstClr val="black"/>
                  </a:solidFill>
                  <a:latin typeface="Calibri" panose="020F0502020204030204"/>
                </a:endParaRPr>
              </a:p>
            </p:txBody>
          </p:sp>
          <p:sp>
            <p:nvSpPr>
              <p:cNvPr id="27" name="Isosceles Triangle 26"/>
              <p:cNvSpPr/>
              <p:nvPr/>
            </p:nvSpPr>
            <p:spPr>
              <a:xfrm>
                <a:off x="6220668" y="3357595"/>
                <a:ext cx="113640" cy="9796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prstClr val="white"/>
                  </a:solidFill>
                  <a:latin typeface="Calibri" panose="020F0502020204030204"/>
                </a:endParaRPr>
              </a:p>
            </p:txBody>
          </p:sp>
          <p:sp>
            <p:nvSpPr>
              <p:cNvPr id="28" name="Isosceles Triangle 27"/>
              <p:cNvSpPr/>
              <p:nvPr/>
            </p:nvSpPr>
            <p:spPr>
              <a:xfrm rot="10800000">
                <a:off x="5306268" y="3357595"/>
                <a:ext cx="113640" cy="97966"/>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prstClr val="white"/>
                  </a:solidFill>
                  <a:latin typeface="Calibri" panose="020F0502020204030204"/>
                </a:endParaRPr>
              </a:p>
            </p:txBody>
          </p:sp>
        </p:grpSp>
        <p:cxnSp>
          <p:nvCxnSpPr>
            <p:cNvPr id="39" name="Straight Connector 38"/>
            <p:cNvCxnSpPr>
              <a:stCxn id="18" idx="5"/>
              <a:endCxn id="26" idx="0"/>
            </p:cNvCxnSpPr>
            <p:nvPr/>
          </p:nvCxnSpPr>
          <p:spPr>
            <a:xfrm>
              <a:off x="6844431" y="2135970"/>
              <a:ext cx="466012" cy="1311755"/>
            </a:xfrm>
            <a:prstGeom prst="line">
              <a:avLst/>
            </a:prstGeom>
            <a:ln w="19050">
              <a:solidFill>
                <a:schemeClr val="tx1"/>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09" name="TextBox 108"/>
            <p:cNvSpPr txBox="1"/>
            <p:nvPr/>
          </p:nvSpPr>
          <p:spPr>
            <a:xfrm>
              <a:off x="6789165" y="3956958"/>
              <a:ext cx="978986" cy="461665"/>
            </a:xfrm>
            <a:prstGeom prst="rect">
              <a:avLst/>
            </a:prstGeom>
            <a:noFill/>
          </p:spPr>
          <p:txBody>
            <a:bodyPr wrap="none" rtlCol="0">
              <a:spAutoFit/>
            </a:bodyPr>
            <a:lstStyle/>
            <a:p>
              <a:pPr defTabSz="457189">
                <a:defRPr/>
              </a:pPr>
              <a:r>
                <a:rPr lang="nl-NL" sz="1200" i="1" dirty="0">
                  <a:solidFill>
                    <a:prstClr val="black"/>
                  </a:solidFill>
                  <a:latin typeface="Calibri" panose="020F0502020204030204"/>
                </a:rPr>
                <a:t>- </a:t>
              </a:r>
              <a:r>
                <a:rPr lang="nl-NL" sz="1200" i="1" dirty="0" err="1">
                  <a:solidFill>
                    <a:prstClr val="black"/>
                  </a:solidFill>
                  <a:latin typeface="Calibri" panose="020F0502020204030204"/>
                </a:rPr>
                <a:t>not</a:t>
              </a:r>
              <a:r>
                <a:rPr lang="nl-NL" sz="1200" i="1" dirty="0">
                  <a:solidFill>
                    <a:prstClr val="black"/>
                  </a:solidFill>
                  <a:latin typeface="Calibri" panose="020F0502020204030204"/>
                </a:rPr>
                <a:t> shared</a:t>
              </a:r>
            </a:p>
            <a:p>
              <a:pPr defTabSz="457189">
                <a:defRPr/>
              </a:pPr>
              <a:r>
                <a:rPr lang="nl-NL" sz="1200" i="1" dirty="0">
                  <a:solidFill>
                    <a:prstClr val="black"/>
                  </a:solidFill>
                  <a:latin typeface="Calibri" panose="020F0502020204030204"/>
                </a:rPr>
                <a:t>- low priority</a:t>
              </a:r>
              <a:endParaRPr lang="en-US" sz="1200" i="1" dirty="0">
                <a:solidFill>
                  <a:prstClr val="black"/>
                </a:solidFill>
                <a:latin typeface="Calibri" panose="020F0502020204030204"/>
              </a:endParaRPr>
            </a:p>
          </p:txBody>
        </p:sp>
      </p:grpSp>
      <p:grpSp>
        <p:nvGrpSpPr>
          <p:cNvPr id="38" name="Groep 37"/>
          <p:cNvGrpSpPr/>
          <p:nvPr/>
        </p:nvGrpSpPr>
        <p:grpSpPr>
          <a:xfrm>
            <a:off x="2099559" y="4428511"/>
            <a:ext cx="3304296" cy="944705"/>
            <a:chOff x="575559" y="4428511"/>
            <a:chExt cx="3304296" cy="944704"/>
          </a:xfrm>
        </p:grpSpPr>
        <p:cxnSp>
          <p:nvCxnSpPr>
            <p:cNvPr id="67" name="Straight Connector 66"/>
            <p:cNvCxnSpPr>
              <a:stCxn id="31" idx="0"/>
              <a:endCxn id="22" idx="3"/>
            </p:cNvCxnSpPr>
            <p:nvPr/>
          </p:nvCxnSpPr>
          <p:spPr>
            <a:xfrm flipV="1">
              <a:off x="1097815" y="4428514"/>
              <a:ext cx="561592" cy="20604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75559" y="4634552"/>
              <a:ext cx="1044517" cy="738663"/>
            </a:xfrm>
            <a:prstGeom prst="rect">
              <a:avLst/>
            </a:prstGeom>
            <a:noFill/>
          </p:spPr>
          <p:txBody>
            <a:bodyPr wrap="none" rtlCol="0">
              <a:spAutoFit/>
            </a:bodyPr>
            <a:lstStyle/>
            <a:p>
              <a:pPr defTabSz="457189">
                <a:defRPr/>
              </a:pPr>
              <a:r>
                <a:rPr lang="nl-NL" sz="1400" dirty="0">
                  <a:solidFill>
                    <a:prstClr val="black"/>
                  </a:solidFill>
                  <a:latin typeface="Calibri" panose="020F0502020204030204"/>
                </a:rPr>
                <a:t>- tools</a:t>
              </a:r>
            </a:p>
            <a:p>
              <a:pPr defTabSz="457189">
                <a:defRPr/>
              </a:pPr>
              <a:r>
                <a:rPr lang="nl-NL" sz="1400" dirty="0">
                  <a:solidFill>
                    <a:prstClr val="black"/>
                  </a:solidFill>
                  <a:latin typeface="Calibri" panose="020F0502020204030204"/>
                </a:rPr>
                <a:t>- </a:t>
              </a:r>
              <a:r>
                <a:rPr lang="nl-NL" sz="1400" dirty="0" err="1">
                  <a:solidFill>
                    <a:prstClr val="black"/>
                  </a:solidFill>
                  <a:latin typeface="Calibri" panose="020F0502020204030204"/>
                </a:rPr>
                <a:t>barriers</a:t>
              </a:r>
              <a:endParaRPr lang="nl-NL" sz="1400" dirty="0">
                <a:solidFill>
                  <a:prstClr val="black"/>
                </a:solidFill>
                <a:latin typeface="Calibri" panose="020F0502020204030204"/>
              </a:endParaRPr>
            </a:p>
            <a:p>
              <a:pPr defTabSz="457189">
                <a:defRPr/>
              </a:pPr>
              <a:r>
                <a:rPr lang="nl-NL" sz="1400" dirty="0">
                  <a:solidFill>
                    <a:prstClr val="black"/>
                  </a:solidFill>
                  <a:latin typeface="Calibri" panose="020F0502020204030204"/>
                </a:rPr>
                <a:t>- facilitators</a:t>
              </a:r>
              <a:endParaRPr lang="en-US" sz="1400" dirty="0">
                <a:solidFill>
                  <a:prstClr val="black"/>
                </a:solidFill>
                <a:latin typeface="Calibri" panose="020F0502020204030204"/>
              </a:endParaRPr>
            </a:p>
          </p:txBody>
        </p:sp>
        <p:cxnSp>
          <p:nvCxnSpPr>
            <p:cNvPr id="68" name="Straight Connector 67"/>
            <p:cNvCxnSpPr>
              <a:stCxn id="70" idx="0"/>
              <a:endCxn id="10" idx="3"/>
            </p:cNvCxnSpPr>
            <p:nvPr/>
          </p:nvCxnSpPr>
          <p:spPr>
            <a:xfrm flipV="1">
              <a:off x="3293662" y="4428511"/>
              <a:ext cx="586193" cy="1912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2771402" y="4619744"/>
              <a:ext cx="1044517" cy="738663"/>
            </a:xfrm>
            <a:prstGeom prst="rect">
              <a:avLst/>
            </a:prstGeom>
            <a:noFill/>
          </p:spPr>
          <p:txBody>
            <a:bodyPr wrap="none" rtlCol="0">
              <a:spAutoFit/>
            </a:bodyPr>
            <a:lstStyle/>
            <a:p>
              <a:pPr defTabSz="457189">
                <a:defRPr/>
              </a:pPr>
              <a:r>
                <a:rPr lang="nl-NL" sz="1400" dirty="0">
                  <a:solidFill>
                    <a:prstClr val="black"/>
                  </a:solidFill>
                  <a:latin typeface="Calibri" panose="020F0502020204030204"/>
                </a:rPr>
                <a:t>- tools</a:t>
              </a:r>
            </a:p>
            <a:p>
              <a:pPr defTabSz="457189">
                <a:defRPr/>
              </a:pPr>
              <a:r>
                <a:rPr lang="nl-NL" sz="1400" dirty="0">
                  <a:solidFill>
                    <a:prstClr val="black"/>
                  </a:solidFill>
                  <a:latin typeface="Calibri" panose="020F0502020204030204"/>
                </a:rPr>
                <a:t>- </a:t>
              </a:r>
              <a:r>
                <a:rPr lang="nl-NL" sz="1400" dirty="0" err="1">
                  <a:solidFill>
                    <a:prstClr val="black"/>
                  </a:solidFill>
                  <a:latin typeface="Calibri" panose="020F0502020204030204"/>
                </a:rPr>
                <a:t>barriers</a:t>
              </a:r>
              <a:endParaRPr lang="nl-NL" sz="1400" dirty="0">
                <a:solidFill>
                  <a:prstClr val="black"/>
                </a:solidFill>
                <a:latin typeface="Calibri" panose="020F0502020204030204"/>
              </a:endParaRPr>
            </a:p>
            <a:p>
              <a:pPr defTabSz="457189">
                <a:defRPr/>
              </a:pPr>
              <a:r>
                <a:rPr lang="nl-NL" sz="1400" dirty="0">
                  <a:solidFill>
                    <a:prstClr val="black"/>
                  </a:solidFill>
                  <a:latin typeface="Calibri" panose="020F0502020204030204"/>
                </a:rPr>
                <a:t>- facilitators</a:t>
              </a:r>
              <a:endParaRPr lang="en-US" sz="1400" dirty="0">
                <a:solidFill>
                  <a:prstClr val="black"/>
                </a:solidFill>
                <a:latin typeface="Calibri" panose="020F0502020204030204"/>
              </a:endParaRPr>
            </a:p>
          </p:txBody>
        </p:sp>
      </p:grpSp>
      <p:grpSp>
        <p:nvGrpSpPr>
          <p:cNvPr id="50" name="Groep 49"/>
          <p:cNvGrpSpPr/>
          <p:nvPr/>
        </p:nvGrpSpPr>
        <p:grpSpPr>
          <a:xfrm>
            <a:off x="1987664" y="5469263"/>
            <a:ext cx="5798223" cy="1623931"/>
            <a:chOff x="463662" y="5469262"/>
            <a:chExt cx="5798224" cy="1623931"/>
          </a:xfrm>
        </p:grpSpPr>
        <p:sp>
          <p:nvSpPr>
            <p:cNvPr id="2" name="Rectangle 1"/>
            <p:cNvSpPr/>
            <p:nvPr/>
          </p:nvSpPr>
          <p:spPr>
            <a:xfrm rot="20580000">
              <a:off x="544617" y="5469262"/>
              <a:ext cx="5717269" cy="1623931"/>
            </a:xfrm>
            <a:prstGeom prst="rect">
              <a:avLst/>
            </a:prstGeom>
            <a:pattFill prst="lgGrid">
              <a:fgClr>
                <a:schemeClr val="bg1">
                  <a:lumMod val="50000"/>
                </a:schemeClr>
              </a:fgClr>
              <a:bgClr>
                <a:schemeClr val="bg1"/>
              </a:bgClr>
            </a:pattFill>
            <a:ln>
              <a:solidFill>
                <a:schemeClr val="bg1">
                  <a:lumMod val="65000"/>
                </a:schemeClr>
              </a:solidFill>
            </a:ln>
            <a:scene3d>
              <a:camera prst="orthographicFront">
                <a:rot lat="3280404" lon="19462572" rev="18750023"/>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prstClr val="white"/>
                </a:solidFill>
                <a:latin typeface="Calibri" panose="020F0502020204030204"/>
              </a:endParaRPr>
            </a:p>
          </p:txBody>
        </p:sp>
        <p:grpSp>
          <p:nvGrpSpPr>
            <p:cNvPr id="48" name="Groep 47"/>
            <p:cNvGrpSpPr/>
            <p:nvPr/>
          </p:nvGrpSpPr>
          <p:grpSpPr>
            <a:xfrm>
              <a:off x="463662" y="5805267"/>
              <a:ext cx="961767" cy="1073614"/>
              <a:chOff x="463662" y="5805267"/>
              <a:chExt cx="961767" cy="1073614"/>
            </a:xfrm>
          </p:grpSpPr>
          <p:sp>
            <p:nvSpPr>
              <p:cNvPr id="3" name="TextBox 2"/>
              <p:cNvSpPr txBox="1"/>
              <p:nvPr/>
            </p:nvSpPr>
            <p:spPr>
              <a:xfrm>
                <a:off x="577679" y="6632660"/>
                <a:ext cx="429926" cy="246221"/>
              </a:xfrm>
              <a:prstGeom prst="rect">
                <a:avLst/>
              </a:prstGeom>
              <a:noFill/>
            </p:spPr>
            <p:txBody>
              <a:bodyPr wrap="none" rtlCol="0">
                <a:spAutoFit/>
              </a:bodyPr>
              <a:lstStyle/>
              <a:p>
                <a:pPr defTabSz="457189">
                  <a:defRPr/>
                </a:pPr>
                <a:r>
                  <a:rPr lang="nl-NL" sz="1000" b="1" dirty="0">
                    <a:solidFill>
                      <a:prstClr val="black"/>
                    </a:solidFill>
                    <a:latin typeface="Calibri" panose="020F0502020204030204"/>
                  </a:rPr>
                  <a:t>time</a:t>
                </a:r>
                <a:endParaRPr lang="en-US" sz="1000" b="1" dirty="0">
                  <a:solidFill>
                    <a:prstClr val="black"/>
                  </a:solidFill>
                  <a:latin typeface="Calibri" panose="020F0502020204030204"/>
                </a:endParaRPr>
              </a:p>
            </p:txBody>
          </p:sp>
          <p:sp>
            <p:nvSpPr>
              <p:cNvPr id="71" name="TextBox 70"/>
              <p:cNvSpPr txBox="1"/>
              <p:nvPr/>
            </p:nvSpPr>
            <p:spPr>
              <a:xfrm rot="18011055">
                <a:off x="176243" y="6206936"/>
                <a:ext cx="821059" cy="246221"/>
              </a:xfrm>
              <a:prstGeom prst="rect">
                <a:avLst/>
              </a:prstGeom>
              <a:noFill/>
            </p:spPr>
            <p:txBody>
              <a:bodyPr wrap="none" rtlCol="0">
                <a:spAutoFit/>
              </a:bodyPr>
              <a:lstStyle/>
              <a:p>
                <a:pPr defTabSz="457189">
                  <a:defRPr/>
                </a:pPr>
                <a:r>
                  <a:rPr lang="nl-NL" sz="1000" b="1" dirty="0" err="1">
                    <a:solidFill>
                      <a:prstClr val="black"/>
                    </a:solidFill>
                    <a:latin typeface="Calibri" panose="020F0502020204030204"/>
                  </a:rPr>
                  <a:t>observation</a:t>
                </a:r>
                <a:endParaRPr lang="en-US" sz="1000" b="1" dirty="0">
                  <a:solidFill>
                    <a:prstClr val="black"/>
                  </a:solidFill>
                  <a:latin typeface="Calibri" panose="020F0502020204030204"/>
                </a:endParaRPr>
              </a:p>
            </p:txBody>
          </p:sp>
          <p:cxnSp>
            <p:nvCxnSpPr>
              <p:cNvPr id="29" name="Straight Arrow Connector 28"/>
              <p:cNvCxnSpPr/>
              <p:nvPr/>
            </p:nvCxnSpPr>
            <p:spPr>
              <a:xfrm>
                <a:off x="971602" y="6777372"/>
                <a:ext cx="453827"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V="1">
                <a:off x="776728" y="5805267"/>
                <a:ext cx="122864" cy="18605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42" name="Groep 41"/>
          <p:cNvGrpSpPr/>
          <p:nvPr/>
        </p:nvGrpSpPr>
        <p:grpSpPr>
          <a:xfrm>
            <a:off x="3827752" y="5966403"/>
            <a:ext cx="3056607" cy="641559"/>
            <a:chOff x="2303751" y="5966398"/>
            <a:chExt cx="3056607" cy="641558"/>
          </a:xfrm>
        </p:grpSpPr>
        <p:cxnSp>
          <p:nvCxnSpPr>
            <p:cNvPr id="73" name="Straight Connector 72"/>
            <p:cNvCxnSpPr>
              <a:stCxn id="74" idx="0"/>
              <a:endCxn id="14" idx="5"/>
            </p:cNvCxnSpPr>
            <p:nvPr/>
          </p:nvCxnSpPr>
          <p:spPr>
            <a:xfrm flipH="1" flipV="1">
              <a:off x="2388951" y="5966398"/>
              <a:ext cx="308976" cy="1183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2303751" y="6084737"/>
              <a:ext cx="788357" cy="523219"/>
            </a:xfrm>
            <a:prstGeom prst="rect">
              <a:avLst/>
            </a:prstGeom>
            <a:noFill/>
          </p:spPr>
          <p:txBody>
            <a:bodyPr wrap="none" rtlCol="0">
              <a:spAutoFit/>
            </a:bodyPr>
            <a:lstStyle/>
            <a:p>
              <a:pPr defTabSz="457189">
                <a:defRPr/>
              </a:pPr>
              <a:r>
                <a:rPr lang="nl-NL" sz="1400" dirty="0">
                  <a:solidFill>
                    <a:prstClr val="black"/>
                  </a:solidFill>
                  <a:latin typeface="Calibri" panose="020F0502020204030204"/>
                </a:rPr>
                <a:t>- </a:t>
              </a:r>
              <a:r>
                <a:rPr lang="nl-NL" sz="1400" dirty="0" err="1">
                  <a:solidFill>
                    <a:prstClr val="black"/>
                  </a:solidFill>
                  <a:latin typeface="Calibri" panose="020F0502020204030204"/>
                </a:rPr>
                <a:t>tasks</a:t>
              </a:r>
              <a:endParaRPr lang="nl-NL" sz="1400" dirty="0">
                <a:solidFill>
                  <a:prstClr val="black"/>
                </a:solidFill>
                <a:latin typeface="Calibri" panose="020F0502020204030204"/>
              </a:endParaRPr>
            </a:p>
            <a:p>
              <a:pPr defTabSz="457189">
                <a:defRPr/>
              </a:pPr>
              <a:r>
                <a:rPr lang="nl-NL" sz="1400" dirty="0">
                  <a:solidFill>
                    <a:prstClr val="black"/>
                  </a:solidFill>
                  <a:latin typeface="Calibri" panose="020F0502020204030204"/>
                </a:rPr>
                <a:t>- targets</a:t>
              </a:r>
            </a:p>
          </p:txBody>
        </p:sp>
        <p:cxnSp>
          <p:nvCxnSpPr>
            <p:cNvPr id="78" name="Straight Connector 77"/>
            <p:cNvCxnSpPr>
              <a:stCxn id="80" idx="0"/>
              <a:endCxn id="45" idx="5"/>
            </p:cNvCxnSpPr>
            <p:nvPr/>
          </p:nvCxnSpPr>
          <p:spPr>
            <a:xfrm flipH="1" flipV="1">
              <a:off x="4609395" y="5966398"/>
              <a:ext cx="356784" cy="1183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4572001" y="6084737"/>
              <a:ext cx="788357" cy="523219"/>
            </a:xfrm>
            <a:prstGeom prst="rect">
              <a:avLst/>
            </a:prstGeom>
            <a:noFill/>
          </p:spPr>
          <p:txBody>
            <a:bodyPr wrap="none" rtlCol="0">
              <a:spAutoFit/>
            </a:bodyPr>
            <a:lstStyle/>
            <a:p>
              <a:pPr defTabSz="457189">
                <a:defRPr/>
              </a:pPr>
              <a:r>
                <a:rPr lang="nl-NL" sz="1400" dirty="0">
                  <a:solidFill>
                    <a:prstClr val="black"/>
                  </a:solidFill>
                  <a:latin typeface="Calibri" panose="020F0502020204030204"/>
                </a:rPr>
                <a:t>- </a:t>
              </a:r>
              <a:r>
                <a:rPr lang="nl-NL" sz="1400" dirty="0" err="1">
                  <a:solidFill>
                    <a:prstClr val="black"/>
                  </a:solidFill>
                  <a:latin typeface="Calibri" panose="020F0502020204030204"/>
                </a:rPr>
                <a:t>tasks</a:t>
              </a:r>
              <a:endParaRPr lang="nl-NL" sz="1400" dirty="0">
                <a:solidFill>
                  <a:prstClr val="black"/>
                </a:solidFill>
                <a:latin typeface="Calibri" panose="020F0502020204030204"/>
              </a:endParaRPr>
            </a:p>
            <a:p>
              <a:pPr defTabSz="457189">
                <a:defRPr/>
              </a:pPr>
              <a:r>
                <a:rPr lang="nl-NL" sz="1400" dirty="0">
                  <a:solidFill>
                    <a:prstClr val="black"/>
                  </a:solidFill>
                  <a:latin typeface="Calibri" panose="020F0502020204030204"/>
                </a:rPr>
                <a:t>- targets</a:t>
              </a:r>
            </a:p>
          </p:txBody>
        </p:sp>
      </p:grpSp>
      <p:grpSp>
        <p:nvGrpSpPr>
          <p:cNvPr id="36" name="Groep 35"/>
          <p:cNvGrpSpPr/>
          <p:nvPr/>
        </p:nvGrpSpPr>
        <p:grpSpPr>
          <a:xfrm>
            <a:off x="6216363" y="487153"/>
            <a:ext cx="4066523" cy="3128851"/>
            <a:chOff x="4692362" y="487153"/>
            <a:chExt cx="4066522" cy="3128850"/>
          </a:xfrm>
        </p:grpSpPr>
        <p:cxnSp>
          <p:nvCxnSpPr>
            <p:cNvPr id="41" name="Straight Connector 40"/>
            <p:cNvCxnSpPr>
              <a:stCxn id="82" idx="3"/>
              <a:endCxn id="10" idx="7"/>
            </p:cNvCxnSpPr>
            <p:nvPr/>
          </p:nvCxnSpPr>
          <p:spPr>
            <a:xfrm flipH="1">
              <a:off x="4692362" y="1950172"/>
              <a:ext cx="3117468" cy="1665831"/>
            </a:xfrm>
            <a:prstGeom prst="line">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7620864" y="1176906"/>
              <a:ext cx="1018527" cy="905939"/>
              <a:chOff x="5306268" y="2949178"/>
              <a:chExt cx="1028040" cy="914400"/>
            </a:xfrm>
          </p:grpSpPr>
          <p:sp>
            <p:nvSpPr>
              <p:cNvPr id="82" name="Oval 81"/>
              <p:cNvSpPr/>
              <p:nvPr/>
            </p:nvSpPr>
            <p:spPr>
              <a:xfrm>
                <a:off x="5363088" y="2949178"/>
                <a:ext cx="914400" cy="9144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189">
                  <a:defRPr/>
                </a:pPr>
                <a:r>
                  <a:rPr lang="nl-NL" sz="1200" b="1" dirty="0" err="1">
                    <a:solidFill>
                      <a:prstClr val="black"/>
                    </a:solidFill>
                    <a:latin typeface="Calibri" panose="020F0502020204030204"/>
                  </a:rPr>
                  <a:t>Medical</a:t>
                </a:r>
                <a:endParaRPr lang="nl-NL" sz="1200" b="1" dirty="0">
                  <a:solidFill>
                    <a:prstClr val="black"/>
                  </a:solidFill>
                  <a:latin typeface="Calibri" panose="020F0502020204030204"/>
                </a:endParaRPr>
              </a:p>
              <a:p>
                <a:pPr algn="ctr" defTabSz="457189">
                  <a:defRPr/>
                </a:pPr>
                <a:r>
                  <a:rPr lang="nl-NL" sz="1200" b="1" dirty="0">
                    <a:solidFill>
                      <a:prstClr val="black"/>
                    </a:solidFill>
                    <a:latin typeface="Calibri" panose="020F0502020204030204"/>
                  </a:rPr>
                  <a:t>Diagnoses</a:t>
                </a:r>
              </a:p>
            </p:txBody>
          </p:sp>
          <p:sp>
            <p:nvSpPr>
              <p:cNvPr id="84" name="Isosceles Triangle 83"/>
              <p:cNvSpPr/>
              <p:nvPr/>
            </p:nvSpPr>
            <p:spPr>
              <a:xfrm>
                <a:off x="6220668" y="3357595"/>
                <a:ext cx="113640" cy="9796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prstClr val="white"/>
                  </a:solidFill>
                  <a:latin typeface="Calibri" panose="020F0502020204030204"/>
                </a:endParaRPr>
              </a:p>
            </p:txBody>
          </p:sp>
          <p:sp>
            <p:nvSpPr>
              <p:cNvPr id="85" name="Isosceles Triangle 84"/>
              <p:cNvSpPr/>
              <p:nvPr/>
            </p:nvSpPr>
            <p:spPr>
              <a:xfrm rot="10800000">
                <a:off x="5306268" y="3357595"/>
                <a:ext cx="113640" cy="97966"/>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prstClr val="white"/>
                  </a:solidFill>
                  <a:latin typeface="Calibri" panose="020F0502020204030204"/>
                </a:endParaRPr>
              </a:p>
            </p:txBody>
          </p:sp>
        </p:grpSp>
        <p:sp>
          <p:nvSpPr>
            <p:cNvPr id="88" name="TextBox 87"/>
            <p:cNvSpPr txBox="1"/>
            <p:nvPr/>
          </p:nvSpPr>
          <p:spPr>
            <a:xfrm>
              <a:off x="8195460" y="487153"/>
              <a:ext cx="563424" cy="307777"/>
            </a:xfrm>
            <a:prstGeom prst="rect">
              <a:avLst/>
            </a:prstGeom>
            <a:noFill/>
            <a:ln w="12700">
              <a:solidFill>
                <a:schemeClr val="tx1"/>
              </a:solidFill>
            </a:ln>
          </p:spPr>
          <p:txBody>
            <a:bodyPr wrap="none" rtlCol="0">
              <a:spAutoFit/>
            </a:bodyPr>
            <a:lstStyle/>
            <a:p>
              <a:pPr defTabSz="457189">
                <a:defRPr/>
              </a:pPr>
              <a:r>
                <a:rPr lang="nl-NL" sz="1400" dirty="0">
                  <a:solidFill>
                    <a:prstClr val="black"/>
                  </a:solidFill>
                  <a:latin typeface="Calibri" panose="020F0502020204030204"/>
                </a:rPr>
                <a:t>I.C.D.</a:t>
              </a:r>
              <a:endParaRPr lang="en-US" sz="1400" dirty="0">
                <a:solidFill>
                  <a:prstClr val="black"/>
                </a:solidFill>
                <a:latin typeface="Calibri" panose="020F0502020204030204"/>
              </a:endParaRPr>
            </a:p>
          </p:txBody>
        </p:sp>
        <p:cxnSp>
          <p:nvCxnSpPr>
            <p:cNvPr id="91" name="Straight Connector 90"/>
            <p:cNvCxnSpPr>
              <a:stCxn id="88" idx="2"/>
              <a:endCxn id="82" idx="0"/>
            </p:cNvCxnSpPr>
            <p:nvPr/>
          </p:nvCxnSpPr>
          <p:spPr>
            <a:xfrm flipH="1">
              <a:off x="8130127" y="794929"/>
              <a:ext cx="347048" cy="3819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 name="Groep 3"/>
          <p:cNvGrpSpPr/>
          <p:nvPr/>
        </p:nvGrpSpPr>
        <p:grpSpPr>
          <a:xfrm>
            <a:off x="2747629" y="7306"/>
            <a:ext cx="3746352" cy="2581500"/>
            <a:chOff x="1223628" y="7305"/>
            <a:chExt cx="3746352" cy="2581500"/>
          </a:xfrm>
        </p:grpSpPr>
        <p:grpSp>
          <p:nvGrpSpPr>
            <p:cNvPr id="5" name="Group 4"/>
            <p:cNvGrpSpPr/>
            <p:nvPr/>
          </p:nvGrpSpPr>
          <p:grpSpPr>
            <a:xfrm>
              <a:off x="2102619" y="670946"/>
              <a:ext cx="2156207" cy="1917859"/>
              <a:chOff x="5306268" y="2949178"/>
              <a:chExt cx="1028040" cy="914400"/>
            </a:xfrm>
          </p:grpSpPr>
          <p:sp>
            <p:nvSpPr>
              <p:cNvPr id="6" name="Oval 5"/>
              <p:cNvSpPr/>
              <p:nvPr/>
            </p:nvSpPr>
            <p:spPr>
              <a:xfrm>
                <a:off x="5363088" y="2949178"/>
                <a:ext cx="914400" cy="9144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189">
                  <a:defRPr/>
                </a:pPr>
                <a:r>
                  <a:rPr lang="nl-NL" sz="1600" b="1" dirty="0" err="1">
                    <a:solidFill>
                      <a:prstClr val="black"/>
                    </a:solidFill>
                    <a:latin typeface="Calibri" panose="020F0502020204030204"/>
                  </a:rPr>
                  <a:t>Patient</a:t>
                </a:r>
                <a:r>
                  <a:rPr lang="nl-NL" sz="1600" b="1" dirty="0">
                    <a:solidFill>
                      <a:prstClr val="black"/>
                    </a:solidFill>
                    <a:latin typeface="Calibri" panose="020F0502020204030204"/>
                  </a:rPr>
                  <a:t> Personal</a:t>
                </a:r>
              </a:p>
              <a:p>
                <a:pPr algn="ctr" defTabSz="457189">
                  <a:defRPr/>
                </a:pPr>
                <a:r>
                  <a:rPr lang="nl-NL" sz="1600" b="1" dirty="0">
                    <a:solidFill>
                      <a:prstClr val="black"/>
                    </a:solidFill>
                    <a:latin typeface="Calibri" panose="020F0502020204030204"/>
                  </a:rPr>
                  <a:t>Life Goals</a:t>
                </a:r>
                <a:endParaRPr lang="en-US" sz="1600" b="1" dirty="0">
                  <a:solidFill>
                    <a:prstClr val="black"/>
                  </a:solidFill>
                  <a:latin typeface="Calibri" panose="020F0502020204030204"/>
                </a:endParaRPr>
              </a:p>
            </p:txBody>
          </p:sp>
          <p:sp>
            <p:nvSpPr>
              <p:cNvPr id="7" name="Isosceles Triangle 6"/>
              <p:cNvSpPr/>
              <p:nvPr/>
            </p:nvSpPr>
            <p:spPr>
              <a:xfrm>
                <a:off x="6220668" y="3357595"/>
                <a:ext cx="113640" cy="9796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prstClr val="white"/>
                  </a:solidFill>
                  <a:latin typeface="Calibri" panose="020F0502020204030204"/>
                </a:endParaRPr>
              </a:p>
            </p:txBody>
          </p:sp>
          <p:sp>
            <p:nvSpPr>
              <p:cNvPr id="8" name="Isosceles Triangle 7"/>
              <p:cNvSpPr/>
              <p:nvPr/>
            </p:nvSpPr>
            <p:spPr>
              <a:xfrm rot="10800000">
                <a:off x="5306268" y="3357595"/>
                <a:ext cx="113640" cy="97966"/>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prstClr val="white"/>
                  </a:solidFill>
                  <a:latin typeface="Calibri" panose="020F0502020204030204"/>
                </a:endParaRPr>
              </a:p>
            </p:txBody>
          </p:sp>
        </p:grpSp>
        <p:sp>
          <p:nvSpPr>
            <p:cNvPr id="61" name="TextBox 60"/>
            <p:cNvSpPr txBox="1"/>
            <p:nvPr/>
          </p:nvSpPr>
          <p:spPr>
            <a:xfrm>
              <a:off x="1223628" y="717985"/>
              <a:ext cx="1001684" cy="307777"/>
            </a:xfrm>
            <a:prstGeom prst="rect">
              <a:avLst/>
            </a:prstGeom>
            <a:noFill/>
            <a:ln w="12700">
              <a:noFill/>
            </a:ln>
          </p:spPr>
          <p:txBody>
            <a:bodyPr wrap="none" rtlCol="0">
              <a:spAutoFit/>
            </a:bodyPr>
            <a:lstStyle/>
            <a:p>
              <a:pPr defTabSz="457189">
                <a:defRPr/>
              </a:pPr>
              <a:r>
                <a:rPr lang="nl-NL" sz="1400" dirty="0" err="1">
                  <a:solidFill>
                    <a:prstClr val="black"/>
                  </a:solidFill>
                  <a:latin typeface="Calibri" panose="020F0502020204030204"/>
                </a:rPr>
                <a:t>Aspirations</a:t>
              </a:r>
              <a:endParaRPr lang="en-US" sz="1400" dirty="0">
                <a:solidFill>
                  <a:prstClr val="black"/>
                </a:solidFill>
                <a:latin typeface="Calibri" panose="020F0502020204030204"/>
              </a:endParaRPr>
            </a:p>
          </p:txBody>
        </p:sp>
        <p:sp>
          <p:nvSpPr>
            <p:cNvPr id="62" name="TextBox 61"/>
            <p:cNvSpPr txBox="1"/>
            <p:nvPr/>
          </p:nvSpPr>
          <p:spPr>
            <a:xfrm>
              <a:off x="1494988" y="292904"/>
              <a:ext cx="1158394" cy="307777"/>
            </a:xfrm>
            <a:prstGeom prst="rect">
              <a:avLst/>
            </a:prstGeom>
            <a:noFill/>
            <a:ln w="12700">
              <a:noFill/>
            </a:ln>
          </p:spPr>
          <p:txBody>
            <a:bodyPr wrap="none" rtlCol="0">
              <a:spAutoFit/>
            </a:bodyPr>
            <a:lstStyle/>
            <a:p>
              <a:pPr defTabSz="457189">
                <a:defRPr/>
              </a:pPr>
              <a:r>
                <a:rPr lang="nl-NL" sz="1400" dirty="0" err="1">
                  <a:solidFill>
                    <a:prstClr val="black"/>
                  </a:solidFill>
                  <a:latin typeface="Calibri" panose="020F0502020204030204"/>
                </a:rPr>
                <a:t>Relationships</a:t>
              </a:r>
              <a:endParaRPr lang="en-US" sz="1400" dirty="0">
                <a:solidFill>
                  <a:prstClr val="black"/>
                </a:solidFill>
                <a:latin typeface="Calibri" panose="020F0502020204030204"/>
              </a:endParaRPr>
            </a:p>
          </p:txBody>
        </p:sp>
        <p:sp>
          <p:nvSpPr>
            <p:cNvPr id="63" name="TextBox 62"/>
            <p:cNvSpPr txBox="1"/>
            <p:nvPr/>
          </p:nvSpPr>
          <p:spPr>
            <a:xfrm>
              <a:off x="2802944" y="188644"/>
              <a:ext cx="924292" cy="307777"/>
            </a:xfrm>
            <a:prstGeom prst="rect">
              <a:avLst/>
            </a:prstGeom>
            <a:noFill/>
            <a:ln w="12700">
              <a:noFill/>
            </a:ln>
          </p:spPr>
          <p:txBody>
            <a:bodyPr wrap="none" rtlCol="0">
              <a:spAutoFit/>
            </a:bodyPr>
            <a:lstStyle/>
            <a:p>
              <a:pPr defTabSz="457189">
                <a:defRPr/>
              </a:pPr>
              <a:r>
                <a:rPr lang="nl-NL" sz="1400" dirty="0">
                  <a:solidFill>
                    <a:prstClr val="black"/>
                  </a:solidFill>
                  <a:latin typeface="Calibri" panose="020F0502020204030204"/>
                </a:rPr>
                <a:t>Resources</a:t>
              </a:r>
            </a:p>
          </p:txBody>
        </p:sp>
        <p:sp>
          <p:nvSpPr>
            <p:cNvPr id="64" name="TextBox 63"/>
            <p:cNvSpPr txBox="1"/>
            <p:nvPr/>
          </p:nvSpPr>
          <p:spPr>
            <a:xfrm>
              <a:off x="2216779" y="7305"/>
              <a:ext cx="754374" cy="307777"/>
            </a:xfrm>
            <a:prstGeom prst="rect">
              <a:avLst/>
            </a:prstGeom>
            <a:noFill/>
            <a:ln w="12700">
              <a:noFill/>
            </a:ln>
          </p:spPr>
          <p:txBody>
            <a:bodyPr wrap="none" rtlCol="0">
              <a:spAutoFit/>
            </a:bodyPr>
            <a:lstStyle/>
            <a:p>
              <a:pPr defTabSz="457189">
                <a:defRPr/>
              </a:pPr>
              <a:r>
                <a:rPr lang="nl-NL" sz="1400" dirty="0">
                  <a:solidFill>
                    <a:prstClr val="black"/>
                  </a:solidFill>
                  <a:latin typeface="Calibri" panose="020F0502020204030204"/>
                </a:rPr>
                <a:t>Context</a:t>
              </a:r>
              <a:endParaRPr lang="en-US" sz="1400" dirty="0">
                <a:solidFill>
                  <a:prstClr val="black"/>
                </a:solidFill>
                <a:latin typeface="Calibri" panose="020F0502020204030204"/>
              </a:endParaRPr>
            </a:p>
          </p:txBody>
        </p:sp>
        <p:cxnSp>
          <p:nvCxnSpPr>
            <p:cNvPr id="75" name="Straight Connector 74"/>
            <p:cNvCxnSpPr/>
            <p:nvPr/>
          </p:nvCxnSpPr>
          <p:spPr>
            <a:xfrm>
              <a:off x="1792727" y="1034536"/>
              <a:ext cx="506724" cy="2390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62" idx="2"/>
              <a:endCxn id="6" idx="1"/>
            </p:cNvCxnSpPr>
            <p:nvPr/>
          </p:nvCxnSpPr>
          <p:spPr>
            <a:xfrm>
              <a:off x="2074188" y="600678"/>
              <a:ext cx="428471" cy="3511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63" idx="2"/>
              <a:endCxn id="6" idx="0"/>
            </p:cNvCxnSpPr>
            <p:nvPr/>
          </p:nvCxnSpPr>
          <p:spPr>
            <a:xfrm flipH="1">
              <a:off x="3180725" y="496417"/>
              <a:ext cx="84369" cy="17452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64" idx="2"/>
            </p:cNvCxnSpPr>
            <p:nvPr/>
          </p:nvCxnSpPr>
          <p:spPr>
            <a:xfrm>
              <a:off x="2593968" y="315083"/>
              <a:ext cx="270885" cy="4029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3691232" y="80632"/>
              <a:ext cx="1278748" cy="307777"/>
            </a:xfrm>
            <a:prstGeom prst="rect">
              <a:avLst/>
            </a:prstGeom>
            <a:noFill/>
          </p:spPr>
          <p:txBody>
            <a:bodyPr wrap="none" rtlCol="0">
              <a:spAutoFit/>
            </a:bodyPr>
            <a:lstStyle/>
            <a:p>
              <a:pPr defTabSz="457189">
                <a:defRPr/>
              </a:pPr>
              <a:r>
                <a:rPr lang="nl-NL" sz="1400" dirty="0">
                  <a:solidFill>
                    <a:prstClr val="black"/>
                  </a:solidFill>
                  <a:latin typeface="Calibri" panose="020F0502020204030204"/>
                </a:rPr>
                <a:t>Health </a:t>
              </a:r>
              <a:r>
                <a:rPr lang="nl-NL" sz="1400" dirty="0" err="1">
                  <a:solidFill>
                    <a:prstClr val="black"/>
                  </a:solidFill>
                  <a:latin typeface="Calibri" panose="020F0502020204030204"/>
                </a:rPr>
                <a:t>Literacy</a:t>
              </a:r>
              <a:endParaRPr lang="en-US" sz="1400" dirty="0">
                <a:solidFill>
                  <a:prstClr val="black"/>
                </a:solidFill>
                <a:latin typeface="Calibri" panose="020F0502020204030204"/>
              </a:endParaRPr>
            </a:p>
          </p:txBody>
        </p:sp>
        <p:cxnSp>
          <p:nvCxnSpPr>
            <p:cNvPr id="105" name="Straight Connector 104"/>
            <p:cNvCxnSpPr>
              <a:stCxn id="6" idx="7"/>
              <a:endCxn id="98" idx="2"/>
            </p:cNvCxnSpPr>
            <p:nvPr/>
          </p:nvCxnSpPr>
          <p:spPr>
            <a:xfrm flipV="1">
              <a:off x="3858787" y="388406"/>
              <a:ext cx="471820" cy="5634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 name="Groep 39"/>
          <p:cNvGrpSpPr/>
          <p:nvPr/>
        </p:nvGrpSpPr>
        <p:grpSpPr>
          <a:xfrm>
            <a:off x="3075643" y="4596788"/>
            <a:ext cx="3248484" cy="1503520"/>
            <a:chOff x="1551643" y="4596788"/>
            <a:chExt cx="3248484" cy="1503520"/>
          </a:xfrm>
        </p:grpSpPr>
        <p:grpSp>
          <p:nvGrpSpPr>
            <p:cNvPr id="13" name="Group 12"/>
            <p:cNvGrpSpPr/>
            <p:nvPr/>
          </p:nvGrpSpPr>
          <p:grpSpPr>
            <a:xfrm>
              <a:off x="1551643" y="5185908"/>
              <a:ext cx="1028040" cy="914400"/>
              <a:chOff x="5306268" y="2949178"/>
              <a:chExt cx="1028040" cy="914400"/>
            </a:xfrm>
          </p:grpSpPr>
          <p:sp>
            <p:nvSpPr>
              <p:cNvPr id="14" name="Oval 13"/>
              <p:cNvSpPr/>
              <p:nvPr/>
            </p:nvSpPr>
            <p:spPr>
              <a:xfrm>
                <a:off x="5363088" y="2949178"/>
                <a:ext cx="914400" cy="9144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189">
                  <a:defRPr/>
                </a:pPr>
                <a:r>
                  <a:rPr lang="nl-NL" sz="1400" b="1" dirty="0">
                    <a:solidFill>
                      <a:prstClr val="black"/>
                    </a:solidFill>
                    <a:latin typeface="Calibri" panose="020F0502020204030204"/>
                  </a:rPr>
                  <a:t>Action </a:t>
                </a:r>
              </a:p>
              <a:p>
                <a:pPr algn="ctr" defTabSz="457189">
                  <a:defRPr/>
                </a:pPr>
                <a:r>
                  <a:rPr lang="nl-NL" sz="1400" b="1" dirty="0">
                    <a:solidFill>
                      <a:prstClr val="black"/>
                    </a:solidFill>
                    <a:latin typeface="Calibri" panose="020F0502020204030204"/>
                  </a:rPr>
                  <a:t>Plan</a:t>
                </a:r>
                <a:endParaRPr lang="en-US" sz="1400" b="1" dirty="0">
                  <a:solidFill>
                    <a:prstClr val="black"/>
                  </a:solidFill>
                  <a:latin typeface="Calibri" panose="020F0502020204030204"/>
                </a:endParaRPr>
              </a:p>
            </p:txBody>
          </p:sp>
          <p:sp>
            <p:nvSpPr>
              <p:cNvPr id="15" name="Isosceles Triangle 14"/>
              <p:cNvSpPr/>
              <p:nvPr/>
            </p:nvSpPr>
            <p:spPr>
              <a:xfrm>
                <a:off x="6220668" y="3357595"/>
                <a:ext cx="113640" cy="9796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sz="2000">
                  <a:solidFill>
                    <a:prstClr val="white"/>
                  </a:solidFill>
                  <a:latin typeface="Calibri" panose="020F0502020204030204"/>
                </a:endParaRPr>
              </a:p>
            </p:txBody>
          </p:sp>
          <p:sp>
            <p:nvSpPr>
              <p:cNvPr id="16" name="Isosceles Triangle 15"/>
              <p:cNvSpPr/>
              <p:nvPr/>
            </p:nvSpPr>
            <p:spPr>
              <a:xfrm rot="10800000">
                <a:off x="5306268" y="3357595"/>
                <a:ext cx="113640" cy="97966"/>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sz="2000">
                  <a:solidFill>
                    <a:prstClr val="white"/>
                  </a:solidFill>
                  <a:latin typeface="Calibri" panose="020F0502020204030204"/>
                </a:endParaRPr>
              </a:p>
            </p:txBody>
          </p:sp>
        </p:grpSp>
        <p:grpSp>
          <p:nvGrpSpPr>
            <p:cNvPr id="44" name="Group 43"/>
            <p:cNvGrpSpPr/>
            <p:nvPr/>
          </p:nvGrpSpPr>
          <p:grpSpPr>
            <a:xfrm>
              <a:off x="3772087" y="5185908"/>
              <a:ext cx="1028040" cy="914400"/>
              <a:chOff x="5306268" y="2949178"/>
              <a:chExt cx="1028040" cy="914400"/>
            </a:xfrm>
          </p:grpSpPr>
          <p:sp>
            <p:nvSpPr>
              <p:cNvPr id="45" name="Oval 44"/>
              <p:cNvSpPr/>
              <p:nvPr/>
            </p:nvSpPr>
            <p:spPr>
              <a:xfrm>
                <a:off x="5363088" y="2949178"/>
                <a:ext cx="914400" cy="9144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189">
                  <a:defRPr/>
                </a:pPr>
                <a:r>
                  <a:rPr lang="nl-NL" sz="1400" b="1" dirty="0">
                    <a:solidFill>
                      <a:prstClr val="black"/>
                    </a:solidFill>
                    <a:latin typeface="Calibri" panose="020F0502020204030204"/>
                  </a:rPr>
                  <a:t>Action</a:t>
                </a:r>
              </a:p>
              <a:p>
                <a:pPr algn="ctr" defTabSz="457189">
                  <a:defRPr/>
                </a:pPr>
                <a:r>
                  <a:rPr lang="nl-NL" sz="1400" b="1" dirty="0">
                    <a:solidFill>
                      <a:prstClr val="black"/>
                    </a:solidFill>
                    <a:latin typeface="Calibri" panose="020F0502020204030204"/>
                  </a:rPr>
                  <a:t>Plan</a:t>
                </a:r>
                <a:endParaRPr lang="en-US" sz="1400" b="1" dirty="0">
                  <a:solidFill>
                    <a:prstClr val="black"/>
                  </a:solidFill>
                  <a:latin typeface="Calibri" panose="020F0502020204030204"/>
                </a:endParaRPr>
              </a:p>
            </p:txBody>
          </p:sp>
          <p:sp>
            <p:nvSpPr>
              <p:cNvPr id="46" name="Isosceles Triangle 45"/>
              <p:cNvSpPr/>
              <p:nvPr/>
            </p:nvSpPr>
            <p:spPr>
              <a:xfrm>
                <a:off x="6220668" y="3357595"/>
                <a:ext cx="113640" cy="9796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sz="2000">
                  <a:solidFill>
                    <a:prstClr val="white"/>
                  </a:solidFill>
                  <a:latin typeface="Calibri" panose="020F0502020204030204"/>
                </a:endParaRPr>
              </a:p>
            </p:txBody>
          </p:sp>
          <p:sp>
            <p:nvSpPr>
              <p:cNvPr id="47" name="Isosceles Triangle 46"/>
              <p:cNvSpPr/>
              <p:nvPr/>
            </p:nvSpPr>
            <p:spPr>
              <a:xfrm rot="10800000">
                <a:off x="5306268" y="3357595"/>
                <a:ext cx="113640" cy="97966"/>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sz="2000">
                  <a:solidFill>
                    <a:prstClr val="white"/>
                  </a:solidFill>
                  <a:latin typeface="Calibri" panose="020F0502020204030204"/>
                </a:endParaRPr>
              </a:p>
            </p:txBody>
          </p:sp>
        </p:grpSp>
        <p:cxnSp>
          <p:nvCxnSpPr>
            <p:cNvPr id="49" name="Straight Connector 48"/>
            <p:cNvCxnSpPr/>
            <p:nvPr/>
          </p:nvCxnSpPr>
          <p:spPr>
            <a:xfrm>
              <a:off x="2092937" y="4596788"/>
              <a:ext cx="0" cy="589120"/>
            </a:xfrm>
            <a:prstGeom prst="line">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4286107" y="4596788"/>
              <a:ext cx="0" cy="589120"/>
            </a:xfrm>
            <a:prstGeom prst="line">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1207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CEF534-85CF-410E-AEF9-D74E1CAD865C}"/>
              </a:ext>
            </a:extLst>
          </p:cNvPr>
          <p:cNvSpPr txBox="1"/>
          <p:nvPr/>
        </p:nvSpPr>
        <p:spPr>
          <a:xfrm>
            <a:off x="180108" y="548457"/>
            <a:ext cx="896389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err="1">
                <a:ln>
                  <a:noFill/>
                </a:ln>
                <a:solidFill>
                  <a:prstClr val="black"/>
                </a:solidFill>
                <a:effectLst/>
                <a:uLnTx/>
                <a:uFillTx/>
                <a:latin typeface="Unna" panose="02040503070705020203" pitchFamily="18" charset="0"/>
                <a:ea typeface="+mn-ea"/>
                <a:cs typeface="+mn-cs"/>
              </a:rPr>
              <a:t>Ensuring</a:t>
            </a:r>
            <a:r>
              <a:rPr kumimoji="0" lang="fr-FR" sz="2800" b="1" i="0" u="none" strike="noStrike" kern="1200" cap="none" spc="0" normalizeH="0" baseline="0" noProof="0" dirty="0">
                <a:ln>
                  <a:noFill/>
                </a:ln>
                <a:solidFill>
                  <a:prstClr val="black"/>
                </a:solidFill>
                <a:effectLst/>
                <a:uLnTx/>
                <a:uFillTx/>
                <a:latin typeface="Unna" panose="02040503070705020203" pitchFamily="18" charset="0"/>
                <a:ea typeface="+mn-ea"/>
                <a:cs typeface="+mn-cs"/>
              </a:rPr>
              <a:t> </a:t>
            </a:r>
            <a:r>
              <a:rPr kumimoji="0" lang="fr-FR" sz="2800" b="1" i="0" u="none" strike="noStrike" kern="1200" cap="none" spc="0" normalizeH="0" baseline="0" noProof="0" dirty="0" err="1">
                <a:ln>
                  <a:noFill/>
                </a:ln>
                <a:solidFill>
                  <a:prstClr val="black"/>
                </a:solidFill>
                <a:effectLst/>
                <a:uLnTx/>
                <a:uFillTx/>
                <a:latin typeface="Unna" panose="02040503070705020203" pitchFamily="18" charset="0"/>
                <a:ea typeface="+mn-ea"/>
                <a:cs typeface="+mn-cs"/>
              </a:rPr>
              <a:t>equity</a:t>
            </a:r>
            <a:r>
              <a:rPr kumimoji="0" lang="fr-FR" sz="2800" b="1" i="0" u="none" strike="noStrike" kern="1200" cap="none" spc="0" normalizeH="0" baseline="0" noProof="0" dirty="0">
                <a:ln>
                  <a:noFill/>
                </a:ln>
                <a:solidFill>
                  <a:prstClr val="black"/>
                </a:solidFill>
                <a:effectLst/>
                <a:uLnTx/>
                <a:uFillTx/>
                <a:latin typeface="Unna" panose="02040503070705020203" pitchFamily="18" charset="0"/>
                <a:ea typeface="+mn-ea"/>
                <a:cs typeface="+mn-cs"/>
              </a:rPr>
              <a:t>, </a:t>
            </a:r>
            <a:r>
              <a:rPr kumimoji="0" lang="fr-FR" sz="2800" b="1" i="0" u="none" strike="noStrike" kern="1200" cap="none" spc="0" normalizeH="0" baseline="0" noProof="0" dirty="0" err="1">
                <a:ln>
                  <a:noFill/>
                </a:ln>
                <a:solidFill>
                  <a:prstClr val="black"/>
                </a:solidFill>
                <a:effectLst/>
                <a:uLnTx/>
                <a:uFillTx/>
                <a:latin typeface="Unna" panose="02040503070705020203" pitchFamily="18" charset="0"/>
                <a:ea typeface="+mn-ea"/>
                <a:cs typeface="+mn-cs"/>
              </a:rPr>
              <a:t>inclusivity</a:t>
            </a:r>
            <a:r>
              <a:rPr kumimoji="0" lang="fr-FR" sz="2800" b="1" i="0" u="none" strike="noStrike" kern="1200" cap="none" spc="0" normalizeH="0" baseline="0" noProof="0" dirty="0">
                <a:ln>
                  <a:noFill/>
                </a:ln>
                <a:solidFill>
                  <a:prstClr val="black"/>
                </a:solidFill>
                <a:effectLst/>
                <a:uLnTx/>
                <a:uFillTx/>
                <a:latin typeface="Unna" panose="02040503070705020203" pitchFamily="18" charset="0"/>
                <a:ea typeface="+mn-ea"/>
                <a:cs typeface="+mn-cs"/>
              </a:rPr>
              <a:t> and </a:t>
            </a:r>
            <a:r>
              <a:rPr kumimoji="0" lang="fr-FR" sz="2800" b="1" i="0" u="none" strike="noStrike" kern="1200" cap="none" spc="0" normalizeH="0" baseline="0" noProof="0" dirty="0" err="1">
                <a:ln>
                  <a:noFill/>
                </a:ln>
                <a:solidFill>
                  <a:prstClr val="black"/>
                </a:solidFill>
                <a:effectLst/>
                <a:uLnTx/>
                <a:uFillTx/>
                <a:latin typeface="Unna" panose="02040503070705020203" pitchFamily="18" charset="0"/>
                <a:ea typeface="+mn-ea"/>
                <a:cs typeface="+mn-cs"/>
              </a:rPr>
              <a:t>diversity</a:t>
            </a:r>
            <a:r>
              <a:rPr kumimoji="0" lang="fr-FR" sz="2800" b="1" i="0" u="none" strike="noStrike" kern="1200" cap="none" spc="0" normalizeH="0" baseline="0" noProof="0" dirty="0">
                <a:ln>
                  <a:noFill/>
                </a:ln>
                <a:solidFill>
                  <a:prstClr val="black"/>
                </a:solidFill>
                <a:effectLst/>
                <a:uLnTx/>
                <a:uFillTx/>
                <a:latin typeface="Unna" panose="02040503070705020203" pitchFamily="18" charset="0"/>
                <a:ea typeface="+mn-ea"/>
                <a:cs typeface="+mn-cs"/>
              </a:rPr>
              <a:t> of the </a:t>
            </a:r>
            <a:r>
              <a:rPr kumimoji="0" lang="fr-FR" sz="2800" b="1" i="0" u="none" strike="noStrike" kern="1200" cap="none" spc="0" normalizeH="0" baseline="0" noProof="0" dirty="0" err="1">
                <a:ln>
                  <a:noFill/>
                </a:ln>
                <a:solidFill>
                  <a:prstClr val="black"/>
                </a:solidFill>
                <a:effectLst/>
                <a:uLnTx/>
                <a:uFillTx/>
                <a:latin typeface="Unna" panose="02040503070705020203" pitchFamily="18" charset="0"/>
                <a:ea typeface="+mn-ea"/>
                <a:cs typeface="+mn-cs"/>
              </a:rPr>
              <a:t>patients’voice</a:t>
            </a:r>
            <a:endParaRPr kumimoji="0" lang="fr-FR" sz="2800" b="1" i="0" u="none" strike="noStrike" kern="1200" cap="none" spc="0" normalizeH="0" baseline="0" noProof="0" dirty="0">
              <a:ln>
                <a:noFill/>
              </a:ln>
              <a:solidFill>
                <a:prstClr val="white"/>
              </a:solidFill>
              <a:effectLst/>
              <a:uLnTx/>
              <a:uFillTx/>
              <a:latin typeface="Unna" panose="02040503070705020203" pitchFamily="18" charset="0"/>
              <a:ea typeface="+mn-ea"/>
              <a:cs typeface="+mn-cs"/>
            </a:endParaRPr>
          </a:p>
        </p:txBody>
      </p:sp>
      <p:sp>
        <p:nvSpPr>
          <p:cNvPr id="3" name="TextBox 2">
            <a:extLst>
              <a:ext uri="{FF2B5EF4-FFF2-40B4-BE49-F238E27FC236}">
                <a16:creationId xmlns:a16="http://schemas.microsoft.com/office/drawing/2014/main" id="{45A4FF19-F0B3-4CF2-90ED-C129B4DCA143}"/>
              </a:ext>
            </a:extLst>
          </p:cNvPr>
          <p:cNvSpPr txBox="1"/>
          <p:nvPr/>
        </p:nvSpPr>
        <p:spPr>
          <a:xfrm>
            <a:off x="1707350" y="1517302"/>
            <a:ext cx="53109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Unna" panose="02040503070705020203" pitchFamily="18" charset="0"/>
                <a:ea typeface="+mn-ea"/>
                <a:cs typeface="+mn-cs"/>
              </a:rPr>
              <a:t>Micro-level</a:t>
            </a:r>
            <a:endParaRPr kumimoji="0" lang="en-BE" sz="2400" b="0" i="0" u="none" strike="noStrike" kern="1200" cap="none" spc="0" normalizeH="0" baseline="0" noProof="0" dirty="0">
              <a:ln>
                <a:noFill/>
              </a:ln>
              <a:solidFill>
                <a:prstClr val="black"/>
              </a:solidFill>
              <a:effectLst/>
              <a:uLnTx/>
              <a:uFillTx/>
              <a:latin typeface="Unna" panose="02040503070705020203" pitchFamily="18" charset="0"/>
              <a:ea typeface="+mn-ea"/>
              <a:cs typeface="+mn-cs"/>
            </a:endParaRPr>
          </a:p>
        </p:txBody>
      </p:sp>
      <p:sp>
        <p:nvSpPr>
          <p:cNvPr id="4" name="TextBox 3">
            <a:extLst>
              <a:ext uri="{FF2B5EF4-FFF2-40B4-BE49-F238E27FC236}">
                <a16:creationId xmlns:a16="http://schemas.microsoft.com/office/drawing/2014/main" id="{6DDD5AED-A34E-41D1-A384-32C15D645346}"/>
              </a:ext>
            </a:extLst>
          </p:cNvPr>
          <p:cNvSpPr txBox="1"/>
          <p:nvPr/>
        </p:nvSpPr>
        <p:spPr>
          <a:xfrm>
            <a:off x="1546412" y="1978967"/>
            <a:ext cx="9831411" cy="572464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Karla" pitchFamily="2" charset="0"/>
                <a:ea typeface="Karla" pitchFamily="2" charset="0"/>
                <a:cs typeface="+mn-cs"/>
              </a:rPr>
              <a:t>Equity:  access to integrated inter-professional primary care teams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Karla" pitchFamily="2" charset="0"/>
              <a:ea typeface="Karla"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Karla" pitchFamily="2" charset="0"/>
                <a:ea typeface="Karla" pitchFamily="2" charset="0"/>
                <a:cs typeface="+mn-cs"/>
              </a:rPr>
              <a:t>Inclusivity and diversity:  goal-oriented care</a:t>
            </a:r>
            <a:endParaRPr lang="en-US" dirty="0">
              <a:solidFill>
                <a:prstClr val="black"/>
              </a:solidFill>
              <a:latin typeface="Karla" pitchFamily="2" charset="0"/>
              <a:ea typeface="Karla"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0000"/>
                </a:solidFill>
                <a:effectLst/>
                <a:uLnTx/>
                <a:uFillTx/>
                <a:latin typeface="Karla" pitchFamily="2" charset="0"/>
                <a:ea typeface="Karla" pitchFamily="2" charset="0"/>
                <a:cs typeface="+mn-cs"/>
              </a:rPr>
              <a:t>ROLE OF PATIENTS’ ORGANISATIONS :  - Participation in </a:t>
            </a:r>
            <a:r>
              <a:rPr kumimoji="0" lang="en-US" sz="2400" b="1" i="0" u="none" strike="noStrike" kern="1200" cap="none" spc="0" normalizeH="0" baseline="0" noProof="0" dirty="0" err="1">
                <a:ln>
                  <a:noFill/>
                </a:ln>
                <a:solidFill>
                  <a:srgbClr val="FF0000"/>
                </a:solidFill>
                <a:effectLst/>
                <a:uLnTx/>
                <a:uFillTx/>
                <a:latin typeface="Karla" pitchFamily="2" charset="0"/>
                <a:ea typeface="Karla" pitchFamily="2" charset="0"/>
                <a:cs typeface="+mn-cs"/>
              </a:rPr>
              <a:t>Organisation</a:t>
            </a:r>
            <a:r>
              <a:rPr kumimoji="0" lang="en-US" sz="2400" b="1" i="0" u="none" strike="noStrike" kern="1200" cap="none" spc="0" normalizeH="0" baseline="0" noProof="0" dirty="0">
                <a:ln>
                  <a:noFill/>
                </a:ln>
                <a:solidFill>
                  <a:srgbClr val="FF0000"/>
                </a:solidFill>
                <a:effectLst/>
                <a:uLnTx/>
                <a:uFillTx/>
                <a:latin typeface="Karla" pitchFamily="2" charset="0"/>
                <a:ea typeface="Karla" pitchFamily="2" charset="0"/>
                <a:cs typeface="+mn-cs"/>
              </a:rPr>
              <a:t> of Care Process</a:t>
            </a:r>
          </a:p>
          <a:p>
            <a:pPr marR="0" lvl="0" algn="l" defTabSz="914400" rtl="0" eaLnBrk="1" fontAlgn="auto" latinLnBrk="0" hangingPunct="1">
              <a:lnSpc>
                <a:spcPct val="100000"/>
              </a:lnSpc>
              <a:spcBef>
                <a:spcPts val="0"/>
              </a:spcBef>
              <a:spcAft>
                <a:spcPts val="0"/>
              </a:spcAft>
              <a:buClrTx/>
              <a:buSzTx/>
              <a:tabLst/>
              <a:defRPr/>
            </a:pPr>
            <a:r>
              <a:rPr lang="en-US" sz="2400" b="1" dirty="0">
                <a:solidFill>
                  <a:srgbClr val="FF0000"/>
                </a:solidFill>
                <a:latin typeface="Karla" pitchFamily="2" charset="0"/>
                <a:ea typeface="Karla" pitchFamily="2" charset="0"/>
              </a:rPr>
              <a:t>                                                                                              - Advocate Outreach to vulnerable groups</a:t>
            </a:r>
            <a:endParaRPr kumimoji="0" lang="en-US" sz="2400" b="1" i="0" u="none" strike="noStrike" kern="1200" cap="none" spc="0" normalizeH="0" baseline="0" noProof="0" dirty="0">
              <a:ln>
                <a:noFill/>
              </a:ln>
              <a:solidFill>
                <a:srgbClr val="FF0000"/>
              </a:solidFill>
              <a:effectLst/>
              <a:uLnTx/>
              <a:uFillTx/>
              <a:latin typeface="Karla" pitchFamily="2" charset="0"/>
              <a:ea typeface="Karla" pitchFamily="2" charset="0"/>
              <a:cs typeface="+mn-cs"/>
            </a:endParaRPr>
          </a:p>
          <a:p>
            <a:pPr marR="0" lvl="0" algn="l" defTabSz="914400" rtl="0" eaLnBrk="1" fontAlgn="auto" latinLnBrk="0" hangingPunct="1">
              <a:lnSpc>
                <a:spcPct val="100000"/>
              </a:lnSpc>
              <a:spcBef>
                <a:spcPts val="0"/>
              </a:spcBef>
              <a:spcAft>
                <a:spcPts val="0"/>
              </a:spcAft>
              <a:buClrTx/>
              <a:buSzTx/>
              <a:tabLst/>
              <a:defRPr/>
            </a:pPr>
            <a:r>
              <a:rPr lang="en-US" sz="2400" b="1" dirty="0">
                <a:solidFill>
                  <a:srgbClr val="FF0000"/>
                </a:solidFill>
                <a:latin typeface="Karla" pitchFamily="2" charset="0"/>
                <a:ea typeface="Karla" pitchFamily="2" charset="0"/>
              </a:rPr>
              <a:t>                                                                                              - Patient in the driver’s seat: care coordination</a:t>
            </a:r>
          </a:p>
          <a:p>
            <a:pPr marR="0" lvl="0" algn="l" defTabSz="914400" rtl="0" eaLnBrk="1" fontAlgn="auto" latinLnBrk="0" hangingPunct="1">
              <a:lnSpc>
                <a:spcPct val="100000"/>
              </a:lnSpc>
              <a:spcBef>
                <a:spcPts val="0"/>
              </a:spcBef>
              <a:spcAft>
                <a:spcPts val="0"/>
              </a:spcAft>
              <a:buClrTx/>
              <a:buSzTx/>
              <a:tabLst/>
              <a:defRPr/>
            </a:pPr>
            <a:r>
              <a:rPr kumimoji="0" lang="en-US" sz="2400" b="1" i="0" u="none" strike="noStrike" kern="1200" cap="none" spc="0" normalizeH="0" noProof="0" dirty="0">
                <a:ln>
                  <a:noFill/>
                </a:ln>
                <a:solidFill>
                  <a:srgbClr val="FF0000"/>
                </a:solidFill>
                <a:effectLst/>
                <a:uLnTx/>
                <a:uFillTx/>
                <a:latin typeface="Karla" pitchFamily="2" charset="0"/>
                <a:ea typeface="Karla" pitchFamily="2" charset="0"/>
                <a:cs typeface="+mn-cs"/>
              </a:rPr>
              <a:t>                                                                                              - Mobilizing Citizens providing support in the Care </a:t>
            </a:r>
          </a:p>
          <a:p>
            <a:pPr marR="0" lvl="0" algn="l" defTabSz="914400" rtl="0" eaLnBrk="1" fontAlgn="auto" latinLnBrk="0" hangingPunct="1">
              <a:lnSpc>
                <a:spcPct val="100000"/>
              </a:lnSpc>
              <a:spcBef>
                <a:spcPts val="0"/>
              </a:spcBef>
              <a:spcAft>
                <a:spcPts val="0"/>
              </a:spcAft>
              <a:buClrTx/>
              <a:buSzTx/>
              <a:tabLst/>
              <a:defRPr/>
            </a:pPr>
            <a:r>
              <a:rPr lang="en-US" sz="2400" b="1" dirty="0">
                <a:solidFill>
                  <a:srgbClr val="FF0000"/>
                </a:solidFill>
                <a:latin typeface="Karla" pitchFamily="2" charset="0"/>
                <a:ea typeface="Karla" pitchFamily="2" charset="0"/>
              </a:rPr>
              <a:t>                                                                               </a:t>
            </a:r>
            <a:r>
              <a:rPr kumimoji="0" lang="en-US" sz="2400" b="1" i="0" u="none" strike="noStrike" kern="1200" cap="none" spc="0" normalizeH="0" noProof="0" dirty="0">
                <a:ln>
                  <a:noFill/>
                </a:ln>
                <a:solidFill>
                  <a:srgbClr val="FF0000"/>
                </a:solidFill>
                <a:effectLst/>
                <a:uLnTx/>
                <a:uFillTx/>
                <a:latin typeface="Karla" pitchFamily="2" charset="0"/>
                <a:ea typeface="Karla" pitchFamily="2" charset="0"/>
                <a:cs typeface="+mn-cs"/>
              </a:rPr>
              <a:t>                 Process: </a:t>
            </a:r>
            <a:r>
              <a:rPr lang="en-US" sz="2400" b="1" dirty="0">
                <a:solidFill>
                  <a:srgbClr val="FF0000"/>
                </a:solidFill>
                <a:latin typeface="Karla" pitchFamily="2" charset="0"/>
                <a:ea typeface="Karla" pitchFamily="2" charset="0"/>
              </a:rPr>
              <a:t> Informal Care Givers</a:t>
            </a:r>
          </a:p>
          <a:p>
            <a:pPr marR="0" lvl="0" algn="l" defTabSz="914400" rtl="0" eaLnBrk="1" fontAlgn="auto" latinLnBrk="0" hangingPunct="1">
              <a:lnSpc>
                <a:spcPct val="100000"/>
              </a:lnSpc>
              <a:spcBef>
                <a:spcPts val="0"/>
              </a:spcBef>
              <a:spcAft>
                <a:spcPts val="0"/>
              </a:spcAft>
              <a:buClrTx/>
              <a:buSzTx/>
              <a:tabLst/>
              <a:defRPr/>
            </a:pPr>
            <a:r>
              <a:rPr kumimoji="0" lang="en-US" sz="2400" b="1" i="0" u="none" strike="noStrike" kern="1200" cap="none" spc="0" normalizeH="0" noProof="0" dirty="0">
                <a:ln>
                  <a:noFill/>
                </a:ln>
                <a:solidFill>
                  <a:srgbClr val="FF0000"/>
                </a:solidFill>
                <a:effectLst/>
                <a:uLnTx/>
                <a:uFillTx/>
                <a:latin typeface="Karla" pitchFamily="2" charset="0"/>
                <a:ea typeface="Karla" pitchFamily="2" charset="0"/>
                <a:cs typeface="+mn-cs"/>
              </a:rPr>
              <a:t>                                                                                              - Patient Participation in  Board of local/primary care </a:t>
            </a:r>
          </a:p>
          <a:p>
            <a:pPr marR="0" lvl="0" algn="l" defTabSz="914400" rtl="0" eaLnBrk="1" fontAlgn="auto" latinLnBrk="0" hangingPunct="1">
              <a:lnSpc>
                <a:spcPct val="100000"/>
              </a:lnSpc>
              <a:spcBef>
                <a:spcPts val="0"/>
              </a:spcBef>
              <a:spcAft>
                <a:spcPts val="0"/>
              </a:spcAft>
              <a:buClrTx/>
              <a:buSzTx/>
              <a:tabLst/>
              <a:defRPr/>
            </a:pPr>
            <a:r>
              <a:rPr lang="en-US" sz="2400" b="1" dirty="0">
                <a:solidFill>
                  <a:srgbClr val="FF0000"/>
                </a:solidFill>
                <a:latin typeface="Karla" pitchFamily="2" charset="0"/>
                <a:ea typeface="Karla" pitchFamily="2" charset="0"/>
              </a:rPr>
              <a:t>                                                                                                 services</a:t>
            </a:r>
          </a:p>
          <a:p>
            <a:pPr marR="0" lvl="0" algn="l" defTabSz="914400" rtl="0" eaLnBrk="1" fontAlgn="auto" latinLnBrk="0" hangingPunct="1">
              <a:lnSpc>
                <a:spcPct val="100000"/>
              </a:lnSpc>
              <a:spcBef>
                <a:spcPts val="0"/>
              </a:spcBef>
              <a:spcAft>
                <a:spcPts val="0"/>
              </a:spcAft>
              <a:buClrTx/>
              <a:buSzTx/>
              <a:tabLst/>
              <a:defRPr/>
            </a:pPr>
            <a:r>
              <a:rPr kumimoji="0" lang="en-US" sz="2400" b="1" i="0" u="none" strike="noStrike" kern="1200" cap="none" spc="0" normalizeH="0" noProof="0" dirty="0">
                <a:ln>
                  <a:noFill/>
                </a:ln>
                <a:solidFill>
                  <a:srgbClr val="FF0000"/>
                </a:solidFill>
                <a:effectLst/>
                <a:uLnTx/>
                <a:uFillTx/>
                <a:latin typeface="Karla" pitchFamily="2" charset="0"/>
                <a:ea typeface="Karla" pitchFamily="2" charset="0"/>
                <a:cs typeface="+mn-cs"/>
              </a:rPr>
              <a:t>                                                                                              - Advocate integration of information, horizontally </a:t>
            </a:r>
          </a:p>
          <a:p>
            <a:pPr marR="0" lvl="0" algn="l" defTabSz="914400" rtl="0" eaLnBrk="1" fontAlgn="auto" latinLnBrk="0" hangingPunct="1">
              <a:lnSpc>
                <a:spcPct val="100000"/>
              </a:lnSpc>
              <a:spcBef>
                <a:spcPts val="0"/>
              </a:spcBef>
              <a:spcAft>
                <a:spcPts val="0"/>
              </a:spcAft>
              <a:buClrTx/>
              <a:buSzTx/>
              <a:tabLst/>
              <a:defRPr/>
            </a:pPr>
            <a:r>
              <a:rPr lang="en-US" sz="2400" b="1" dirty="0">
                <a:solidFill>
                  <a:srgbClr val="FF0000"/>
                </a:solidFill>
                <a:latin typeface="Karla" pitchFamily="2" charset="0"/>
                <a:ea typeface="Karla" pitchFamily="2" charset="0"/>
              </a:rPr>
              <a:t>                                                                                                 and vertically</a:t>
            </a:r>
          </a:p>
          <a:p>
            <a:pPr marR="0" lvl="0" algn="l" defTabSz="914400" rtl="0" eaLnBrk="1" fontAlgn="auto" latinLnBrk="0" hangingPunct="1">
              <a:lnSpc>
                <a:spcPct val="100000"/>
              </a:lnSpc>
              <a:spcBef>
                <a:spcPts val="0"/>
              </a:spcBef>
              <a:spcAft>
                <a:spcPts val="0"/>
              </a:spcAft>
              <a:buClrTx/>
              <a:buSzTx/>
              <a:tabLst/>
              <a:defRPr/>
            </a:pPr>
            <a:r>
              <a:rPr lang="en-US" sz="2400" b="1" dirty="0">
                <a:solidFill>
                  <a:srgbClr val="FF0000"/>
                </a:solidFill>
                <a:latin typeface="Karla" pitchFamily="2" charset="0"/>
                <a:ea typeface="Karla" pitchFamily="2" charset="0"/>
              </a:rPr>
              <a:t>                                                                                              - Avoid FRAGMENTATION AND  “INEQUITY BY </a:t>
            </a:r>
          </a:p>
          <a:p>
            <a:pPr marR="0" lvl="0" algn="l" defTabSz="914400" rtl="0" eaLnBrk="1" fontAlgn="auto" latinLnBrk="0" hangingPunct="1">
              <a:lnSpc>
                <a:spcPct val="100000"/>
              </a:lnSpc>
              <a:spcBef>
                <a:spcPts val="0"/>
              </a:spcBef>
              <a:spcAft>
                <a:spcPts val="0"/>
              </a:spcAft>
              <a:buClrTx/>
              <a:buSzTx/>
              <a:tabLst/>
              <a:defRPr/>
            </a:pPr>
            <a:r>
              <a:rPr lang="en-US" sz="2400" b="1" dirty="0">
                <a:solidFill>
                  <a:srgbClr val="FF0000"/>
                </a:solidFill>
                <a:latin typeface="Karla" pitchFamily="2" charset="0"/>
                <a:ea typeface="Karla" pitchFamily="2" charset="0"/>
              </a:rPr>
              <a:t>                                                                                               DISEASE”</a:t>
            </a:r>
          </a:p>
          <a:p>
            <a:pPr marR="0" lvl="0" algn="l" defTabSz="914400" rtl="0" eaLnBrk="1" fontAlgn="auto" latinLnBrk="0" hangingPunct="1">
              <a:lnSpc>
                <a:spcPct val="100000"/>
              </a:lnSpc>
              <a:spcBef>
                <a:spcPts val="0"/>
              </a:spcBef>
              <a:spcAft>
                <a:spcPts val="0"/>
              </a:spcAft>
              <a:buClrTx/>
              <a:buSzTx/>
              <a:tabLst/>
              <a:defRPr/>
            </a:pPr>
            <a:r>
              <a:rPr kumimoji="0" lang="en-US" sz="2400" b="1" i="0" u="none" strike="noStrike" kern="1200" cap="none" spc="0" normalizeH="0" noProof="0" dirty="0">
                <a:ln>
                  <a:noFill/>
                </a:ln>
                <a:solidFill>
                  <a:srgbClr val="FF0000"/>
                </a:solidFill>
                <a:effectLst/>
                <a:uLnTx/>
                <a:uFillTx/>
                <a:latin typeface="Karla" pitchFamily="2" charset="0"/>
                <a:ea typeface="Karla" pitchFamily="2" charset="0"/>
                <a:cs typeface="+mn-cs"/>
              </a:rPr>
              <a:t>    </a:t>
            </a:r>
            <a:endParaRPr kumimoji="0" lang="en-US" sz="2400" b="1" i="0" u="none" strike="noStrike" kern="1200" cap="none" spc="0" normalizeH="0" baseline="0" noProof="0" dirty="0">
              <a:ln>
                <a:noFill/>
              </a:ln>
              <a:solidFill>
                <a:srgbClr val="FF0000"/>
              </a:solidFill>
              <a:effectLst/>
              <a:uLnTx/>
              <a:uFillTx/>
              <a:latin typeface="Karla" pitchFamily="2" charset="0"/>
              <a:ea typeface="Karla"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BE" sz="2400" b="1" i="0" u="none" strike="noStrike" kern="1200" cap="none" spc="0" normalizeH="0" baseline="0" noProof="0" dirty="0">
              <a:ln>
                <a:noFill/>
              </a:ln>
              <a:solidFill>
                <a:srgbClr val="FF0000"/>
              </a:solidFill>
              <a:effectLst/>
              <a:uLnTx/>
              <a:uFillTx/>
              <a:latin typeface="Karla" pitchFamily="2" charset="0"/>
              <a:ea typeface="Karla" pitchFamily="2" charset="0"/>
              <a:cs typeface="+mn-cs"/>
            </a:endParaRPr>
          </a:p>
        </p:txBody>
      </p:sp>
    </p:spTree>
    <p:extLst>
      <p:ext uri="{BB962C8B-B14F-4D97-AF65-F5344CB8AC3E}">
        <p14:creationId xmlns:p14="http://schemas.microsoft.com/office/powerpoint/2010/main" val="3155225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CEF534-85CF-410E-AEF9-D74E1CAD865C}"/>
              </a:ext>
            </a:extLst>
          </p:cNvPr>
          <p:cNvSpPr txBox="1"/>
          <p:nvPr/>
        </p:nvSpPr>
        <p:spPr>
          <a:xfrm>
            <a:off x="180108" y="548457"/>
            <a:ext cx="8963891" cy="954107"/>
          </a:xfrm>
          <a:prstGeom prst="rect">
            <a:avLst/>
          </a:prstGeom>
          <a:noFill/>
        </p:spPr>
        <p:txBody>
          <a:bodyPr wrap="square" rtlCol="0">
            <a:spAutoFit/>
          </a:bodyPr>
          <a:lstStyle/>
          <a:p>
            <a:pPr algn="ctr">
              <a:spcBef>
                <a:spcPts val="0"/>
              </a:spcBef>
            </a:pPr>
            <a:r>
              <a:rPr lang="fr-FR" sz="2800" b="1" dirty="0" err="1">
                <a:latin typeface="Unna" panose="02040503070705020203" pitchFamily="18" charset="0"/>
              </a:rPr>
              <a:t>Ensuring</a:t>
            </a:r>
            <a:r>
              <a:rPr lang="fr-FR" sz="2800" b="1" dirty="0">
                <a:latin typeface="Unna" panose="02040503070705020203" pitchFamily="18" charset="0"/>
              </a:rPr>
              <a:t> </a:t>
            </a:r>
            <a:r>
              <a:rPr lang="fr-FR" sz="2800" b="1" dirty="0" err="1">
                <a:latin typeface="Unna" panose="02040503070705020203" pitchFamily="18" charset="0"/>
              </a:rPr>
              <a:t>equity</a:t>
            </a:r>
            <a:r>
              <a:rPr lang="fr-FR" sz="2800" b="1" dirty="0">
                <a:latin typeface="Unna" panose="02040503070705020203" pitchFamily="18" charset="0"/>
              </a:rPr>
              <a:t>, </a:t>
            </a:r>
            <a:r>
              <a:rPr lang="fr-FR" sz="2800" b="1" dirty="0" err="1">
                <a:latin typeface="Unna" panose="02040503070705020203" pitchFamily="18" charset="0"/>
              </a:rPr>
              <a:t>inclusivity</a:t>
            </a:r>
            <a:r>
              <a:rPr lang="fr-FR" sz="2800" b="1" dirty="0">
                <a:latin typeface="Unna" panose="02040503070705020203" pitchFamily="18" charset="0"/>
              </a:rPr>
              <a:t> and </a:t>
            </a:r>
            <a:r>
              <a:rPr lang="fr-FR" sz="2800" b="1" dirty="0" err="1">
                <a:latin typeface="Unna" panose="02040503070705020203" pitchFamily="18" charset="0"/>
              </a:rPr>
              <a:t>diversity</a:t>
            </a:r>
            <a:r>
              <a:rPr lang="fr-FR" sz="2800" b="1" dirty="0">
                <a:latin typeface="Unna" panose="02040503070705020203" pitchFamily="18" charset="0"/>
              </a:rPr>
              <a:t> of the </a:t>
            </a:r>
            <a:r>
              <a:rPr lang="fr-FR" sz="2800" b="1" dirty="0" err="1">
                <a:latin typeface="Unna" panose="02040503070705020203" pitchFamily="18" charset="0"/>
              </a:rPr>
              <a:t>patients’voice</a:t>
            </a:r>
            <a:endParaRPr lang="fr-FR" sz="2800" b="1" dirty="0">
              <a:solidFill>
                <a:schemeClr val="bg1"/>
              </a:solidFill>
              <a:latin typeface="Unna" panose="02040503070705020203" pitchFamily="18" charset="0"/>
            </a:endParaRPr>
          </a:p>
        </p:txBody>
      </p:sp>
      <p:sp>
        <p:nvSpPr>
          <p:cNvPr id="3" name="TextBox 2">
            <a:extLst>
              <a:ext uri="{FF2B5EF4-FFF2-40B4-BE49-F238E27FC236}">
                <a16:creationId xmlns:a16="http://schemas.microsoft.com/office/drawing/2014/main" id="{45A4FF19-F0B3-4CF2-90ED-C129B4DCA143}"/>
              </a:ext>
            </a:extLst>
          </p:cNvPr>
          <p:cNvSpPr txBox="1"/>
          <p:nvPr/>
        </p:nvSpPr>
        <p:spPr>
          <a:xfrm>
            <a:off x="1707350" y="1517302"/>
            <a:ext cx="5310909" cy="461665"/>
          </a:xfrm>
          <a:prstGeom prst="rect">
            <a:avLst/>
          </a:prstGeom>
          <a:noFill/>
        </p:spPr>
        <p:txBody>
          <a:bodyPr wrap="square" rtlCol="0">
            <a:spAutoFit/>
          </a:bodyPr>
          <a:lstStyle/>
          <a:p>
            <a:r>
              <a:rPr lang="en-US" sz="2400" dirty="0">
                <a:latin typeface="Unna" panose="02040503070705020203" pitchFamily="18" charset="0"/>
              </a:rPr>
              <a:t>Nano-level</a:t>
            </a:r>
            <a:endParaRPr lang="en-BE" sz="2400" dirty="0">
              <a:latin typeface="Unna" panose="02040503070705020203" pitchFamily="18" charset="0"/>
            </a:endParaRPr>
          </a:p>
        </p:txBody>
      </p:sp>
      <p:sp>
        <p:nvSpPr>
          <p:cNvPr id="4" name="TextBox 3">
            <a:extLst>
              <a:ext uri="{FF2B5EF4-FFF2-40B4-BE49-F238E27FC236}">
                <a16:creationId xmlns:a16="http://schemas.microsoft.com/office/drawing/2014/main" id="{6DDD5AED-A34E-41D1-A384-32C15D645346}"/>
              </a:ext>
            </a:extLst>
          </p:cNvPr>
          <p:cNvSpPr txBox="1"/>
          <p:nvPr/>
        </p:nvSpPr>
        <p:spPr>
          <a:xfrm>
            <a:off x="1707350" y="2355273"/>
            <a:ext cx="9670473" cy="2739211"/>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rgbClr val="FF0000"/>
                </a:solidFill>
                <a:latin typeface="Karla" pitchFamily="2" charset="0"/>
                <a:ea typeface="Karla" pitchFamily="2" charset="0"/>
              </a:rPr>
              <a:t>Equity:  access to quality services and providers </a:t>
            </a:r>
          </a:p>
          <a:p>
            <a:pPr marL="285750" indent="-285750">
              <a:buFont typeface="Arial" panose="020B0604020202020204" pitchFamily="34" charset="0"/>
              <a:buChar char="•"/>
            </a:pPr>
            <a:endParaRPr lang="en-US" sz="1400" dirty="0">
              <a:latin typeface="Karla" pitchFamily="2" charset="0"/>
              <a:ea typeface="Karla" pitchFamily="2" charset="0"/>
            </a:endParaRPr>
          </a:p>
          <a:p>
            <a:pPr marL="285750" indent="-285750">
              <a:buFont typeface="Arial" panose="020B0604020202020204" pitchFamily="34" charset="0"/>
              <a:buChar char="•"/>
            </a:pPr>
            <a:r>
              <a:rPr lang="en-US" sz="2400" b="1" dirty="0">
                <a:solidFill>
                  <a:srgbClr val="FF0000"/>
                </a:solidFill>
                <a:latin typeface="Karla" pitchFamily="2" charset="0"/>
                <a:ea typeface="Karla" pitchFamily="2" charset="0"/>
              </a:rPr>
              <a:t>Inclusivity: nobody left behind </a:t>
            </a:r>
          </a:p>
          <a:p>
            <a:pPr marL="285750" indent="-285750">
              <a:buFont typeface="Arial" panose="020B0604020202020204" pitchFamily="34" charset="0"/>
              <a:buChar char="•"/>
            </a:pPr>
            <a:endParaRPr lang="en-US" sz="1400" dirty="0">
              <a:latin typeface="Karla" pitchFamily="2" charset="0"/>
              <a:ea typeface="Karla" pitchFamily="2" charset="0"/>
            </a:endParaRPr>
          </a:p>
          <a:p>
            <a:pPr marL="285750" indent="-285750">
              <a:buFont typeface="Arial" panose="020B0604020202020204" pitchFamily="34" charset="0"/>
              <a:buChar char="•"/>
            </a:pPr>
            <a:r>
              <a:rPr lang="en-US" sz="2400" b="1" dirty="0">
                <a:solidFill>
                  <a:srgbClr val="FF0000"/>
                </a:solidFill>
                <a:latin typeface="Karla" pitchFamily="2" charset="0"/>
                <a:ea typeface="Karla" pitchFamily="2" charset="0"/>
              </a:rPr>
              <a:t>Diversity: human rights and ethno-sensitive approach</a:t>
            </a:r>
          </a:p>
          <a:p>
            <a:pPr marL="285750" indent="-285750">
              <a:buFont typeface="Arial" panose="020B0604020202020204" pitchFamily="34" charset="0"/>
              <a:buChar char="•"/>
            </a:pPr>
            <a:endParaRPr lang="en-US" dirty="0">
              <a:latin typeface="Karla" pitchFamily="2" charset="0"/>
              <a:ea typeface="Karla" pitchFamily="2" charset="0"/>
            </a:endParaRPr>
          </a:p>
          <a:p>
            <a:pPr marL="285750" indent="-285750">
              <a:buFont typeface="Arial" panose="020B0604020202020204" pitchFamily="34" charset="0"/>
              <a:buChar char="•"/>
            </a:pPr>
            <a:endParaRPr lang="en-US" dirty="0">
              <a:latin typeface="Karla" pitchFamily="2" charset="0"/>
              <a:ea typeface="Karla" pitchFamily="2" charset="0"/>
            </a:endParaRPr>
          </a:p>
          <a:p>
            <a:pPr marL="285750" indent="-285750">
              <a:buFont typeface="Arial" panose="020B0604020202020204" pitchFamily="34" charset="0"/>
              <a:buChar char="•"/>
            </a:pPr>
            <a:r>
              <a:rPr lang="en-US" dirty="0">
                <a:latin typeface="Karla" pitchFamily="2" charset="0"/>
                <a:ea typeface="Karla" pitchFamily="2" charset="0"/>
              </a:rPr>
              <a:t>ROLE OF PATIENTS’ ORGANISATIONS </a:t>
            </a:r>
          </a:p>
          <a:p>
            <a:pPr marL="285750" indent="-285750">
              <a:buFont typeface="Arial" panose="020B0604020202020204" pitchFamily="34" charset="0"/>
              <a:buChar char="•"/>
            </a:pPr>
            <a:endParaRPr lang="en-BE" dirty="0">
              <a:latin typeface="Karla" pitchFamily="2" charset="0"/>
              <a:ea typeface="Karla" pitchFamily="2" charset="0"/>
            </a:endParaRPr>
          </a:p>
        </p:txBody>
      </p:sp>
    </p:spTree>
    <p:extLst>
      <p:ext uri="{BB962C8B-B14F-4D97-AF65-F5344CB8AC3E}">
        <p14:creationId xmlns:p14="http://schemas.microsoft.com/office/powerpoint/2010/main" val="35564365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hangingPunct="1">
              <a:defRPr/>
            </a:pPr>
            <a:r>
              <a:rPr lang="en-US" dirty="0"/>
              <a:t>Role of PATIENTS’ ORGANISATIONS:</a:t>
            </a:r>
            <a:br>
              <a:rPr lang="en-US" dirty="0"/>
            </a:br>
            <a:r>
              <a:rPr lang="en-US" dirty="0"/>
              <a:t>Illness prevention &amp; Health promotion</a:t>
            </a:r>
          </a:p>
        </p:txBody>
      </p:sp>
      <p:sp>
        <p:nvSpPr>
          <p:cNvPr id="98307" name="Tijdelijke aanduiding voor inhoud 2"/>
          <p:cNvSpPr>
            <a:spLocks noGrp="1"/>
          </p:cNvSpPr>
          <p:nvPr>
            <p:ph idx="1"/>
          </p:nvPr>
        </p:nvSpPr>
        <p:spPr>
          <a:xfrm>
            <a:off x="1642697" y="2299190"/>
            <a:ext cx="7800242" cy="2935165"/>
          </a:xfrm>
        </p:spPr>
        <p:txBody>
          <a:bodyPr/>
          <a:lstStyle/>
          <a:p>
            <a:pPr algn="ctr" eaLnBrk="1" hangingPunct="1"/>
            <a:r>
              <a:rPr lang="nl-BE" altLang="nl-BE"/>
              <a:t>Individual illness prevention</a:t>
            </a:r>
          </a:p>
          <a:p>
            <a:pPr algn="ctr" eaLnBrk="1" hangingPunct="1"/>
            <a:r>
              <a:rPr lang="nl-BE" altLang="nl-BE"/>
              <a:t>Group-based illness prevention</a:t>
            </a:r>
          </a:p>
          <a:p>
            <a:pPr algn="ctr" eaLnBrk="1" hangingPunct="1"/>
            <a:r>
              <a:rPr lang="nl-BE" altLang="nl-BE"/>
              <a:t>Health promotion</a:t>
            </a:r>
          </a:p>
        </p:txBody>
      </p:sp>
      <p:pic>
        <p:nvPicPr>
          <p:cNvPr id="98308" name="Picture 2" descr="T:\_ALGEMEEN WGC BOTERMARKT\PROJECTEN\Dag Van de Zorg\Fotoselectie\scannen0039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4275993"/>
            <a:ext cx="3575538" cy="230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Afbeelding 1"/>
          <p:cNvPicPr>
            <a:picLocks noChangeAspect="1"/>
          </p:cNvPicPr>
          <p:nvPr/>
        </p:nvPicPr>
        <p:blipFill>
          <a:blip r:embed="rId3" cstate="print">
            <a:extLst>
              <a:ext uri="{28A0092B-C50C-407E-A947-70E740481C1C}">
                <a14:useLocalDpi xmlns:a14="http://schemas.microsoft.com/office/drawing/2010/main" val="0"/>
              </a:ext>
            </a:extLst>
          </a:blip>
          <a:srcRect t="49757"/>
          <a:stretch>
            <a:fillRect/>
          </a:stretch>
        </p:blipFill>
        <p:spPr bwMode="auto">
          <a:xfrm>
            <a:off x="7345974" y="4275993"/>
            <a:ext cx="333668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Picture 2" descr="T:\_ALGEMEEN WGC BOTERMARKT\PROJECTEN\Dag Van de Zorg\Fotoselectie\DSCN163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97720" y="4275993"/>
            <a:ext cx="2133600" cy="163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6058218"/>
      </p:ext>
    </p:extLst>
  </p:cSld>
  <p:clrMapOvr>
    <a:masterClrMapping/>
  </p:clrMapOvr>
  <p:transition spd="med" advClick="0" advTm="8000">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Afbeelding 1" descr="ontbij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4250" y="996950"/>
            <a:ext cx="7683500"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p:cNvSpPr txBox="1"/>
          <p:nvPr/>
        </p:nvSpPr>
        <p:spPr>
          <a:xfrm>
            <a:off x="2567608" y="6021289"/>
            <a:ext cx="7056784"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2400" b="0" i="0" u="none" strike="noStrike" kern="1200" cap="none" spc="0" normalizeH="0" baseline="0" noProof="0" dirty="0" err="1">
                <a:ln>
                  <a:noFill/>
                </a:ln>
                <a:solidFill>
                  <a:srgbClr val="FFCC00"/>
                </a:solidFill>
                <a:effectLst/>
                <a:uLnTx/>
                <a:uFillTx/>
                <a:latin typeface="Arial" panose="020B0604020202020204" pitchFamily="34" charset="0"/>
                <a:ea typeface="+mn-ea"/>
                <a:cs typeface="+mn-cs"/>
              </a:rPr>
              <a:t>Intercultural</a:t>
            </a:r>
            <a:r>
              <a:rPr kumimoji="0" lang="nl-BE" sz="2400" b="0" i="0" u="none" strike="noStrike" kern="1200" cap="none" spc="0" normalizeH="0" baseline="0" noProof="0" dirty="0">
                <a:ln>
                  <a:noFill/>
                </a:ln>
                <a:solidFill>
                  <a:srgbClr val="FFCC00"/>
                </a:solidFill>
                <a:effectLst/>
                <a:uLnTx/>
                <a:uFillTx/>
                <a:latin typeface="Arial" panose="020B0604020202020204" pitchFamily="34" charset="0"/>
                <a:ea typeface="+mn-ea"/>
                <a:cs typeface="+mn-cs"/>
              </a:rPr>
              <a:t> ‘Diabetes-</a:t>
            </a:r>
            <a:r>
              <a:rPr kumimoji="0" lang="nl-BE" sz="2400" b="0" i="0" u="none" strike="noStrike" kern="1200" cap="none" spc="0" normalizeH="0" baseline="0" noProof="0" dirty="0" err="1">
                <a:ln>
                  <a:noFill/>
                </a:ln>
                <a:solidFill>
                  <a:srgbClr val="FFCC00"/>
                </a:solidFill>
                <a:effectLst/>
                <a:uLnTx/>
                <a:uFillTx/>
                <a:latin typeface="Arial" panose="020B0604020202020204" pitchFamily="34" charset="0"/>
                <a:ea typeface="+mn-ea"/>
                <a:cs typeface="+mn-cs"/>
              </a:rPr>
              <a:t>breakfast</a:t>
            </a:r>
            <a:r>
              <a:rPr kumimoji="0" lang="nl-BE" sz="2400" b="0" i="0" u="none" strike="noStrike" kern="1200" cap="none" spc="0" normalizeH="0" baseline="0" noProof="0" dirty="0">
                <a:ln>
                  <a:noFill/>
                </a:ln>
                <a:solidFill>
                  <a:srgbClr val="FFCC00"/>
                </a:solidFill>
                <a:effectLst/>
                <a:uLnTx/>
                <a:uFillTx/>
                <a:latin typeface="Arial" panose="020B0604020202020204" pitchFamily="34" charset="0"/>
                <a:ea typeface="+mn-ea"/>
                <a:cs typeface="+mn-cs"/>
              </a:rPr>
              <a:t>’: </a:t>
            </a:r>
            <a:r>
              <a:rPr kumimoji="0" lang="nl-BE" sz="2400" b="0" i="0" u="none" strike="noStrike" kern="1200" cap="none" spc="0" normalizeH="0" baseline="0" noProof="0" dirty="0" err="1">
                <a:ln>
                  <a:noFill/>
                </a:ln>
                <a:solidFill>
                  <a:srgbClr val="FFCC00"/>
                </a:solidFill>
                <a:effectLst/>
                <a:uLnTx/>
                <a:uFillTx/>
                <a:latin typeface="Arial" panose="020B0604020202020204" pitchFamily="34" charset="0"/>
                <a:ea typeface="+mn-ea"/>
                <a:cs typeface="+mn-cs"/>
              </a:rPr>
              <a:t>connectedness</a:t>
            </a:r>
            <a:endParaRPr kumimoji="0" lang="nl-BE" sz="2400" b="0" i="0" u="none" strike="noStrike" kern="1200" cap="none" spc="0" normalizeH="0" baseline="0" noProof="0" dirty="0">
              <a:ln>
                <a:noFill/>
              </a:ln>
              <a:solidFill>
                <a:srgbClr val="FFCC00"/>
              </a:solidFill>
              <a:effectLst/>
              <a:uLnTx/>
              <a:uFillTx/>
              <a:latin typeface="Arial" panose="020B0604020202020204" pitchFamily="34" charset="0"/>
              <a:ea typeface="+mn-ea"/>
              <a:cs typeface="+mn-cs"/>
            </a:endParaRPr>
          </a:p>
        </p:txBody>
      </p:sp>
      <p:sp>
        <p:nvSpPr>
          <p:cNvPr id="3" name="Tekstvak 2"/>
          <p:cNvSpPr txBox="1"/>
          <p:nvPr/>
        </p:nvSpPr>
        <p:spPr>
          <a:xfrm>
            <a:off x="522514" y="290286"/>
            <a:ext cx="5660572" cy="369332"/>
          </a:xfrm>
          <a:prstGeom prst="rect">
            <a:avLst/>
          </a:prstGeom>
          <a:noFill/>
        </p:spPr>
        <p:txBody>
          <a:bodyPr wrap="square" rtlCol="0">
            <a:spAutoFit/>
          </a:bodyPr>
          <a:lstStyle/>
          <a:p>
            <a:r>
              <a:rPr lang="nl-BE" dirty="0"/>
              <a:t>PATIENTS’ INITIATIVE:</a:t>
            </a:r>
          </a:p>
        </p:txBody>
      </p:sp>
    </p:spTree>
    <p:extLst>
      <p:ext uri="{BB962C8B-B14F-4D97-AF65-F5344CB8AC3E}">
        <p14:creationId xmlns:p14="http://schemas.microsoft.com/office/powerpoint/2010/main" val="1038295582"/>
      </p:ext>
    </p:extLst>
  </p:cSld>
  <p:clrMapOvr>
    <a:masterClrMapping/>
  </p:clrMapOvr>
  <p:transition>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Ovaal 5"/>
          <p:cNvSpPr>
            <a:spLocks noChangeArrowheads="1"/>
          </p:cNvSpPr>
          <p:nvPr/>
        </p:nvSpPr>
        <p:spPr bwMode="auto">
          <a:xfrm>
            <a:off x="3449637" y="944563"/>
            <a:ext cx="5022851" cy="5022851"/>
          </a:xfrm>
          <a:prstGeom prst="ellipse">
            <a:avLst/>
          </a:prstGeom>
          <a:solidFill>
            <a:srgbClr val="39B9BE"/>
          </a:solidFill>
          <a:ln w="12700" cap="sq" algn="ctr">
            <a:solidFill>
              <a:schemeClr val="tx1"/>
            </a:solidFill>
            <a:round/>
            <a:headEnd type="none" w="sm" len="sm"/>
            <a:tailEnd type="none" w="sm" len="sm"/>
          </a:ln>
        </p:spPr>
        <p:txBody>
          <a:bodyPr lIns="68580" tIns="34291" rIns="68580" bIns="34291"/>
          <a:lstStyle>
            <a:lvl1pPr defTabSz="685800">
              <a:spcBef>
                <a:spcPct val="20000"/>
              </a:spcBef>
              <a:buClr>
                <a:srgbClr val="39B9BE"/>
              </a:buClr>
              <a:buFont typeface="Calibri" panose="020F0502020204030204" pitchFamily="34" charset="0"/>
              <a:buChar char="&gt;"/>
              <a:defRPr>
                <a:solidFill>
                  <a:schemeClr val="tx1"/>
                </a:solidFill>
                <a:latin typeface="Calibri" panose="020F0502020204030204" pitchFamily="34" charset="0"/>
              </a:defRPr>
            </a:lvl1pPr>
            <a:lvl2pPr marL="742950" indent="-285750" defTabSz="685800">
              <a:spcBef>
                <a:spcPct val="20000"/>
              </a:spcBef>
              <a:buClr>
                <a:srgbClr val="39B9BE"/>
              </a:buClr>
              <a:buFont typeface="Arial" panose="020B0604020202020204" pitchFamily="34" charset="0"/>
              <a:buChar char="•"/>
              <a:defRPr sz="1500">
                <a:solidFill>
                  <a:schemeClr val="tx1"/>
                </a:solidFill>
                <a:latin typeface="Calibri" panose="020F0502020204030204" pitchFamily="34" charset="0"/>
              </a:defRPr>
            </a:lvl2pPr>
            <a:lvl3pPr marL="1143000" indent="-228600" defTabSz="685800">
              <a:spcBef>
                <a:spcPct val="20000"/>
              </a:spcBef>
              <a:buClr>
                <a:srgbClr val="39B9BE"/>
              </a:buClr>
              <a:buFont typeface="Calibri" panose="020F0502020204030204" pitchFamily="34" charset="0"/>
              <a:buChar char="-"/>
              <a:defRPr sz="1300">
                <a:solidFill>
                  <a:schemeClr val="tx1"/>
                </a:solidFill>
                <a:latin typeface="Calibri" panose="020F0502020204030204" pitchFamily="34" charset="0"/>
              </a:defRPr>
            </a:lvl3pPr>
            <a:lvl4pPr marL="1600200" indent="-228600" defTabSz="685800">
              <a:spcBef>
                <a:spcPct val="20000"/>
              </a:spcBef>
              <a:buClr>
                <a:srgbClr val="39B9BE"/>
              </a:buClr>
              <a:buFont typeface="Calibri" panose="020F0502020204030204" pitchFamily="34" charset="0"/>
              <a:buChar char="&gt;"/>
              <a:defRPr sz="1200">
                <a:solidFill>
                  <a:schemeClr val="tx1"/>
                </a:solidFill>
                <a:latin typeface="Calibri" panose="020F0502020204030204" pitchFamily="34" charset="0"/>
              </a:defRPr>
            </a:lvl4pPr>
            <a:lvl5pPr marL="2057400" indent="-228600" defTabSz="685800">
              <a:spcBef>
                <a:spcPct val="20000"/>
              </a:spcBef>
              <a:buClr>
                <a:srgbClr val="39B9BE"/>
              </a:buClr>
              <a:buFont typeface="Arial" panose="020B0604020202020204" pitchFamily="34" charset="0"/>
              <a:buChar char="•"/>
              <a:defRPr sz="1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9pPr>
          </a:lstStyle>
          <a:p>
            <a:pPr marL="0" marR="0" lvl="0" indent="0" algn="ctr" defTabSz="685783" rtl="0" eaLnBrk="0" fontAlgn="base" latinLnBrk="0" hangingPunct="0">
              <a:lnSpc>
                <a:spcPct val="100000"/>
              </a:lnSpc>
              <a:spcBef>
                <a:spcPct val="0"/>
              </a:spcBef>
              <a:spcAft>
                <a:spcPct val="0"/>
              </a:spcAft>
              <a:buClrTx/>
              <a:buSzTx/>
              <a:buFont typeface="Calibri" panose="020F0502020204030204" pitchFamily="34" charset="0"/>
              <a:buNone/>
              <a:tabLst/>
              <a:defRPr/>
            </a:pPr>
            <a:endParaRPr kumimoji="0" lang="nl-BE" altLang="nl-BE" sz="1800" b="0" i="0" u="none" strike="noStrike" kern="1200" cap="none" spc="0" normalizeH="0" baseline="0" noProof="0">
              <a:ln>
                <a:noFill/>
              </a:ln>
              <a:solidFill>
                <a:srgbClr val="FFCC00"/>
              </a:solidFill>
              <a:effectLst/>
              <a:uLnTx/>
              <a:uFillTx/>
              <a:latin typeface="Arial" panose="020B0604020202020204" pitchFamily="34" charset="0"/>
              <a:ea typeface="+mn-ea"/>
              <a:cs typeface="+mn-cs"/>
            </a:endParaRPr>
          </a:p>
        </p:txBody>
      </p:sp>
      <p:sp>
        <p:nvSpPr>
          <p:cNvPr id="234499" name="Ovaal 6"/>
          <p:cNvSpPr>
            <a:spLocks noChangeArrowheads="1"/>
          </p:cNvSpPr>
          <p:nvPr/>
        </p:nvSpPr>
        <p:spPr bwMode="auto">
          <a:xfrm>
            <a:off x="4133852" y="1284288"/>
            <a:ext cx="3654425" cy="3652837"/>
          </a:xfrm>
          <a:prstGeom prst="ellipse">
            <a:avLst/>
          </a:prstGeom>
          <a:solidFill>
            <a:srgbClr val="FF0000"/>
          </a:solidFill>
          <a:ln w="12700" cap="sq" algn="ctr">
            <a:solidFill>
              <a:schemeClr val="tx1"/>
            </a:solidFill>
            <a:round/>
            <a:headEnd type="none" w="sm" len="sm"/>
            <a:tailEnd type="none" w="sm" len="sm"/>
          </a:ln>
        </p:spPr>
        <p:txBody>
          <a:bodyPr lIns="68580" tIns="34291" rIns="68580" bIns="34291"/>
          <a:lstStyle>
            <a:lvl1pPr defTabSz="685800">
              <a:spcBef>
                <a:spcPct val="20000"/>
              </a:spcBef>
              <a:buClr>
                <a:srgbClr val="39B9BE"/>
              </a:buClr>
              <a:buFont typeface="Calibri" panose="020F0502020204030204" pitchFamily="34" charset="0"/>
              <a:buChar char="&gt;"/>
              <a:defRPr>
                <a:solidFill>
                  <a:schemeClr val="tx1"/>
                </a:solidFill>
                <a:latin typeface="Calibri" panose="020F0502020204030204" pitchFamily="34" charset="0"/>
              </a:defRPr>
            </a:lvl1pPr>
            <a:lvl2pPr marL="742950" indent="-285750" defTabSz="685800">
              <a:spcBef>
                <a:spcPct val="20000"/>
              </a:spcBef>
              <a:buClr>
                <a:srgbClr val="39B9BE"/>
              </a:buClr>
              <a:buFont typeface="Arial" panose="020B0604020202020204" pitchFamily="34" charset="0"/>
              <a:buChar char="•"/>
              <a:defRPr sz="1500">
                <a:solidFill>
                  <a:schemeClr val="tx1"/>
                </a:solidFill>
                <a:latin typeface="Calibri" panose="020F0502020204030204" pitchFamily="34" charset="0"/>
              </a:defRPr>
            </a:lvl2pPr>
            <a:lvl3pPr marL="1143000" indent="-228600" defTabSz="685800">
              <a:spcBef>
                <a:spcPct val="20000"/>
              </a:spcBef>
              <a:buClr>
                <a:srgbClr val="39B9BE"/>
              </a:buClr>
              <a:buFont typeface="Calibri" panose="020F0502020204030204" pitchFamily="34" charset="0"/>
              <a:buChar char="-"/>
              <a:defRPr sz="1300">
                <a:solidFill>
                  <a:schemeClr val="tx1"/>
                </a:solidFill>
                <a:latin typeface="Calibri" panose="020F0502020204030204" pitchFamily="34" charset="0"/>
              </a:defRPr>
            </a:lvl3pPr>
            <a:lvl4pPr marL="1600200" indent="-228600" defTabSz="685800">
              <a:spcBef>
                <a:spcPct val="20000"/>
              </a:spcBef>
              <a:buClr>
                <a:srgbClr val="39B9BE"/>
              </a:buClr>
              <a:buFont typeface="Calibri" panose="020F0502020204030204" pitchFamily="34" charset="0"/>
              <a:buChar char="&gt;"/>
              <a:defRPr sz="1200">
                <a:solidFill>
                  <a:schemeClr val="tx1"/>
                </a:solidFill>
                <a:latin typeface="Calibri" panose="020F0502020204030204" pitchFamily="34" charset="0"/>
              </a:defRPr>
            </a:lvl4pPr>
            <a:lvl5pPr marL="2057400" indent="-228600" defTabSz="685800">
              <a:spcBef>
                <a:spcPct val="20000"/>
              </a:spcBef>
              <a:buClr>
                <a:srgbClr val="39B9BE"/>
              </a:buClr>
              <a:buFont typeface="Arial" panose="020B0604020202020204" pitchFamily="34" charset="0"/>
              <a:buChar char="•"/>
              <a:defRPr sz="1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9pPr>
          </a:lstStyle>
          <a:p>
            <a:pPr marL="0" marR="0" lvl="0" indent="0" algn="ctr" defTabSz="685783" rtl="0" eaLnBrk="0" fontAlgn="base" latinLnBrk="0" hangingPunct="0">
              <a:lnSpc>
                <a:spcPct val="100000"/>
              </a:lnSpc>
              <a:spcBef>
                <a:spcPct val="0"/>
              </a:spcBef>
              <a:spcAft>
                <a:spcPct val="0"/>
              </a:spcAft>
              <a:buClrTx/>
              <a:buSzTx/>
              <a:buFont typeface="Calibri" panose="020F0502020204030204" pitchFamily="34" charset="0"/>
              <a:buNone/>
              <a:tabLst/>
              <a:defRPr/>
            </a:pPr>
            <a:endParaRPr kumimoji="0" lang="nl-BE" altLang="nl-BE" sz="1800" b="0" i="0" u="none" strike="noStrike" kern="1200" cap="none" spc="0" normalizeH="0" baseline="0" noProof="0">
              <a:ln>
                <a:noFill/>
              </a:ln>
              <a:solidFill>
                <a:srgbClr val="FFCC00"/>
              </a:solidFill>
              <a:effectLst/>
              <a:uLnTx/>
              <a:uFillTx/>
              <a:latin typeface="Arial" panose="020B0604020202020204" pitchFamily="34" charset="0"/>
              <a:ea typeface="+mn-ea"/>
              <a:cs typeface="+mn-cs"/>
            </a:endParaRPr>
          </a:p>
        </p:txBody>
      </p:sp>
      <p:sp>
        <p:nvSpPr>
          <p:cNvPr id="8" name="Ovaal 7"/>
          <p:cNvSpPr/>
          <p:nvPr/>
        </p:nvSpPr>
        <p:spPr bwMode="auto">
          <a:xfrm>
            <a:off x="5205414" y="1935163"/>
            <a:ext cx="1511300" cy="1511300"/>
          </a:xfrm>
          <a:prstGeom prst="ellipse">
            <a:avLst/>
          </a:prstGeom>
          <a:solidFill>
            <a:schemeClr val="bg1">
              <a:lumMod val="60000"/>
              <a:lumOff val="40000"/>
            </a:schemeClr>
          </a:solidFill>
          <a:ln w="12700" cap="sq" cmpd="sng" algn="ctr">
            <a:solidFill>
              <a:schemeClr val="tx1"/>
            </a:solidFill>
            <a:prstDash val="solid"/>
            <a:round/>
            <a:headEnd type="none" w="sm" len="sm"/>
            <a:tailEnd type="none" w="sm" len="sm"/>
          </a:ln>
          <a:effectLst/>
        </p:spPr>
        <p:txBody>
          <a:bodyPr lIns="68580" tIns="34291" rIns="68580" bIns="34291"/>
          <a:lstStyle/>
          <a:p>
            <a:pPr marL="0" marR="0" lvl="0" indent="0" algn="ctr" defTabSz="685783"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FFCC00"/>
              </a:solidFill>
              <a:effectLst/>
              <a:uLnTx/>
              <a:uFillTx/>
              <a:latin typeface="Arial" charset="0"/>
              <a:ea typeface="+mn-ea"/>
              <a:cs typeface="+mn-cs"/>
            </a:endParaRPr>
          </a:p>
        </p:txBody>
      </p:sp>
      <p:sp>
        <p:nvSpPr>
          <p:cNvPr id="234501" name="Ovaal 8"/>
          <p:cNvSpPr>
            <a:spLocks noChangeArrowheads="1"/>
          </p:cNvSpPr>
          <p:nvPr/>
        </p:nvSpPr>
        <p:spPr bwMode="auto">
          <a:xfrm>
            <a:off x="5772152" y="2187577"/>
            <a:ext cx="377825" cy="377825"/>
          </a:xfrm>
          <a:prstGeom prst="ellipse">
            <a:avLst/>
          </a:prstGeom>
          <a:solidFill>
            <a:srgbClr val="FFCC00"/>
          </a:solidFill>
          <a:ln w="12700" cap="sq" algn="ctr">
            <a:solidFill>
              <a:schemeClr val="tx1"/>
            </a:solidFill>
            <a:round/>
            <a:headEnd type="none" w="sm" len="sm"/>
            <a:tailEnd type="none" w="sm" len="sm"/>
          </a:ln>
        </p:spPr>
        <p:txBody>
          <a:bodyPr lIns="68580" tIns="34291" rIns="68580" bIns="34291"/>
          <a:lstStyle>
            <a:lvl1pPr defTabSz="685800">
              <a:spcBef>
                <a:spcPct val="20000"/>
              </a:spcBef>
              <a:buClr>
                <a:srgbClr val="39B9BE"/>
              </a:buClr>
              <a:buFont typeface="Calibri" panose="020F0502020204030204" pitchFamily="34" charset="0"/>
              <a:buChar char="&gt;"/>
              <a:defRPr>
                <a:solidFill>
                  <a:schemeClr val="tx1"/>
                </a:solidFill>
                <a:latin typeface="Calibri" panose="020F0502020204030204" pitchFamily="34" charset="0"/>
              </a:defRPr>
            </a:lvl1pPr>
            <a:lvl2pPr marL="742950" indent="-285750" defTabSz="685800">
              <a:spcBef>
                <a:spcPct val="20000"/>
              </a:spcBef>
              <a:buClr>
                <a:srgbClr val="39B9BE"/>
              </a:buClr>
              <a:buFont typeface="Arial" panose="020B0604020202020204" pitchFamily="34" charset="0"/>
              <a:buChar char="•"/>
              <a:defRPr sz="1500">
                <a:solidFill>
                  <a:schemeClr val="tx1"/>
                </a:solidFill>
                <a:latin typeface="Calibri" panose="020F0502020204030204" pitchFamily="34" charset="0"/>
              </a:defRPr>
            </a:lvl2pPr>
            <a:lvl3pPr marL="1143000" indent="-228600" defTabSz="685800">
              <a:spcBef>
                <a:spcPct val="20000"/>
              </a:spcBef>
              <a:buClr>
                <a:srgbClr val="39B9BE"/>
              </a:buClr>
              <a:buFont typeface="Calibri" panose="020F0502020204030204" pitchFamily="34" charset="0"/>
              <a:buChar char="-"/>
              <a:defRPr sz="1300">
                <a:solidFill>
                  <a:schemeClr val="tx1"/>
                </a:solidFill>
                <a:latin typeface="Calibri" panose="020F0502020204030204" pitchFamily="34" charset="0"/>
              </a:defRPr>
            </a:lvl3pPr>
            <a:lvl4pPr marL="1600200" indent="-228600" defTabSz="685800">
              <a:spcBef>
                <a:spcPct val="20000"/>
              </a:spcBef>
              <a:buClr>
                <a:srgbClr val="39B9BE"/>
              </a:buClr>
              <a:buFont typeface="Calibri" panose="020F0502020204030204" pitchFamily="34" charset="0"/>
              <a:buChar char="&gt;"/>
              <a:defRPr sz="1200">
                <a:solidFill>
                  <a:schemeClr val="tx1"/>
                </a:solidFill>
                <a:latin typeface="Calibri" panose="020F0502020204030204" pitchFamily="34" charset="0"/>
              </a:defRPr>
            </a:lvl4pPr>
            <a:lvl5pPr marL="2057400" indent="-228600" defTabSz="685800">
              <a:spcBef>
                <a:spcPct val="20000"/>
              </a:spcBef>
              <a:buClr>
                <a:srgbClr val="39B9BE"/>
              </a:buClr>
              <a:buFont typeface="Arial" panose="020B0604020202020204" pitchFamily="34" charset="0"/>
              <a:buChar char="•"/>
              <a:defRPr sz="1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9pPr>
          </a:lstStyle>
          <a:p>
            <a:pPr marL="0" marR="0" lvl="0" indent="0" algn="ctr" defTabSz="685783" rtl="0" eaLnBrk="0" fontAlgn="base" latinLnBrk="0" hangingPunct="0">
              <a:lnSpc>
                <a:spcPct val="100000"/>
              </a:lnSpc>
              <a:spcBef>
                <a:spcPct val="0"/>
              </a:spcBef>
              <a:spcAft>
                <a:spcPct val="0"/>
              </a:spcAft>
              <a:buClrTx/>
              <a:buSzTx/>
              <a:buFont typeface="Calibri" panose="020F0502020204030204" pitchFamily="34" charset="0"/>
              <a:buNone/>
              <a:tabLst/>
              <a:defRPr/>
            </a:pPr>
            <a:endParaRPr kumimoji="0" lang="nl-BE" altLang="nl-BE" sz="1800" b="0" i="0" u="none" strike="noStrike" kern="1200" cap="none" spc="0" normalizeH="0" baseline="0" noProof="0">
              <a:ln>
                <a:noFill/>
              </a:ln>
              <a:solidFill>
                <a:srgbClr val="FFCC00"/>
              </a:solidFill>
              <a:effectLst/>
              <a:uLnTx/>
              <a:uFillTx/>
              <a:latin typeface="Arial" panose="020B0604020202020204" pitchFamily="34" charset="0"/>
              <a:ea typeface="+mn-ea"/>
              <a:cs typeface="+mn-cs"/>
            </a:endParaRPr>
          </a:p>
        </p:txBody>
      </p:sp>
      <p:sp>
        <p:nvSpPr>
          <p:cNvPr id="10" name="Tekstvak 9"/>
          <p:cNvSpPr txBox="1"/>
          <p:nvPr/>
        </p:nvSpPr>
        <p:spPr>
          <a:xfrm>
            <a:off x="5614989" y="2165349"/>
            <a:ext cx="736099" cy="369332"/>
          </a:xfrm>
          <a:prstGeom prst="rect">
            <a:avLst/>
          </a:prstGeom>
          <a:noFill/>
        </p:spPr>
        <p:txBody>
          <a:bodyPr wrap="none">
            <a:spAutoFit/>
          </a:bodyPr>
          <a:lstStyle/>
          <a:p>
            <a:pPr marL="0" marR="0" lvl="0" indent="0" algn="l" defTabSz="685783"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srgbClr val="1B7EA9">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rPr>
              <a:t>Nano</a:t>
            </a:r>
            <a:endParaRPr kumimoji="0" lang="nl-BE" sz="1800" b="0" i="0" u="none" strike="noStrike" kern="1200" cap="none" spc="0" normalizeH="0" baseline="0" noProof="0" dirty="0">
              <a:ln>
                <a:noFill/>
              </a:ln>
              <a:solidFill>
                <a:srgbClr val="1B7EA9">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1" name="Tekstvak 10"/>
          <p:cNvSpPr txBox="1"/>
          <p:nvPr/>
        </p:nvSpPr>
        <p:spPr>
          <a:xfrm>
            <a:off x="5643565" y="2741613"/>
            <a:ext cx="748923" cy="369332"/>
          </a:xfrm>
          <a:prstGeom prst="rect">
            <a:avLst/>
          </a:prstGeom>
          <a:noFill/>
        </p:spPr>
        <p:txBody>
          <a:bodyPr wrap="none">
            <a:spAutoFit/>
          </a:bodyPr>
          <a:lstStyle/>
          <a:p>
            <a:pPr marL="0" marR="0" lvl="0" indent="0" algn="l" defTabSz="685783"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srgbClr val="1B7EA9">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rPr>
              <a:t>Micro</a:t>
            </a:r>
            <a:endParaRPr kumimoji="0" lang="nl-BE" sz="1800" b="0" i="0" u="none" strike="noStrike" kern="1200" cap="none" spc="0" normalizeH="0" baseline="0" noProof="0" dirty="0">
              <a:ln>
                <a:noFill/>
              </a:ln>
              <a:solidFill>
                <a:srgbClr val="1B7EA9">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2" name="Tekstvak 11"/>
          <p:cNvSpPr txBox="1"/>
          <p:nvPr/>
        </p:nvSpPr>
        <p:spPr>
          <a:xfrm>
            <a:off x="5614990" y="5491163"/>
            <a:ext cx="825867" cy="369332"/>
          </a:xfrm>
          <a:prstGeom prst="rect">
            <a:avLst/>
          </a:prstGeom>
          <a:noFill/>
        </p:spPr>
        <p:txBody>
          <a:bodyPr wrap="none">
            <a:spAutoFit/>
          </a:bodyPr>
          <a:lstStyle/>
          <a:p>
            <a:pPr marL="0" marR="0" lvl="0" indent="0" algn="l" defTabSz="685783"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Macro</a:t>
            </a:r>
            <a:endParaRPr kumimoji="0" lang="nl-BE"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3" name="Tekstvak 12"/>
          <p:cNvSpPr txBox="1"/>
          <p:nvPr/>
        </p:nvSpPr>
        <p:spPr>
          <a:xfrm>
            <a:off x="5637214" y="4241800"/>
            <a:ext cx="748923" cy="369332"/>
          </a:xfrm>
          <a:prstGeom prst="rect">
            <a:avLst/>
          </a:prstGeom>
          <a:noFill/>
        </p:spPr>
        <p:txBody>
          <a:bodyPr wrap="none">
            <a:spAutoFit/>
          </a:bodyPr>
          <a:lstStyle/>
          <a:p>
            <a:pPr marL="0" marR="0" lvl="0" indent="0" algn="l" defTabSz="685783"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Meso</a:t>
            </a:r>
            <a:endParaRPr kumimoji="0" lang="nl-BE"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57316499"/>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CEF534-85CF-410E-AEF9-D74E1CAD865C}"/>
              </a:ext>
            </a:extLst>
          </p:cNvPr>
          <p:cNvSpPr txBox="1"/>
          <p:nvPr/>
        </p:nvSpPr>
        <p:spPr>
          <a:xfrm>
            <a:off x="180108" y="548457"/>
            <a:ext cx="896389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err="1">
                <a:ln>
                  <a:noFill/>
                </a:ln>
                <a:solidFill>
                  <a:prstClr val="black"/>
                </a:solidFill>
                <a:effectLst/>
                <a:uLnTx/>
                <a:uFillTx/>
                <a:latin typeface="Unna" panose="02040503070705020203" pitchFamily="18" charset="0"/>
                <a:ea typeface="+mn-ea"/>
                <a:cs typeface="+mn-cs"/>
              </a:rPr>
              <a:t>Ensuring</a:t>
            </a:r>
            <a:r>
              <a:rPr kumimoji="0" lang="fr-FR" sz="2800" b="1" i="0" u="none" strike="noStrike" kern="1200" cap="none" spc="0" normalizeH="0" baseline="0" noProof="0" dirty="0">
                <a:ln>
                  <a:noFill/>
                </a:ln>
                <a:solidFill>
                  <a:prstClr val="black"/>
                </a:solidFill>
                <a:effectLst/>
                <a:uLnTx/>
                <a:uFillTx/>
                <a:latin typeface="Unna" panose="02040503070705020203" pitchFamily="18" charset="0"/>
                <a:ea typeface="+mn-ea"/>
                <a:cs typeface="+mn-cs"/>
              </a:rPr>
              <a:t> </a:t>
            </a:r>
            <a:r>
              <a:rPr kumimoji="0" lang="fr-FR" sz="2800" b="1" i="0" u="none" strike="noStrike" kern="1200" cap="none" spc="0" normalizeH="0" baseline="0" noProof="0" dirty="0" err="1">
                <a:ln>
                  <a:noFill/>
                </a:ln>
                <a:solidFill>
                  <a:prstClr val="black"/>
                </a:solidFill>
                <a:effectLst/>
                <a:uLnTx/>
                <a:uFillTx/>
                <a:latin typeface="Unna" panose="02040503070705020203" pitchFamily="18" charset="0"/>
                <a:ea typeface="+mn-ea"/>
                <a:cs typeface="+mn-cs"/>
              </a:rPr>
              <a:t>equity</a:t>
            </a:r>
            <a:r>
              <a:rPr kumimoji="0" lang="fr-FR" sz="2800" b="1" i="0" u="none" strike="noStrike" kern="1200" cap="none" spc="0" normalizeH="0" baseline="0" noProof="0" dirty="0">
                <a:ln>
                  <a:noFill/>
                </a:ln>
                <a:solidFill>
                  <a:prstClr val="black"/>
                </a:solidFill>
                <a:effectLst/>
                <a:uLnTx/>
                <a:uFillTx/>
                <a:latin typeface="Unna" panose="02040503070705020203" pitchFamily="18" charset="0"/>
                <a:ea typeface="+mn-ea"/>
                <a:cs typeface="+mn-cs"/>
              </a:rPr>
              <a:t>, </a:t>
            </a:r>
            <a:r>
              <a:rPr kumimoji="0" lang="fr-FR" sz="2800" b="1" i="0" u="none" strike="noStrike" kern="1200" cap="none" spc="0" normalizeH="0" baseline="0" noProof="0" dirty="0" err="1">
                <a:ln>
                  <a:noFill/>
                </a:ln>
                <a:solidFill>
                  <a:prstClr val="black"/>
                </a:solidFill>
                <a:effectLst/>
                <a:uLnTx/>
                <a:uFillTx/>
                <a:latin typeface="Unna" panose="02040503070705020203" pitchFamily="18" charset="0"/>
                <a:ea typeface="+mn-ea"/>
                <a:cs typeface="+mn-cs"/>
              </a:rPr>
              <a:t>inclusivity</a:t>
            </a:r>
            <a:r>
              <a:rPr kumimoji="0" lang="fr-FR" sz="2800" b="1" i="0" u="none" strike="noStrike" kern="1200" cap="none" spc="0" normalizeH="0" baseline="0" noProof="0" dirty="0">
                <a:ln>
                  <a:noFill/>
                </a:ln>
                <a:solidFill>
                  <a:prstClr val="black"/>
                </a:solidFill>
                <a:effectLst/>
                <a:uLnTx/>
                <a:uFillTx/>
                <a:latin typeface="Unna" panose="02040503070705020203" pitchFamily="18" charset="0"/>
                <a:ea typeface="+mn-ea"/>
                <a:cs typeface="+mn-cs"/>
              </a:rPr>
              <a:t> and </a:t>
            </a:r>
            <a:r>
              <a:rPr kumimoji="0" lang="fr-FR" sz="2800" b="1" i="0" u="none" strike="noStrike" kern="1200" cap="none" spc="0" normalizeH="0" baseline="0" noProof="0" dirty="0" err="1">
                <a:ln>
                  <a:noFill/>
                </a:ln>
                <a:solidFill>
                  <a:prstClr val="black"/>
                </a:solidFill>
                <a:effectLst/>
                <a:uLnTx/>
                <a:uFillTx/>
                <a:latin typeface="Unna" panose="02040503070705020203" pitchFamily="18" charset="0"/>
                <a:ea typeface="+mn-ea"/>
                <a:cs typeface="+mn-cs"/>
              </a:rPr>
              <a:t>diversity</a:t>
            </a:r>
            <a:r>
              <a:rPr kumimoji="0" lang="fr-FR" sz="2800" b="1" i="0" u="none" strike="noStrike" kern="1200" cap="none" spc="0" normalizeH="0" baseline="0" noProof="0" dirty="0">
                <a:ln>
                  <a:noFill/>
                </a:ln>
                <a:solidFill>
                  <a:prstClr val="black"/>
                </a:solidFill>
                <a:effectLst/>
                <a:uLnTx/>
                <a:uFillTx/>
                <a:latin typeface="Unna" panose="02040503070705020203" pitchFamily="18" charset="0"/>
                <a:ea typeface="+mn-ea"/>
                <a:cs typeface="+mn-cs"/>
              </a:rPr>
              <a:t> of the </a:t>
            </a:r>
            <a:r>
              <a:rPr kumimoji="0" lang="fr-FR" sz="2800" b="1" i="0" u="none" strike="noStrike" kern="1200" cap="none" spc="0" normalizeH="0" baseline="0" noProof="0" dirty="0" err="1">
                <a:ln>
                  <a:noFill/>
                </a:ln>
                <a:solidFill>
                  <a:prstClr val="black"/>
                </a:solidFill>
                <a:effectLst/>
                <a:uLnTx/>
                <a:uFillTx/>
                <a:latin typeface="Unna" panose="02040503070705020203" pitchFamily="18" charset="0"/>
                <a:ea typeface="+mn-ea"/>
                <a:cs typeface="+mn-cs"/>
              </a:rPr>
              <a:t>patients’voice</a:t>
            </a:r>
            <a:endParaRPr kumimoji="0" lang="fr-FR" sz="2800" b="1" i="0" u="none" strike="noStrike" kern="1200" cap="none" spc="0" normalizeH="0" baseline="0" noProof="0" dirty="0">
              <a:ln>
                <a:noFill/>
              </a:ln>
              <a:solidFill>
                <a:prstClr val="white"/>
              </a:solidFill>
              <a:effectLst/>
              <a:uLnTx/>
              <a:uFillTx/>
              <a:latin typeface="Unna" panose="02040503070705020203" pitchFamily="18" charset="0"/>
              <a:ea typeface="+mn-ea"/>
              <a:cs typeface="+mn-cs"/>
            </a:endParaRPr>
          </a:p>
        </p:txBody>
      </p:sp>
      <p:sp>
        <p:nvSpPr>
          <p:cNvPr id="3" name="TextBox 2">
            <a:extLst>
              <a:ext uri="{FF2B5EF4-FFF2-40B4-BE49-F238E27FC236}">
                <a16:creationId xmlns:a16="http://schemas.microsoft.com/office/drawing/2014/main" id="{45A4FF19-F0B3-4CF2-90ED-C129B4DCA143}"/>
              </a:ext>
            </a:extLst>
          </p:cNvPr>
          <p:cNvSpPr txBox="1"/>
          <p:nvPr/>
        </p:nvSpPr>
        <p:spPr>
          <a:xfrm>
            <a:off x="1707350" y="1517302"/>
            <a:ext cx="53109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prstClr val="black"/>
                </a:solidFill>
                <a:latin typeface="Unna" panose="02040503070705020203" pitchFamily="18" charset="0"/>
              </a:rPr>
              <a:t>Meso</a:t>
            </a:r>
            <a:r>
              <a:rPr kumimoji="0" lang="en-US" sz="2400" b="0" i="0" u="none" strike="noStrike" kern="1200" cap="none" spc="0" normalizeH="0" baseline="0" noProof="0" dirty="0">
                <a:ln>
                  <a:noFill/>
                </a:ln>
                <a:solidFill>
                  <a:prstClr val="black"/>
                </a:solidFill>
                <a:effectLst/>
                <a:uLnTx/>
                <a:uFillTx/>
                <a:latin typeface="Unna" panose="02040503070705020203" pitchFamily="18" charset="0"/>
                <a:ea typeface="+mn-ea"/>
                <a:cs typeface="+mn-cs"/>
              </a:rPr>
              <a:t>-level</a:t>
            </a:r>
            <a:endParaRPr kumimoji="0" lang="en-BE" sz="2400" b="0" i="0" u="none" strike="noStrike" kern="1200" cap="none" spc="0" normalizeH="0" baseline="0" noProof="0" dirty="0">
              <a:ln>
                <a:noFill/>
              </a:ln>
              <a:solidFill>
                <a:prstClr val="black"/>
              </a:solidFill>
              <a:effectLst/>
              <a:uLnTx/>
              <a:uFillTx/>
              <a:latin typeface="Unna" panose="02040503070705020203" pitchFamily="18" charset="0"/>
              <a:ea typeface="+mn-ea"/>
              <a:cs typeface="+mn-cs"/>
            </a:endParaRPr>
          </a:p>
        </p:txBody>
      </p:sp>
      <p:sp>
        <p:nvSpPr>
          <p:cNvPr id="4" name="TextBox 3">
            <a:extLst>
              <a:ext uri="{FF2B5EF4-FFF2-40B4-BE49-F238E27FC236}">
                <a16:creationId xmlns:a16="http://schemas.microsoft.com/office/drawing/2014/main" id="{6DDD5AED-A34E-41D1-A384-32C15D645346}"/>
              </a:ext>
            </a:extLst>
          </p:cNvPr>
          <p:cNvSpPr txBox="1"/>
          <p:nvPr/>
        </p:nvSpPr>
        <p:spPr>
          <a:xfrm>
            <a:off x="1707350" y="2355273"/>
            <a:ext cx="9670473" cy="34163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0000"/>
                </a:solidFill>
                <a:effectLst/>
                <a:uLnTx/>
                <a:uFillTx/>
                <a:latin typeface="Karla" pitchFamily="2" charset="0"/>
                <a:ea typeface="Karla" pitchFamily="2" charset="0"/>
                <a:cs typeface="+mn-cs"/>
              </a:rPr>
              <a:t>Equity:  system</a:t>
            </a:r>
            <a:r>
              <a:rPr kumimoji="0" lang="en-US" sz="2400" b="1" i="0" u="none" strike="noStrike" kern="1200" cap="none" spc="0" normalizeH="0" noProof="0" dirty="0">
                <a:ln>
                  <a:noFill/>
                </a:ln>
                <a:solidFill>
                  <a:srgbClr val="FF0000"/>
                </a:solidFill>
                <a:effectLst/>
                <a:uLnTx/>
                <a:uFillTx/>
                <a:latin typeface="Karla" pitchFamily="2" charset="0"/>
                <a:ea typeface="Karla" pitchFamily="2" charset="0"/>
                <a:cs typeface="+mn-cs"/>
              </a:rPr>
              <a:t> accountability for a defined population: PRIMARY CARE ZONES</a:t>
            </a:r>
            <a:r>
              <a:rPr kumimoji="0" lang="en-US" sz="2400" b="1" i="0" u="none" strike="noStrike" kern="1200" cap="none" spc="0" normalizeH="0" baseline="0" noProof="0" dirty="0">
                <a:ln>
                  <a:noFill/>
                </a:ln>
                <a:solidFill>
                  <a:srgbClr val="FF0000"/>
                </a:solidFill>
                <a:effectLst/>
                <a:uLnTx/>
                <a:uFillTx/>
                <a:latin typeface="Karla" pitchFamily="2" charset="0"/>
                <a:ea typeface="Karla" pitchFamily="2" charset="0"/>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FF0000"/>
              </a:solidFill>
              <a:effectLst/>
              <a:uLnTx/>
              <a:uFillTx/>
              <a:latin typeface="Karla" pitchFamily="2" charset="0"/>
              <a:ea typeface="Karla"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0000"/>
                </a:solidFill>
                <a:effectLst/>
                <a:uLnTx/>
                <a:uFillTx/>
                <a:latin typeface="Karla" pitchFamily="2" charset="0"/>
                <a:ea typeface="Karla" pitchFamily="2" charset="0"/>
                <a:cs typeface="+mn-cs"/>
              </a:rPr>
              <a:t>Inclusivity:  Community Oriented</a:t>
            </a:r>
            <a:r>
              <a:rPr kumimoji="0" lang="en-US" sz="2400" b="1" i="0" u="none" strike="noStrike" kern="1200" cap="none" spc="0" normalizeH="0" noProof="0" dirty="0">
                <a:ln>
                  <a:noFill/>
                </a:ln>
                <a:solidFill>
                  <a:srgbClr val="FF0000"/>
                </a:solidFill>
                <a:effectLst/>
                <a:uLnTx/>
                <a:uFillTx/>
                <a:latin typeface="Karla" pitchFamily="2" charset="0"/>
                <a:ea typeface="Karla" pitchFamily="2" charset="0"/>
                <a:cs typeface="+mn-cs"/>
              </a:rPr>
              <a:t> Primary Care and </a:t>
            </a:r>
            <a:r>
              <a:rPr kumimoji="0" lang="en-US" sz="2400" b="1" i="0" u="none" strike="noStrike" kern="1200" cap="none" spc="0" normalizeH="0" baseline="0" noProof="0" dirty="0">
                <a:ln>
                  <a:noFill/>
                </a:ln>
                <a:solidFill>
                  <a:srgbClr val="FF0000"/>
                </a:solidFill>
                <a:effectLst/>
                <a:uLnTx/>
                <a:uFillTx/>
                <a:latin typeface="Karla" pitchFamily="2" charset="0"/>
                <a:ea typeface="Karla" pitchFamily="2" charset="0"/>
                <a:cs typeface="+mn-cs"/>
              </a:rPr>
              <a:t> inter-sectoral</a:t>
            </a:r>
            <a:r>
              <a:rPr kumimoji="0" lang="en-US" sz="2400" b="1" i="0" u="none" strike="noStrike" kern="1200" cap="none" spc="0" normalizeH="0" noProof="0" dirty="0">
                <a:ln>
                  <a:noFill/>
                </a:ln>
                <a:solidFill>
                  <a:srgbClr val="FF0000"/>
                </a:solidFill>
                <a:effectLst/>
                <a:uLnTx/>
                <a:uFillTx/>
                <a:latin typeface="Karla" pitchFamily="2" charset="0"/>
                <a:ea typeface="Karla" pitchFamily="2" charset="0"/>
                <a:cs typeface="+mn-cs"/>
              </a:rPr>
              <a:t> action for health</a:t>
            </a:r>
            <a:r>
              <a:rPr kumimoji="0" lang="en-US" sz="2400" b="1" i="0" u="none" strike="noStrike" kern="1200" cap="none" spc="0" normalizeH="0" baseline="0" noProof="0" dirty="0">
                <a:ln>
                  <a:noFill/>
                </a:ln>
                <a:solidFill>
                  <a:srgbClr val="FF0000"/>
                </a:solidFill>
                <a:effectLst/>
                <a:uLnTx/>
                <a:uFillTx/>
                <a:latin typeface="Karla" pitchFamily="2" charset="0"/>
                <a:ea typeface="Karla" pitchFamily="2" charset="0"/>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FF0000"/>
              </a:solidFill>
              <a:effectLst/>
              <a:uLnTx/>
              <a:uFillTx/>
              <a:latin typeface="Karla" pitchFamily="2" charset="0"/>
              <a:ea typeface="Karla"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0000"/>
                </a:solidFill>
                <a:effectLst/>
                <a:uLnTx/>
                <a:uFillTx/>
                <a:latin typeface="Karla" pitchFamily="2" charset="0"/>
                <a:ea typeface="Karla" pitchFamily="2" charset="0"/>
                <a:cs typeface="+mn-cs"/>
              </a:rPr>
              <a:t>Diversity:</a:t>
            </a:r>
            <a:r>
              <a:rPr kumimoji="0" lang="en-US" sz="2400" b="1" i="0" u="none" strike="noStrike" kern="1200" cap="none" spc="0" normalizeH="0" noProof="0" dirty="0">
                <a:ln>
                  <a:noFill/>
                </a:ln>
                <a:solidFill>
                  <a:srgbClr val="FF0000"/>
                </a:solidFill>
                <a:effectLst/>
                <a:uLnTx/>
                <a:uFillTx/>
                <a:latin typeface="Karla" pitchFamily="2" charset="0"/>
                <a:ea typeface="Karla" pitchFamily="2" charset="0"/>
                <a:cs typeface="+mn-cs"/>
              </a:rPr>
              <a:t> addressing Social Determinants of Health through ‘proportionate universalism’ (Sir Michael Marmot)</a:t>
            </a:r>
            <a:endParaRPr kumimoji="0" lang="en-US" sz="2400" b="1" i="0" u="none" strike="noStrike" kern="1200" cap="none" spc="0" normalizeH="0" baseline="0" noProof="0" dirty="0">
              <a:ln>
                <a:noFill/>
              </a:ln>
              <a:solidFill>
                <a:srgbClr val="FF0000"/>
              </a:solidFill>
              <a:effectLst/>
              <a:uLnTx/>
              <a:uFillTx/>
              <a:latin typeface="Karla" pitchFamily="2" charset="0"/>
              <a:ea typeface="Karla"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Karla" pitchFamily="2" charset="0"/>
              <a:ea typeface="Karla"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Karla" pitchFamily="2" charset="0"/>
              <a:ea typeface="Karla"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Karla" pitchFamily="2" charset="0"/>
                <a:ea typeface="Karla" pitchFamily="2" charset="0"/>
                <a:cs typeface="+mn-cs"/>
              </a:rPr>
              <a:t>ROLE OF PATIENTS’ ORGANISATIONS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BE" sz="1800" b="0" i="0" u="none" strike="noStrike" kern="1200" cap="none" spc="0" normalizeH="0" baseline="0" noProof="0" dirty="0">
              <a:ln>
                <a:noFill/>
              </a:ln>
              <a:solidFill>
                <a:prstClr val="black"/>
              </a:solidFill>
              <a:effectLst/>
              <a:uLnTx/>
              <a:uFillTx/>
              <a:latin typeface="Karla" pitchFamily="2" charset="0"/>
              <a:ea typeface="Karla" pitchFamily="2" charset="0"/>
              <a:cs typeface="+mn-cs"/>
            </a:endParaRPr>
          </a:p>
        </p:txBody>
      </p:sp>
    </p:spTree>
    <p:extLst>
      <p:ext uri="{BB962C8B-B14F-4D97-AF65-F5344CB8AC3E}">
        <p14:creationId xmlns:p14="http://schemas.microsoft.com/office/powerpoint/2010/main" val="17622794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WhAT</a:t>
            </a:r>
            <a:r>
              <a:rPr lang="nl-NL" dirty="0"/>
              <a:t> IS ‘PROPORTIONATE UNIVERSALISM’ ?</a:t>
            </a:r>
            <a:endParaRPr lang="nl-BE" dirty="0"/>
          </a:p>
        </p:txBody>
      </p:sp>
      <p:sp>
        <p:nvSpPr>
          <p:cNvPr id="3" name="Tijdelijke aanduiding voor inhoud 2"/>
          <p:cNvSpPr>
            <a:spLocks noGrp="1"/>
          </p:cNvSpPr>
          <p:nvPr>
            <p:ph idx="1"/>
          </p:nvPr>
        </p:nvSpPr>
        <p:spPr>
          <a:xfrm>
            <a:off x="5007429" y="702928"/>
            <a:ext cx="7024913" cy="5436616"/>
          </a:xfrm>
        </p:spPr>
        <p:txBody>
          <a:bodyPr>
            <a:normAutofit/>
          </a:bodyPr>
          <a:lstStyle/>
          <a:p>
            <a:pPr marL="45567" indent="0" algn="ctr">
              <a:buNone/>
            </a:pPr>
            <a:r>
              <a:rPr lang="fr-BE" sz="2400" b="1" dirty="0">
                <a:solidFill>
                  <a:srgbClr val="0A1E60"/>
                </a:solidFill>
                <a:latin typeface="Arial" panose="020B0604020202020204" pitchFamily="34" charset="0"/>
                <a:cs typeface="Arial" panose="020B0604020202020204" pitchFamily="34" charset="0"/>
              </a:rPr>
              <a:t>  </a:t>
            </a:r>
            <a:endParaRPr lang="fr-BE" sz="2800" dirty="0">
              <a:solidFill>
                <a:srgbClr val="0A1E60"/>
              </a:solidFill>
              <a:latin typeface="Arial" panose="020B0604020202020204" pitchFamily="34" charset="0"/>
              <a:cs typeface="Arial" panose="020B0604020202020204" pitchFamily="34" charset="0"/>
            </a:endParaRPr>
          </a:p>
        </p:txBody>
      </p:sp>
      <p:pic>
        <p:nvPicPr>
          <p:cNvPr id="4" name="Afbeelding 3"/>
          <p:cNvPicPr>
            <a:picLocks noChangeAspect="1"/>
          </p:cNvPicPr>
          <p:nvPr/>
        </p:nvPicPr>
        <p:blipFill>
          <a:blip r:embed="rId3"/>
          <a:stretch>
            <a:fillRect/>
          </a:stretch>
        </p:blipFill>
        <p:spPr>
          <a:xfrm>
            <a:off x="6738333" y="827315"/>
            <a:ext cx="3563103" cy="3817258"/>
          </a:xfrm>
          <a:prstGeom prst="rect">
            <a:avLst/>
          </a:prstGeom>
        </p:spPr>
      </p:pic>
      <p:pic>
        <p:nvPicPr>
          <p:cNvPr id="5" name="Afbeelding 4"/>
          <p:cNvPicPr>
            <a:picLocks noChangeAspect="1"/>
          </p:cNvPicPr>
          <p:nvPr/>
        </p:nvPicPr>
        <p:blipFill>
          <a:blip r:embed="rId4"/>
          <a:stretch>
            <a:fillRect/>
          </a:stretch>
        </p:blipFill>
        <p:spPr>
          <a:xfrm>
            <a:off x="178533" y="628600"/>
            <a:ext cx="4001581" cy="4015972"/>
          </a:xfrm>
          <a:prstGeom prst="rect">
            <a:avLst/>
          </a:prstGeom>
        </p:spPr>
      </p:pic>
      <p:pic>
        <p:nvPicPr>
          <p:cNvPr id="6" name="Afbeeldi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7714" y="4768959"/>
            <a:ext cx="7141029" cy="1936641"/>
          </a:xfrm>
          <a:prstGeom prst="rect">
            <a:avLst/>
          </a:prstGeom>
        </p:spPr>
      </p:pic>
      <p:sp>
        <p:nvSpPr>
          <p:cNvPr id="7" name="Rechthoek 6"/>
          <p:cNvSpPr/>
          <p:nvPr/>
        </p:nvSpPr>
        <p:spPr>
          <a:xfrm>
            <a:off x="2757714" y="4905829"/>
            <a:ext cx="275772" cy="261257"/>
          </a:xfrm>
          <a:prstGeom prst="rect">
            <a:avLst/>
          </a:prstGeom>
          <a:solidFill>
            <a:schemeClr val="bg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8390561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quarter" idx="10"/>
          </p:nvPr>
        </p:nvSpPr>
        <p:spPr/>
        <p:txBody>
          <a:bodyPr/>
          <a:lstStyle/>
          <a:p>
            <a:pPr defTabSz="685783">
              <a:defRPr/>
            </a:pPr>
            <a:fld id="{A3427A2E-0AD9-49C2-BE74-5A97ABE59752}" type="datetime3">
              <a:rPr lang="nl-BE">
                <a:latin typeface="Calibri"/>
              </a:rPr>
              <a:pPr defTabSz="685783">
                <a:defRPr/>
              </a:pPr>
              <a:t>11.11.19</a:t>
            </a:fld>
            <a:endParaRPr lang="en-GB">
              <a:latin typeface="Calibri"/>
            </a:endParaRPr>
          </a:p>
        </p:txBody>
      </p:sp>
      <p:sp>
        <p:nvSpPr>
          <p:cNvPr id="3" name="Tijdelijke aanduiding voor voettekst 2"/>
          <p:cNvSpPr>
            <a:spLocks noGrp="1"/>
          </p:cNvSpPr>
          <p:nvPr>
            <p:ph type="ftr" sz="quarter" idx="11"/>
          </p:nvPr>
        </p:nvSpPr>
        <p:spPr/>
        <p:txBody>
          <a:bodyPr/>
          <a:lstStyle/>
          <a:p>
            <a:pPr defTabSz="685783">
              <a:defRPr/>
            </a:pPr>
            <a:r>
              <a:rPr lang="en-GB">
                <a:latin typeface="Calibri"/>
              </a:rPr>
              <a:t>Agentschap Zorg en Gezondheid</a:t>
            </a:r>
          </a:p>
        </p:txBody>
      </p:sp>
      <p:sp>
        <p:nvSpPr>
          <p:cNvPr id="4" name="Tijdelijke aanduiding voor dianummer 3"/>
          <p:cNvSpPr>
            <a:spLocks noGrp="1"/>
          </p:cNvSpPr>
          <p:nvPr>
            <p:ph type="sldNum" sz="quarter" idx="12"/>
          </p:nvPr>
        </p:nvSpPr>
        <p:spPr/>
        <p:txBody>
          <a:bodyPr/>
          <a:lstStyle/>
          <a:p>
            <a:pPr defTabSz="685783">
              <a:defRPr/>
            </a:pPr>
            <a:fld id="{78FB77B0-120C-4FB6-BFFC-EDA45B88D526}" type="slidenum">
              <a:rPr lang="en-GB">
                <a:latin typeface="Calibri"/>
              </a:rPr>
              <a:pPr defTabSz="685783">
                <a:defRPr/>
              </a:pPr>
              <a:t>45</a:t>
            </a:fld>
            <a:endParaRPr lang="en-GB">
              <a:latin typeface="Calibri"/>
            </a:endParaRPr>
          </a:p>
        </p:txBody>
      </p:sp>
      <p:sp>
        <p:nvSpPr>
          <p:cNvPr id="5" name="Rechthoek 4"/>
          <p:cNvSpPr/>
          <p:nvPr/>
        </p:nvSpPr>
        <p:spPr>
          <a:xfrm>
            <a:off x="3773489" y="1916114"/>
            <a:ext cx="6264275" cy="2516971"/>
          </a:xfrm>
          <a:prstGeom prst="rect">
            <a:avLst/>
          </a:prstGeom>
        </p:spPr>
        <p:txBody>
          <a:bodyPr>
            <a:spAutoFit/>
          </a:bodyPr>
          <a:lstStyle/>
          <a:p>
            <a:pPr defTabSz="685783">
              <a:defRPr/>
            </a:pPr>
            <a:r>
              <a:rPr lang="en-US" sz="2251" dirty="0">
                <a:solidFill>
                  <a:srgbClr val="2F2F2F"/>
                </a:solidFill>
                <a:latin typeface="Calibri"/>
              </a:rPr>
              <a:t>“</a:t>
            </a:r>
            <a:r>
              <a:rPr lang="en-US" sz="2251" i="1" dirty="0">
                <a:solidFill>
                  <a:srgbClr val="2F2F2F"/>
                </a:solidFill>
                <a:latin typeface="Calibri"/>
              </a:rPr>
              <a:t>Organizing primary care in decentralized entities, for example, </a:t>
            </a:r>
            <a:r>
              <a:rPr lang="en-US" sz="2251" i="1" dirty="0">
                <a:solidFill>
                  <a:srgbClr val="FF0000"/>
                </a:solidFill>
                <a:latin typeface="Calibri"/>
              </a:rPr>
              <a:t>primary care zones (PCZs)</a:t>
            </a:r>
            <a:r>
              <a:rPr lang="en-US" sz="2251" i="1" dirty="0">
                <a:solidFill>
                  <a:srgbClr val="2F2F2F"/>
                </a:solidFill>
                <a:latin typeface="Calibri"/>
              </a:rPr>
              <a:t>, can contribute to the visibility of primary care. Defining the population that accesses a certain group of services and providers in primary care, can contribute to the accountability of providers in terms of outcomes, access and quality of care</a:t>
            </a:r>
            <a:r>
              <a:rPr lang="en-US" sz="2251" dirty="0">
                <a:solidFill>
                  <a:srgbClr val="2F2F2F"/>
                </a:solidFill>
                <a:latin typeface="Calibri"/>
              </a:rPr>
              <a:t>.”</a:t>
            </a:r>
            <a:endParaRPr lang="nl-BE" sz="2251" dirty="0">
              <a:solidFill>
                <a:srgbClr val="2F2F2F"/>
              </a:solidFill>
              <a:latin typeface="Calibri"/>
            </a:endParaRPr>
          </a:p>
        </p:txBody>
      </p:sp>
      <p:pic>
        <p:nvPicPr>
          <p:cNvPr id="295942" name="Afbeelding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44726" y="1106488"/>
            <a:ext cx="1389063"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5943" name="Tekstvak 5"/>
          <p:cNvSpPr txBox="1">
            <a:spLocks noChangeArrowheads="1"/>
          </p:cNvSpPr>
          <p:nvPr/>
        </p:nvSpPr>
        <p:spPr bwMode="auto">
          <a:xfrm>
            <a:off x="3633789" y="5084765"/>
            <a:ext cx="66817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defTabSz="914377" eaLnBrk="0" fontAlgn="base" hangingPunct="0">
              <a:spcBef>
                <a:spcPct val="0"/>
              </a:spcBef>
              <a:spcAft>
                <a:spcPct val="0"/>
              </a:spcAft>
              <a:defRPr/>
            </a:pPr>
            <a:r>
              <a:rPr lang="nl-BE" altLang="nl-BE">
                <a:solidFill>
                  <a:srgbClr val="147178"/>
                </a:solidFill>
              </a:rPr>
              <a:t>Everybody Counts!</a:t>
            </a:r>
          </a:p>
          <a:p>
            <a:pPr defTabSz="914377" eaLnBrk="0" fontAlgn="base" hangingPunct="0">
              <a:spcBef>
                <a:spcPct val="0"/>
              </a:spcBef>
              <a:spcAft>
                <a:spcPct val="0"/>
              </a:spcAft>
              <a:defRPr/>
            </a:pPr>
            <a:r>
              <a:rPr lang="nl-BE" altLang="nl-BE">
                <a:solidFill>
                  <a:srgbClr val="147178"/>
                </a:solidFill>
              </a:rPr>
              <a:t>No one should be left behind!</a:t>
            </a:r>
          </a:p>
        </p:txBody>
      </p:sp>
    </p:spTree>
    <p:extLst>
      <p:ext uri="{BB962C8B-B14F-4D97-AF65-F5344CB8AC3E}">
        <p14:creationId xmlns:p14="http://schemas.microsoft.com/office/powerpoint/2010/main" val="23704308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fontAlgn="auto" hangingPunct="1">
              <a:spcAft>
                <a:spcPts val="0"/>
              </a:spcAft>
              <a:defRPr/>
            </a:pPr>
            <a:r>
              <a:rPr lang="nl-NL" sz="2100" dirty="0"/>
              <a:t>PRIMARY CARE ZONE:  </a:t>
            </a:r>
            <a:r>
              <a:rPr lang="nl-NL" sz="2100" dirty="0" err="1"/>
              <a:t>meso</a:t>
            </a:r>
            <a:r>
              <a:rPr lang="nl-NL" sz="2100" dirty="0"/>
              <a:t>-LEVEL: 70.000-125.000 </a:t>
            </a:r>
            <a:r>
              <a:rPr lang="nl-NL" sz="2100" dirty="0" err="1"/>
              <a:t>iNHABITANTS</a:t>
            </a:r>
            <a:endParaRPr lang="nl-BE" sz="2100" dirty="0"/>
          </a:p>
        </p:txBody>
      </p:sp>
      <p:sp>
        <p:nvSpPr>
          <p:cNvPr id="3" name="Tijdelijke aanduiding voor datum 2"/>
          <p:cNvSpPr>
            <a:spLocks noGrp="1"/>
          </p:cNvSpPr>
          <p:nvPr>
            <p:ph type="dt" sz="quarter" idx="10"/>
          </p:nvPr>
        </p:nvSpPr>
        <p:spPr/>
        <p:txBody>
          <a:bodyPr/>
          <a:lstStyle/>
          <a:p>
            <a:pPr defTabSz="685783">
              <a:defRPr/>
            </a:pPr>
            <a:fld id="{75D67C27-B33D-46D0-825F-BBE144462DB0}" type="datetime3">
              <a:rPr lang="nl-BE">
                <a:latin typeface="Calibri"/>
              </a:rPr>
              <a:pPr defTabSz="685783">
                <a:defRPr/>
              </a:pPr>
              <a:t>11.11.19</a:t>
            </a:fld>
            <a:endParaRPr lang="en-GB">
              <a:latin typeface="Calibri"/>
            </a:endParaRPr>
          </a:p>
        </p:txBody>
      </p:sp>
      <p:sp>
        <p:nvSpPr>
          <p:cNvPr id="4" name="Tijdelijke aanduiding voor voettekst 3"/>
          <p:cNvSpPr>
            <a:spLocks noGrp="1"/>
          </p:cNvSpPr>
          <p:nvPr>
            <p:ph type="ftr" sz="quarter" idx="11"/>
          </p:nvPr>
        </p:nvSpPr>
        <p:spPr/>
        <p:txBody>
          <a:bodyPr/>
          <a:lstStyle/>
          <a:p>
            <a:pPr defTabSz="685783">
              <a:defRPr/>
            </a:pPr>
            <a:r>
              <a:rPr lang="en-GB">
                <a:latin typeface="Calibri"/>
              </a:rPr>
              <a:t>Agentschap Zorg en Gezondheid</a:t>
            </a:r>
          </a:p>
        </p:txBody>
      </p:sp>
      <p:sp>
        <p:nvSpPr>
          <p:cNvPr id="5" name="Tijdelijke aanduiding voor dianummer 4"/>
          <p:cNvSpPr>
            <a:spLocks noGrp="1"/>
          </p:cNvSpPr>
          <p:nvPr>
            <p:ph type="sldNum" sz="quarter" idx="12"/>
          </p:nvPr>
        </p:nvSpPr>
        <p:spPr/>
        <p:txBody>
          <a:bodyPr/>
          <a:lstStyle/>
          <a:p>
            <a:pPr defTabSz="685783">
              <a:defRPr/>
            </a:pPr>
            <a:fld id="{35F8A835-262D-43E0-9A53-D86171BDC958}" type="slidenum">
              <a:rPr lang="en-GB">
                <a:latin typeface="Calibri"/>
              </a:rPr>
              <a:pPr defTabSz="685783">
                <a:defRPr/>
              </a:pPr>
              <a:t>46</a:t>
            </a:fld>
            <a:endParaRPr lang="en-GB">
              <a:latin typeface="Calibri"/>
            </a:endParaRPr>
          </a:p>
        </p:txBody>
      </p:sp>
      <p:pic>
        <p:nvPicPr>
          <p:cNvPr id="296966" name="Afbeelding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29138" y="2128839"/>
            <a:ext cx="2760663"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7" name="Tekstvak 5"/>
          <p:cNvSpPr txBox="1">
            <a:spLocks noChangeArrowheads="1"/>
          </p:cNvSpPr>
          <p:nvPr/>
        </p:nvSpPr>
        <p:spPr bwMode="auto">
          <a:xfrm>
            <a:off x="2566988" y="5949951"/>
            <a:ext cx="40338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defTabSz="914377" eaLnBrk="0" fontAlgn="base" hangingPunct="0">
              <a:spcBef>
                <a:spcPct val="0"/>
              </a:spcBef>
              <a:spcAft>
                <a:spcPct val="0"/>
              </a:spcAft>
              <a:defRPr/>
            </a:pPr>
            <a:r>
              <a:rPr lang="nl-BE" altLang="nl-BE" dirty="0" err="1">
                <a:solidFill>
                  <a:srgbClr val="147178"/>
                </a:solidFill>
              </a:rPr>
              <a:t>Flemish</a:t>
            </a:r>
            <a:r>
              <a:rPr lang="nl-BE" altLang="nl-BE" dirty="0">
                <a:solidFill>
                  <a:srgbClr val="147178"/>
                </a:solidFill>
              </a:rPr>
              <a:t> </a:t>
            </a:r>
            <a:r>
              <a:rPr lang="nl-BE" altLang="nl-BE" dirty="0" err="1">
                <a:solidFill>
                  <a:srgbClr val="147178"/>
                </a:solidFill>
              </a:rPr>
              <a:t>Region</a:t>
            </a:r>
            <a:r>
              <a:rPr lang="nl-BE" altLang="nl-BE" dirty="0">
                <a:solidFill>
                  <a:srgbClr val="147178"/>
                </a:solidFill>
              </a:rPr>
              <a:t> of Belgium (2019)</a:t>
            </a:r>
          </a:p>
        </p:txBody>
      </p:sp>
    </p:spTree>
    <p:extLst>
      <p:ext uri="{BB962C8B-B14F-4D97-AF65-F5344CB8AC3E}">
        <p14:creationId xmlns:p14="http://schemas.microsoft.com/office/powerpoint/2010/main" val="38369625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35189" y="-149225"/>
            <a:ext cx="8120063" cy="1849439"/>
          </a:xfrm>
        </p:spPr>
        <p:txBody>
          <a:bodyPr/>
          <a:lstStyle/>
          <a:p>
            <a:pPr eaLnBrk="1" fontAlgn="auto" hangingPunct="1">
              <a:spcAft>
                <a:spcPts val="0"/>
              </a:spcAft>
              <a:tabLst>
                <a:tab pos="2826473" algn="l"/>
              </a:tabLst>
              <a:defRPr/>
            </a:pPr>
            <a:r>
              <a:rPr lang="nl-NL" sz="1951" dirty="0"/>
              <a:t>PRIMARY CARE NETWORKS: &gt; 5.000 </a:t>
            </a:r>
            <a:r>
              <a:rPr lang="nl-NL" sz="1951" dirty="0" err="1"/>
              <a:t>InHABITANTS</a:t>
            </a:r>
            <a:r>
              <a:rPr lang="nl-NL" sz="1951" dirty="0"/>
              <a:t> (RURAL)</a:t>
            </a:r>
            <a:br>
              <a:rPr lang="nl-NL" sz="1951" dirty="0"/>
            </a:br>
            <a:r>
              <a:rPr lang="nl-NL" sz="1951" dirty="0"/>
              <a:t>	&gt; 10.000 INHABITANTS (URBAN)</a:t>
            </a:r>
            <a:endParaRPr lang="nl-BE" sz="1951" dirty="0"/>
          </a:p>
        </p:txBody>
      </p:sp>
      <p:sp>
        <p:nvSpPr>
          <p:cNvPr id="3" name="Tijdelijke aanduiding voor datum 2"/>
          <p:cNvSpPr>
            <a:spLocks noGrp="1"/>
          </p:cNvSpPr>
          <p:nvPr>
            <p:ph type="dt" sz="quarter" idx="10"/>
          </p:nvPr>
        </p:nvSpPr>
        <p:spPr/>
        <p:txBody>
          <a:bodyPr/>
          <a:lstStyle/>
          <a:p>
            <a:pPr defTabSz="685783">
              <a:defRPr/>
            </a:pPr>
            <a:fld id="{75D67C27-B33D-46D0-825F-BBE144462DB0}" type="datetime3">
              <a:rPr lang="nl-BE">
                <a:latin typeface="Calibri"/>
              </a:rPr>
              <a:pPr defTabSz="685783">
                <a:defRPr/>
              </a:pPr>
              <a:t>11.11.19</a:t>
            </a:fld>
            <a:endParaRPr lang="en-GB">
              <a:latin typeface="Calibri"/>
            </a:endParaRPr>
          </a:p>
        </p:txBody>
      </p:sp>
      <p:sp>
        <p:nvSpPr>
          <p:cNvPr id="4" name="Tijdelijke aanduiding voor voettekst 3"/>
          <p:cNvSpPr>
            <a:spLocks noGrp="1"/>
          </p:cNvSpPr>
          <p:nvPr>
            <p:ph type="ftr" sz="quarter" idx="11"/>
          </p:nvPr>
        </p:nvSpPr>
        <p:spPr/>
        <p:txBody>
          <a:bodyPr/>
          <a:lstStyle/>
          <a:p>
            <a:pPr defTabSz="685783">
              <a:defRPr/>
            </a:pPr>
            <a:r>
              <a:rPr lang="en-GB">
                <a:latin typeface="Calibri"/>
              </a:rPr>
              <a:t>Agentschap Zorg en Gezondheid</a:t>
            </a:r>
          </a:p>
        </p:txBody>
      </p:sp>
      <p:sp>
        <p:nvSpPr>
          <p:cNvPr id="5" name="Tijdelijke aanduiding voor dianummer 4"/>
          <p:cNvSpPr>
            <a:spLocks noGrp="1"/>
          </p:cNvSpPr>
          <p:nvPr>
            <p:ph type="sldNum" sz="quarter" idx="12"/>
          </p:nvPr>
        </p:nvSpPr>
        <p:spPr/>
        <p:txBody>
          <a:bodyPr/>
          <a:lstStyle/>
          <a:p>
            <a:pPr defTabSz="685783">
              <a:defRPr/>
            </a:pPr>
            <a:fld id="{0EB58987-A3D3-4FA8-9796-3A38E81B9ACD}" type="slidenum">
              <a:rPr lang="en-GB">
                <a:latin typeface="Calibri"/>
              </a:rPr>
              <a:pPr defTabSz="685783">
                <a:defRPr/>
              </a:pPr>
              <a:t>47</a:t>
            </a:fld>
            <a:endParaRPr lang="en-GB">
              <a:latin typeface="Calibri"/>
            </a:endParaRPr>
          </a:p>
        </p:txBody>
      </p:sp>
      <p:pic>
        <p:nvPicPr>
          <p:cNvPr id="7" name="Afbeelding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6629" y="3806825"/>
            <a:ext cx="870857"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991" name="Afbeelding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2775" y="2403477"/>
            <a:ext cx="2681288"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992" name="Afbeelding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35413" y="1471614"/>
            <a:ext cx="5259387" cy="418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78309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nodeType="afterEffect">
                                  <p:stCondLst>
                                    <p:cond delay="0"/>
                                  </p:stCondLst>
                                  <p:childTnLst>
                                    <p:animMotion origin="layout" path="M 0.00976 1.11111E-6 L 0.4862 -0.04838 " pathEditMode="relative" rAng="0" ptsTypes="AA">
                                      <p:cBhvr>
                                        <p:cTn id="6" dur="4000" fill="hold"/>
                                        <p:tgtEl>
                                          <p:spTgt spid="7"/>
                                        </p:tgtEl>
                                        <p:attrNameLst>
                                          <p:attrName>ppt_x</p:attrName>
                                          <p:attrName>ppt_y</p:attrName>
                                        </p:attrNameLst>
                                      </p:cBhvr>
                                      <p:rCtr x="23815" y="-24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Afbeelding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262064"/>
            <a:ext cx="6858000" cy="454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2208214" y="0"/>
            <a:ext cx="7704137" cy="1430339"/>
          </a:xfrm>
        </p:spPr>
        <p:txBody>
          <a:bodyPr/>
          <a:lstStyle/>
          <a:p>
            <a:pPr eaLnBrk="1" fontAlgn="auto" hangingPunct="1">
              <a:spcAft>
                <a:spcPts val="0"/>
              </a:spcAft>
              <a:defRPr/>
            </a:pPr>
            <a:r>
              <a:rPr lang="nl-NL" dirty="0">
                <a:solidFill>
                  <a:prstClr val="black"/>
                </a:solidFill>
              </a:rPr>
              <a:t> </a:t>
            </a:r>
            <a:r>
              <a:rPr lang="nl-NL" b="1" dirty="0">
                <a:solidFill>
                  <a:srgbClr val="FF0000"/>
                </a:solidFill>
              </a:rPr>
              <a:t>PRIMARY CARE ZONE (</a:t>
            </a:r>
            <a:r>
              <a:rPr lang="nl-NL" b="1" dirty="0" err="1">
                <a:solidFill>
                  <a:srgbClr val="FF0000"/>
                </a:solidFill>
              </a:rPr>
              <a:t>Flanders</a:t>
            </a:r>
            <a:r>
              <a:rPr lang="nl-NL" b="1" dirty="0">
                <a:solidFill>
                  <a:srgbClr val="FF0000"/>
                </a:solidFill>
              </a:rPr>
              <a:t> – Belgium)</a:t>
            </a:r>
            <a:r>
              <a:rPr lang="nl-NL" dirty="0">
                <a:solidFill>
                  <a:prstClr val="black"/>
                </a:solidFill>
              </a:rPr>
              <a:t>: INTEGRATION PRIMARY CARE, PUBLIC HEALTH, SOCIAL SECTOR, </a:t>
            </a:r>
            <a:r>
              <a:rPr lang="nl-NL" dirty="0">
                <a:solidFill>
                  <a:srgbClr val="FF0000"/>
                </a:solidFill>
              </a:rPr>
              <a:t>PATIENT REPRESENTATION</a:t>
            </a:r>
            <a:r>
              <a:rPr lang="nl-NL" dirty="0">
                <a:solidFill>
                  <a:prstClr val="black"/>
                </a:solidFill>
              </a:rPr>
              <a:t>, </a:t>
            </a:r>
            <a:r>
              <a:rPr lang="nl-NL" dirty="0">
                <a:solidFill>
                  <a:srgbClr val="FF0000"/>
                </a:solidFill>
              </a:rPr>
              <a:t>LOCAL AUTHORITIES (9 out of 24)</a:t>
            </a:r>
            <a:endParaRPr lang="nl-BE" dirty="0">
              <a:solidFill>
                <a:srgbClr val="FF0000"/>
              </a:solidFill>
            </a:endParaRPr>
          </a:p>
        </p:txBody>
      </p:sp>
    </p:spTree>
    <p:extLst>
      <p:ext uri="{BB962C8B-B14F-4D97-AF65-F5344CB8AC3E}">
        <p14:creationId xmlns:p14="http://schemas.microsoft.com/office/powerpoint/2010/main" val="13348242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descr="copc-ka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1" y="228600"/>
            <a:ext cx="4187825"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8260606"/>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458" y="271639"/>
            <a:ext cx="6817321" cy="6314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327798" y="893783"/>
            <a:ext cx="234020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Coverage &amp; affordability</a:t>
            </a:r>
          </a:p>
        </p:txBody>
      </p:sp>
      <p:sp>
        <p:nvSpPr>
          <p:cNvPr id="8" name="TextBox 7"/>
          <p:cNvSpPr txBox="1"/>
          <p:nvPr/>
        </p:nvSpPr>
        <p:spPr>
          <a:xfrm>
            <a:off x="8327799" y="5237966"/>
            <a:ext cx="234020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Availability of services</a:t>
            </a:r>
          </a:p>
        </p:txBody>
      </p:sp>
      <p:sp>
        <p:nvSpPr>
          <p:cNvPr id="16" name="Oval 15"/>
          <p:cNvSpPr/>
          <p:nvPr/>
        </p:nvSpPr>
        <p:spPr>
          <a:xfrm>
            <a:off x="3951009" y="2456889"/>
            <a:ext cx="1944216" cy="1944216"/>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8327800" y="2941752"/>
            <a:ext cx="234020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Timely availability</a:t>
            </a:r>
          </a:p>
        </p:txBody>
      </p:sp>
      <p:sp>
        <p:nvSpPr>
          <p:cNvPr id="2" name="Tekstvak 1"/>
          <p:cNvSpPr txBox="1"/>
          <p:nvPr/>
        </p:nvSpPr>
        <p:spPr>
          <a:xfrm>
            <a:off x="188258" y="4814047"/>
            <a:ext cx="1326199" cy="1754326"/>
          </a:xfrm>
          <a:prstGeom prst="rect">
            <a:avLst/>
          </a:prstGeom>
          <a:noFill/>
        </p:spPr>
        <p:txBody>
          <a:bodyPr wrap="square" rtlCol="0">
            <a:spAutoFit/>
          </a:bodyPr>
          <a:lstStyle/>
          <a:p>
            <a:r>
              <a:rPr lang="nl-BE" dirty="0"/>
              <a:t>Source:</a:t>
            </a:r>
          </a:p>
          <a:p>
            <a:r>
              <a:rPr lang="nl-BE" dirty="0"/>
              <a:t>EXPH-opinion:</a:t>
            </a:r>
          </a:p>
          <a:p>
            <a:r>
              <a:rPr lang="nl-BE" dirty="0"/>
              <a:t>Access </a:t>
            </a:r>
            <a:r>
              <a:rPr lang="nl-BE" dirty="0" err="1"/>
              <a:t>to</a:t>
            </a:r>
            <a:endParaRPr lang="nl-BE" dirty="0"/>
          </a:p>
          <a:p>
            <a:r>
              <a:rPr lang="nl-BE" dirty="0"/>
              <a:t>Health Care</a:t>
            </a:r>
          </a:p>
          <a:p>
            <a:r>
              <a:rPr lang="nl-BE" dirty="0"/>
              <a:t>Services</a:t>
            </a:r>
          </a:p>
        </p:txBody>
      </p:sp>
    </p:spTree>
    <p:extLst>
      <p:ext uri="{BB962C8B-B14F-4D97-AF65-F5344CB8AC3E}">
        <p14:creationId xmlns:p14="http://schemas.microsoft.com/office/powerpoint/2010/main" val="2361931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6" grpId="0" animBg="1"/>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descr="COPC proc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76" y="646114"/>
            <a:ext cx="7667625"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1557101"/>
      </p:ext>
    </p:extLst>
  </p:cSld>
  <p:clrMapOvr>
    <a:masterClrMapping/>
  </p:clrMapOvr>
  <p:transition>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CEF534-85CF-410E-AEF9-D74E1CAD865C}"/>
              </a:ext>
            </a:extLst>
          </p:cNvPr>
          <p:cNvSpPr txBox="1"/>
          <p:nvPr/>
        </p:nvSpPr>
        <p:spPr>
          <a:xfrm>
            <a:off x="180108" y="548457"/>
            <a:ext cx="896389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err="1">
                <a:ln>
                  <a:noFill/>
                </a:ln>
                <a:solidFill>
                  <a:prstClr val="black"/>
                </a:solidFill>
                <a:effectLst/>
                <a:uLnTx/>
                <a:uFillTx/>
                <a:latin typeface="Unna" panose="02040503070705020203" pitchFamily="18" charset="0"/>
                <a:ea typeface="+mn-ea"/>
                <a:cs typeface="+mn-cs"/>
              </a:rPr>
              <a:t>Ensuring</a:t>
            </a:r>
            <a:r>
              <a:rPr kumimoji="0" lang="fr-FR" sz="2800" b="1" i="0" u="none" strike="noStrike" kern="1200" cap="none" spc="0" normalizeH="0" baseline="0" noProof="0" dirty="0">
                <a:ln>
                  <a:noFill/>
                </a:ln>
                <a:solidFill>
                  <a:prstClr val="black"/>
                </a:solidFill>
                <a:effectLst/>
                <a:uLnTx/>
                <a:uFillTx/>
                <a:latin typeface="Unna" panose="02040503070705020203" pitchFamily="18" charset="0"/>
                <a:ea typeface="+mn-ea"/>
                <a:cs typeface="+mn-cs"/>
              </a:rPr>
              <a:t> </a:t>
            </a:r>
            <a:r>
              <a:rPr kumimoji="0" lang="fr-FR" sz="2800" b="1" i="0" u="none" strike="noStrike" kern="1200" cap="none" spc="0" normalizeH="0" baseline="0" noProof="0" dirty="0" err="1">
                <a:ln>
                  <a:noFill/>
                </a:ln>
                <a:solidFill>
                  <a:prstClr val="black"/>
                </a:solidFill>
                <a:effectLst/>
                <a:uLnTx/>
                <a:uFillTx/>
                <a:latin typeface="Unna" panose="02040503070705020203" pitchFamily="18" charset="0"/>
                <a:ea typeface="+mn-ea"/>
                <a:cs typeface="+mn-cs"/>
              </a:rPr>
              <a:t>equity</a:t>
            </a:r>
            <a:r>
              <a:rPr kumimoji="0" lang="fr-FR" sz="2800" b="1" i="0" u="none" strike="noStrike" kern="1200" cap="none" spc="0" normalizeH="0" baseline="0" noProof="0" dirty="0">
                <a:ln>
                  <a:noFill/>
                </a:ln>
                <a:solidFill>
                  <a:prstClr val="black"/>
                </a:solidFill>
                <a:effectLst/>
                <a:uLnTx/>
                <a:uFillTx/>
                <a:latin typeface="Unna" panose="02040503070705020203" pitchFamily="18" charset="0"/>
                <a:ea typeface="+mn-ea"/>
                <a:cs typeface="+mn-cs"/>
              </a:rPr>
              <a:t>, </a:t>
            </a:r>
            <a:r>
              <a:rPr kumimoji="0" lang="fr-FR" sz="2800" b="1" i="0" u="none" strike="noStrike" kern="1200" cap="none" spc="0" normalizeH="0" baseline="0" noProof="0" dirty="0" err="1">
                <a:ln>
                  <a:noFill/>
                </a:ln>
                <a:solidFill>
                  <a:prstClr val="black"/>
                </a:solidFill>
                <a:effectLst/>
                <a:uLnTx/>
                <a:uFillTx/>
                <a:latin typeface="Unna" panose="02040503070705020203" pitchFamily="18" charset="0"/>
                <a:ea typeface="+mn-ea"/>
                <a:cs typeface="+mn-cs"/>
              </a:rPr>
              <a:t>inclusivity</a:t>
            </a:r>
            <a:r>
              <a:rPr kumimoji="0" lang="fr-FR" sz="2800" b="1" i="0" u="none" strike="noStrike" kern="1200" cap="none" spc="0" normalizeH="0" baseline="0" noProof="0" dirty="0">
                <a:ln>
                  <a:noFill/>
                </a:ln>
                <a:solidFill>
                  <a:prstClr val="black"/>
                </a:solidFill>
                <a:effectLst/>
                <a:uLnTx/>
                <a:uFillTx/>
                <a:latin typeface="Unna" panose="02040503070705020203" pitchFamily="18" charset="0"/>
                <a:ea typeface="+mn-ea"/>
                <a:cs typeface="+mn-cs"/>
              </a:rPr>
              <a:t> and </a:t>
            </a:r>
            <a:r>
              <a:rPr kumimoji="0" lang="fr-FR" sz="2800" b="1" i="0" u="none" strike="noStrike" kern="1200" cap="none" spc="0" normalizeH="0" baseline="0" noProof="0" dirty="0" err="1">
                <a:ln>
                  <a:noFill/>
                </a:ln>
                <a:solidFill>
                  <a:prstClr val="black"/>
                </a:solidFill>
                <a:effectLst/>
                <a:uLnTx/>
                <a:uFillTx/>
                <a:latin typeface="Unna" panose="02040503070705020203" pitchFamily="18" charset="0"/>
                <a:ea typeface="+mn-ea"/>
                <a:cs typeface="+mn-cs"/>
              </a:rPr>
              <a:t>diversity</a:t>
            </a:r>
            <a:r>
              <a:rPr kumimoji="0" lang="fr-FR" sz="2800" b="1" i="0" u="none" strike="noStrike" kern="1200" cap="none" spc="0" normalizeH="0" baseline="0" noProof="0" dirty="0">
                <a:ln>
                  <a:noFill/>
                </a:ln>
                <a:solidFill>
                  <a:prstClr val="black"/>
                </a:solidFill>
                <a:effectLst/>
                <a:uLnTx/>
                <a:uFillTx/>
                <a:latin typeface="Unna" panose="02040503070705020203" pitchFamily="18" charset="0"/>
                <a:ea typeface="+mn-ea"/>
                <a:cs typeface="+mn-cs"/>
              </a:rPr>
              <a:t> of the </a:t>
            </a:r>
            <a:r>
              <a:rPr kumimoji="0" lang="fr-FR" sz="2800" b="1" i="0" u="none" strike="noStrike" kern="1200" cap="none" spc="0" normalizeH="0" baseline="0" noProof="0" dirty="0" err="1">
                <a:ln>
                  <a:noFill/>
                </a:ln>
                <a:solidFill>
                  <a:prstClr val="black"/>
                </a:solidFill>
                <a:effectLst/>
                <a:uLnTx/>
                <a:uFillTx/>
                <a:latin typeface="Unna" panose="02040503070705020203" pitchFamily="18" charset="0"/>
                <a:ea typeface="+mn-ea"/>
                <a:cs typeface="+mn-cs"/>
              </a:rPr>
              <a:t>patients’voice</a:t>
            </a:r>
            <a:endParaRPr kumimoji="0" lang="fr-FR" sz="2800" b="1" i="0" u="none" strike="noStrike" kern="1200" cap="none" spc="0" normalizeH="0" baseline="0" noProof="0" dirty="0">
              <a:ln>
                <a:noFill/>
              </a:ln>
              <a:solidFill>
                <a:prstClr val="white"/>
              </a:solidFill>
              <a:effectLst/>
              <a:uLnTx/>
              <a:uFillTx/>
              <a:latin typeface="Unna" panose="02040503070705020203" pitchFamily="18" charset="0"/>
              <a:ea typeface="+mn-ea"/>
              <a:cs typeface="+mn-cs"/>
            </a:endParaRPr>
          </a:p>
        </p:txBody>
      </p:sp>
      <p:sp>
        <p:nvSpPr>
          <p:cNvPr id="3" name="TextBox 2">
            <a:extLst>
              <a:ext uri="{FF2B5EF4-FFF2-40B4-BE49-F238E27FC236}">
                <a16:creationId xmlns:a16="http://schemas.microsoft.com/office/drawing/2014/main" id="{45A4FF19-F0B3-4CF2-90ED-C129B4DCA143}"/>
              </a:ext>
            </a:extLst>
          </p:cNvPr>
          <p:cNvSpPr txBox="1"/>
          <p:nvPr/>
        </p:nvSpPr>
        <p:spPr>
          <a:xfrm>
            <a:off x="1707350" y="1517302"/>
            <a:ext cx="53109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Unna" panose="02040503070705020203" pitchFamily="18" charset="0"/>
                <a:ea typeface="+mn-ea"/>
                <a:cs typeface="+mn-cs"/>
              </a:rPr>
              <a:t>Meso</a:t>
            </a:r>
            <a:r>
              <a:rPr kumimoji="0" lang="en-US" sz="2400" b="0" i="0" u="none" strike="noStrike" kern="1200" cap="none" spc="0" normalizeH="0" baseline="0" noProof="0" dirty="0">
                <a:ln>
                  <a:noFill/>
                </a:ln>
                <a:solidFill>
                  <a:prstClr val="black"/>
                </a:solidFill>
                <a:effectLst/>
                <a:uLnTx/>
                <a:uFillTx/>
                <a:latin typeface="Unna" panose="02040503070705020203" pitchFamily="18" charset="0"/>
                <a:ea typeface="+mn-ea"/>
                <a:cs typeface="+mn-cs"/>
              </a:rPr>
              <a:t>-level</a:t>
            </a:r>
            <a:endParaRPr kumimoji="0" lang="en-BE" sz="2400" b="0" i="0" u="none" strike="noStrike" kern="1200" cap="none" spc="0" normalizeH="0" baseline="0" noProof="0" dirty="0">
              <a:ln>
                <a:noFill/>
              </a:ln>
              <a:solidFill>
                <a:prstClr val="black"/>
              </a:solidFill>
              <a:effectLst/>
              <a:uLnTx/>
              <a:uFillTx/>
              <a:latin typeface="Unna" panose="02040503070705020203" pitchFamily="18" charset="0"/>
              <a:ea typeface="+mn-ea"/>
              <a:cs typeface="+mn-cs"/>
            </a:endParaRPr>
          </a:p>
        </p:txBody>
      </p:sp>
      <p:sp>
        <p:nvSpPr>
          <p:cNvPr id="4" name="TextBox 3">
            <a:extLst>
              <a:ext uri="{FF2B5EF4-FFF2-40B4-BE49-F238E27FC236}">
                <a16:creationId xmlns:a16="http://schemas.microsoft.com/office/drawing/2014/main" id="{6DDD5AED-A34E-41D1-A384-32C15D645346}"/>
              </a:ext>
            </a:extLst>
          </p:cNvPr>
          <p:cNvSpPr txBox="1"/>
          <p:nvPr/>
        </p:nvSpPr>
        <p:spPr>
          <a:xfrm>
            <a:off x="1707350" y="2355273"/>
            <a:ext cx="9670473" cy="449353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Karla" pitchFamily="2" charset="0"/>
                <a:ea typeface="Karla" pitchFamily="2" charset="0"/>
                <a:cs typeface="+mn-cs"/>
              </a:rPr>
              <a:t>Equity:  system accountability for a defined population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Karla" pitchFamily="2" charset="0"/>
              <a:ea typeface="Karla"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Karla" pitchFamily="2" charset="0"/>
                <a:ea typeface="Karla" pitchFamily="2" charset="0"/>
                <a:cs typeface="+mn-cs"/>
              </a:rPr>
              <a:t>Inclusivity:  Community Oriented Primary Care and  inter-sectoral action for health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Karla" pitchFamily="2" charset="0"/>
              <a:ea typeface="Karla"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Karla" pitchFamily="2" charset="0"/>
                <a:ea typeface="Karla" pitchFamily="2" charset="0"/>
                <a:cs typeface="+mn-cs"/>
              </a:rPr>
              <a:t>Diversity: addressing Social Determinants of Health through ‘proportionate universalism’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Karla" pitchFamily="2" charset="0"/>
              <a:ea typeface="Karla"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Karla" pitchFamily="2" charset="0"/>
              <a:ea typeface="Karla"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0000"/>
                </a:solidFill>
                <a:effectLst/>
                <a:uLnTx/>
                <a:uFillTx/>
                <a:latin typeface="Karla" pitchFamily="2" charset="0"/>
                <a:ea typeface="Karla" pitchFamily="2" charset="0"/>
              </a:rPr>
              <a:t>ROLE OF PATIENTS’ ORGANISATIONS : - Voicing</a:t>
            </a:r>
            <a:r>
              <a:rPr kumimoji="0" lang="en-US" sz="2800" b="1" i="0" u="none" strike="noStrike" kern="1200" cap="none" spc="0" normalizeH="0" noProof="0" dirty="0">
                <a:ln>
                  <a:noFill/>
                </a:ln>
                <a:solidFill>
                  <a:srgbClr val="FF0000"/>
                </a:solidFill>
                <a:effectLst/>
                <a:uLnTx/>
                <a:uFillTx/>
                <a:latin typeface="Karla" pitchFamily="2" charset="0"/>
                <a:ea typeface="Karla" pitchFamily="2" charset="0"/>
              </a:rPr>
              <a:t> local needs of patients e.g. </a:t>
            </a:r>
          </a:p>
          <a:p>
            <a:pPr marR="0" lvl="0" algn="l" defTabSz="914400" rtl="0" eaLnBrk="1" fontAlgn="auto" latinLnBrk="0" hangingPunct="1">
              <a:lnSpc>
                <a:spcPct val="100000"/>
              </a:lnSpc>
              <a:spcBef>
                <a:spcPts val="0"/>
              </a:spcBef>
              <a:spcAft>
                <a:spcPts val="0"/>
              </a:spcAft>
              <a:buClrTx/>
              <a:buSzTx/>
              <a:tabLst/>
              <a:defRPr/>
            </a:pPr>
            <a:r>
              <a:rPr lang="en-US" sz="2800" b="1" dirty="0">
                <a:solidFill>
                  <a:srgbClr val="FF0000"/>
                </a:solidFill>
                <a:latin typeface="Karla" pitchFamily="2" charset="0"/>
                <a:ea typeface="Karla" pitchFamily="2" charset="0"/>
              </a:rPr>
              <a:t>                                                                                              </a:t>
            </a:r>
            <a:r>
              <a:rPr kumimoji="0" lang="en-US" sz="2800" b="1" i="0" u="none" strike="noStrike" kern="1200" cap="none" spc="0" normalizeH="0" noProof="0" dirty="0">
                <a:ln>
                  <a:noFill/>
                </a:ln>
                <a:solidFill>
                  <a:srgbClr val="FF0000"/>
                </a:solidFill>
                <a:effectLst/>
                <a:uLnTx/>
                <a:uFillTx/>
                <a:latin typeface="Karla" pitchFamily="2" charset="0"/>
                <a:ea typeface="Karla" pitchFamily="2" charset="0"/>
              </a:rPr>
              <a:t>access, quality</a:t>
            </a:r>
          </a:p>
          <a:p>
            <a:pPr marR="0" lvl="0" algn="l" defTabSz="914400" rtl="0" eaLnBrk="1" fontAlgn="auto" latinLnBrk="0" hangingPunct="1">
              <a:lnSpc>
                <a:spcPct val="100000"/>
              </a:lnSpc>
              <a:spcBef>
                <a:spcPts val="0"/>
              </a:spcBef>
              <a:spcAft>
                <a:spcPts val="0"/>
              </a:spcAft>
              <a:buClrTx/>
              <a:buSzTx/>
              <a:tabLst/>
              <a:defRPr/>
            </a:pPr>
            <a:r>
              <a:rPr lang="en-US" sz="2800" b="1" dirty="0">
                <a:solidFill>
                  <a:srgbClr val="FF0000"/>
                </a:solidFill>
                <a:latin typeface="Karla" pitchFamily="2" charset="0"/>
                <a:ea typeface="Karla" pitchFamily="2" charset="0"/>
              </a:rPr>
              <a:t>                                                                                           - </a:t>
            </a:r>
            <a:r>
              <a:rPr lang="en-US" sz="2800" b="1" dirty="0" err="1">
                <a:solidFill>
                  <a:srgbClr val="FF0000"/>
                </a:solidFill>
                <a:latin typeface="Karla" pitchFamily="2" charset="0"/>
                <a:ea typeface="Karla" pitchFamily="2" charset="0"/>
              </a:rPr>
              <a:t>Intersectoral</a:t>
            </a:r>
            <a:r>
              <a:rPr lang="en-US" sz="2800" b="1" dirty="0">
                <a:solidFill>
                  <a:srgbClr val="FF0000"/>
                </a:solidFill>
                <a:latin typeface="Karla" pitchFamily="2" charset="0"/>
                <a:ea typeface="Karla" pitchFamily="2" charset="0"/>
              </a:rPr>
              <a:t> cooperation</a:t>
            </a:r>
            <a:endParaRPr kumimoji="0" lang="en-US" sz="2800" b="1" i="0" u="none" strike="noStrike" kern="1200" cap="none" spc="0" normalizeH="0" noProof="0" dirty="0">
              <a:ln>
                <a:noFill/>
              </a:ln>
              <a:solidFill>
                <a:srgbClr val="FF0000"/>
              </a:solidFill>
              <a:effectLst/>
              <a:uLnTx/>
              <a:uFillTx/>
              <a:latin typeface="Karla" pitchFamily="2" charset="0"/>
              <a:ea typeface="Karla" pitchFamily="2" charset="0"/>
            </a:endParaRPr>
          </a:p>
          <a:p>
            <a:pPr marR="0" lvl="0" algn="l" defTabSz="914400" rtl="0" eaLnBrk="1" fontAlgn="auto" latinLnBrk="0" hangingPunct="1">
              <a:lnSpc>
                <a:spcPct val="100000"/>
              </a:lnSpc>
              <a:spcBef>
                <a:spcPts val="0"/>
              </a:spcBef>
              <a:spcAft>
                <a:spcPts val="0"/>
              </a:spcAft>
              <a:buClrTx/>
              <a:buSzTx/>
              <a:tabLst/>
              <a:defRPr/>
            </a:pPr>
            <a:r>
              <a:rPr lang="en-US" sz="2800" b="1" dirty="0">
                <a:solidFill>
                  <a:srgbClr val="FF0000"/>
                </a:solidFill>
                <a:latin typeface="Karla" pitchFamily="2" charset="0"/>
                <a:ea typeface="Karla" pitchFamily="2" charset="0"/>
              </a:rPr>
              <a:t>                                                                                           - Cooperation with Civil Society </a:t>
            </a:r>
          </a:p>
          <a:p>
            <a:pPr marR="0" lvl="0" algn="l" defTabSz="914400" rtl="0" eaLnBrk="1" fontAlgn="auto" latinLnBrk="0" hangingPunct="1">
              <a:lnSpc>
                <a:spcPct val="100000"/>
              </a:lnSpc>
              <a:spcBef>
                <a:spcPts val="0"/>
              </a:spcBef>
              <a:spcAft>
                <a:spcPts val="0"/>
              </a:spcAft>
              <a:buClrTx/>
              <a:buSzTx/>
              <a:tabLst/>
              <a:defRPr/>
            </a:pPr>
            <a:r>
              <a:rPr lang="en-US" sz="2800" b="1" dirty="0">
                <a:solidFill>
                  <a:srgbClr val="FF0000"/>
                </a:solidFill>
                <a:latin typeface="Karla" pitchFamily="2" charset="0"/>
                <a:ea typeface="Karla" pitchFamily="2" charset="0"/>
              </a:rPr>
              <a:t>                                                                                             Organization: Health  in All Policies</a:t>
            </a:r>
            <a:endParaRPr kumimoji="0" lang="en-US" sz="2800" b="1" i="0" u="none" strike="noStrike" kern="1200" cap="none" spc="0" normalizeH="0" baseline="0" noProof="0" dirty="0">
              <a:ln>
                <a:noFill/>
              </a:ln>
              <a:solidFill>
                <a:srgbClr val="FF0000"/>
              </a:solidFill>
              <a:effectLst/>
              <a:uLnTx/>
              <a:uFillTx/>
              <a:latin typeface="Karla" pitchFamily="2" charset="0"/>
              <a:ea typeface="Karla"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BE" sz="2000" b="0" i="0" u="none" strike="noStrike" kern="1200" cap="none" spc="0" normalizeH="0" baseline="0" noProof="0" dirty="0">
              <a:ln>
                <a:noFill/>
              </a:ln>
              <a:solidFill>
                <a:prstClr val="black"/>
              </a:solidFill>
              <a:effectLst/>
              <a:uLnTx/>
              <a:uFillTx/>
              <a:latin typeface="Karla" pitchFamily="2" charset="0"/>
              <a:ea typeface="Karla" pitchFamily="2" charset="0"/>
              <a:cs typeface="+mn-cs"/>
            </a:endParaRPr>
          </a:p>
        </p:txBody>
      </p:sp>
    </p:spTree>
    <p:extLst>
      <p:ext uri="{BB962C8B-B14F-4D97-AF65-F5344CB8AC3E}">
        <p14:creationId xmlns:p14="http://schemas.microsoft.com/office/powerpoint/2010/main" val="14800934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Ovaal 5"/>
          <p:cNvSpPr>
            <a:spLocks noChangeArrowheads="1"/>
          </p:cNvSpPr>
          <p:nvPr/>
        </p:nvSpPr>
        <p:spPr bwMode="auto">
          <a:xfrm>
            <a:off x="3449637" y="944563"/>
            <a:ext cx="5022851" cy="5022851"/>
          </a:xfrm>
          <a:prstGeom prst="ellipse">
            <a:avLst/>
          </a:prstGeom>
          <a:solidFill>
            <a:srgbClr val="39B9BE"/>
          </a:solidFill>
          <a:ln w="12700" cap="sq" algn="ctr">
            <a:solidFill>
              <a:schemeClr val="tx1"/>
            </a:solidFill>
            <a:round/>
            <a:headEnd type="none" w="sm" len="sm"/>
            <a:tailEnd type="none" w="sm" len="sm"/>
          </a:ln>
        </p:spPr>
        <p:txBody>
          <a:bodyPr lIns="68580" tIns="34291" rIns="68580" bIns="34291"/>
          <a:lstStyle>
            <a:lvl1pPr defTabSz="685800">
              <a:spcBef>
                <a:spcPct val="20000"/>
              </a:spcBef>
              <a:buClr>
                <a:srgbClr val="39B9BE"/>
              </a:buClr>
              <a:buFont typeface="Calibri" panose="020F0502020204030204" pitchFamily="34" charset="0"/>
              <a:buChar char="&gt;"/>
              <a:defRPr>
                <a:solidFill>
                  <a:schemeClr val="tx1"/>
                </a:solidFill>
                <a:latin typeface="Calibri" panose="020F0502020204030204" pitchFamily="34" charset="0"/>
              </a:defRPr>
            </a:lvl1pPr>
            <a:lvl2pPr marL="742950" indent="-285750" defTabSz="685800">
              <a:spcBef>
                <a:spcPct val="20000"/>
              </a:spcBef>
              <a:buClr>
                <a:srgbClr val="39B9BE"/>
              </a:buClr>
              <a:buFont typeface="Arial" panose="020B0604020202020204" pitchFamily="34" charset="0"/>
              <a:buChar char="•"/>
              <a:defRPr sz="1500">
                <a:solidFill>
                  <a:schemeClr val="tx1"/>
                </a:solidFill>
                <a:latin typeface="Calibri" panose="020F0502020204030204" pitchFamily="34" charset="0"/>
              </a:defRPr>
            </a:lvl2pPr>
            <a:lvl3pPr marL="1143000" indent="-228600" defTabSz="685800">
              <a:spcBef>
                <a:spcPct val="20000"/>
              </a:spcBef>
              <a:buClr>
                <a:srgbClr val="39B9BE"/>
              </a:buClr>
              <a:buFont typeface="Calibri" panose="020F0502020204030204" pitchFamily="34" charset="0"/>
              <a:buChar char="-"/>
              <a:defRPr sz="1300">
                <a:solidFill>
                  <a:schemeClr val="tx1"/>
                </a:solidFill>
                <a:latin typeface="Calibri" panose="020F0502020204030204" pitchFamily="34" charset="0"/>
              </a:defRPr>
            </a:lvl3pPr>
            <a:lvl4pPr marL="1600200" indent="-228600" defTabSz="685800">
              <a:spcBef>
                <a:spcPct val="20000"/>
              </a:spcBef>
              <a:buClr>
                <a:srgbClr val="39B9BE"/>
              </a:buClr>
              <a:buFont typeface="Calibri" panose="020F0502020204030204" pitchFamily="34" charset="0"/>
              <a:buChar char="&gt;"/>
              <a:defRPr sz="1200">
                <a:solidFill>
                  <a:schemeClr val="tx1"/>
                </a:solidFill>
                <a:latin typeface="Calibri" panose="020F0502020204030204" pitchFamily="34" charset="0"/>
              </a:defRPr>
            </a:lvl4pPr>
            <a:lvl5pPr marL="2057400" indent="-228600" defTabSz="685800">
              <a:spcBef>
                <a:spcPct val="20000"/>
              </a:spcBef>
              <a:buClr>
                <a:srgbClr val="39B9BE"/>
              </a:buClr>
              <a:buFont typeface="Arial" panose="020B0604020202020204" pitchFamily="34" charset="0"/>
              <a:buChar char="•"/>
              <a:defRPr sz="1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9pPr>
          </a:lstStyle>
          <a:p>
            <a:pPr marL="0" marR="0" lvl="0" indent="0" algn="ctr" defTabSz="685783" rtl="0" eaLnBrk="0" fontAlgn="base" latinLnBrk="0" hangingPunct="0">
              <a:lnSpc>
                <a:spcPct val="100000"/>
              </a:lnSpc>
              <a:spcBef>
                <a:spcPct val="0"/>
              </a:spcBef>
              <a:spcAft>
                <a:spcPct val="0"/>
              </a:spcAft>
              <a:buClrTx/>
              <a:buSzTx/>
              <a:buFont typeface="Calibri" panose="020F0502020204030204" pitchFamily="34" charset="0"/>
              <a:buNone/>
              <a:tabLst/>
              <a:defRPr/>
            </a:pPr>
            <a:endParaRPr kumimoji="0" lang="nl-BE" altLang="nl-BE" sz="1800" b="0" i="0" u="none" strike="noStrike" kern="1200" cap="none" spc="0" normalizeH="0" baseline="0" noProof="0">
              <a:ln>
                <a:noFill/>
              </a:ln>
              <a:solidFill>
                <a:srgbClr val="FFCC00"/>
              </a:solidFill>
              <a:effectLst/>
              <a:uLnTx/>
              <a:uFillTx/>
              <a:latin typeface="Arial" panose="020B0604020202020204" pitchFamily="34" charset="0"/>
              <a:ea typeface="+mn-ea"/>
              <a:cs typeface="+mn-cs"/>
            </a:endParaRPr>
          </a:p>
        </p:txBody>
      </p:sp>
      <p:sp>
        <p:nvSpPr>
          <p:cNvPr id="234499" name="Ovaal 6"/>
          <p:cNvSpPr>
            <a:spLocks noChangeArrowheads="1"/>
          </p:cNvSpPr>
          <p:nvPr/>
        </p:nvSpPr>
        <p:spPr bwMode="auto">
          <a:xfrm>
            <a:off x="4133852" y="1284288"/>
            <a:ext cx="3654425" cy="3652837"/>
          </a:xfrm>
          <a:prstGeom prst="ellipse">
            <a:avLst/>
          </a:prstGeom>
          <a:solidFill>
            <a:srgbClr val="FF0000"/>
          </a:solidFill>
          <a:ln w="12700" cap="sq" algn="ctr">
            <a:solidFill>
              <a:schemeClr val="tx1"/>
            </a:solidFill>
            <a:round/>
            <a:headEnd type="none" w="sm" len="sm"/>
            <a:tailEnd type="none" w="sm" len="sm"/>
          </a:ln>
        </p:spPr>
        <p:txBody>
          <a:bodyPr lIns="68580" tIns="34291" rIns="68580" bIns="34291"/>
          <a:lstStyle>
            <a:lvl1pPr defTabSz="685800">
              <a:spcBef>
                <a:spcPct val="20000"/>
              </a:spcBef>
              <a:buClr>
                <a:srgbClr val="39B9BE"/>
              </a:buClr>
              <a:buFont typeface="Calibri" panose="020F0502020204030204" pitchFamily="34" charset="0"/>
              <a:buChar char="&gt;"/>
              <a:defRPr>
                <a:solidFill>
                  <a:schemeClr val="tx1"/>
                </a:solidFill>
                <a:latin typeface="Calibri" panose="020F0502020204030204" pitchFamily="34" charset="0"/>
              </a:defRPr>
            </a:lvl1pPr>
            <a:lvl2pPr marL="742950" indent="-285750" defTabSz="685800">
              <a:spcBef>
                <a:spcPct val="20000"/>
              </a:spcBef>
              <a:buClr>
                <a:srgbClr val="39B9BE"/>
              </a:buClr>
              <a:buFont typeface="Arial" panose="020B0604020202020204" pitchFamily="34" charset="0"/>
              <a:buChar char="•"/>
              <a:defRPr sz="1500">
                <a:solidFill>
                  <a:schemeClr val="tx1"/>
                </a:solidFill>
                <a:latin typeface="Calibri" panose="020F0502020204030204" pitchFamily="34" charset="0"/>
              </a:defRPr>
            </a:lvl2pPr>
            <a:lvl3pPr marL="1143000" indent="-228600" defTabSz="685800">
              <a:spcBef>
                <a:spcPct val="20000"/>
              </a:spcBef>
              <a:buClr>
                <a:srgbClr val="39B9BE"/>
              </a:buClr>
              <a:buFont typeface="Calibri" panose="020F0502020204030204" pitchFamily="34" charset="0"/>
              <a:buChar char="-"/>
              <a:defRPr sz="1300">
                <a:solidFill>
                  <a:schemeClr val="tx1"/>
                </a:solidFill>
                <a:latin typeface="Calibri" panose="020F0502020204030204" pitchFamily="34" charset="0"/>
              </a:defRPr>
            </a:lvl3pPr>
            <a:lvl4pPr marL="1600200" indent="-228600" defTabSz="685800">
              <a:spcBef>
                <a:spcPct val="20000"/>
              </a:spcBef>
              <a:buClr>
                <a:srgbClr val="39B9BE"/>
              </a:buClr>
              <a:buFont typeface="Calibri" panose="020F0502020204030204" pitchFamily="34" charset="0"/>
              <a:buChar char="&gt;"/>
              <a:defRPr sz="1200">
                <a:solidFill>
                  <a:schemeClr val="tx1"/>
                </a:solidFill>
                <a:latin typeface="Calibri" panose="020F0502020204030204" pitchFamily="34" charset="0"/>
              </a:defRPr>
            </a:lvl4pPr>
            <a:lvl5pPr marL="2057400" indent="-228600" defTabSz="685800">
              <a:spcBef>
                <a:spcPct val="20000"/>
              </a:spcBef>
              <a:buClr>
                <a:srgbClr val="39B9BE"/>
              </a:buClr>
              <a:buFont typeface="Arial" panose="020B0604020202020204" pitchFamily="34" charset="0"/>
              <a:buChar char="•"/>
              <a:defRPr sz="1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9pPr>
          </a:lstStyle>
          <a:p>
            <a:pPr marL="0" marR="0" lvl="0" indent="0" algn="ctr" defTabSz="685783" rtl="0" eaLnBrk="0" fontAlgn="base" latinLnBrk="0" hangingPunct="0">
              <a:lnSpc>
                <a:spcPct val="100000"/>
              </a:lnSpc>
              <a:spcBef>
                <a:spcPct val="0"/>
              </a:spcBef>
              <a:spcAft>
                <a:spcPct val="0"/>
              </a:spcAft>
              <a:buClrTx/>
              <a:buSzTx/>
              <a:buFont typeface="Calibri" panose="020F0502020204030204" pitchFamily="34" charset="0"/>
              <a:buNone/>
              <a:tabLst/>
              <a:defRPr/>
            </a:pPr>
            <a:endParaRPr kumimoji="0" lang="nl-BE" altLang="nl-BE" sz="1800" b="0" i="0" u="none" strike="noStrike" kern="1200" cap="none" spc="0" normalizeH="0" baseline="0" noProof="0">
              <a:ln>
                <a:noFill/>
              </a:ln>
              <a:solidFill>
                <a:srgbClr val="FFCC00"/>
              </a:solidFill>
              <a:effectLst/>
              <a:uLnTx/>
              <a:uFillTx/>
              <a:latin typeface="Arial" panose="020B0604020202020204" pitchFamily="34" charset="0"/>
              <a:ea typeface="+mn-ea"/>
              <a:cs typeface="+mn-cs"/>
            </a:endParaRPr>
          </a:p>
        </p:txBody>
      </p:sp>
      <p:sp>
        <p:nvSpPr>
          <p:cNvPr id="8" name="Ovaal 7"/>
          <p:cNvSpPr/>
          <p:nvPr/>
        </p:nvSpPr>
        <p:spPr bwMode="auto">
          <a:xfrm>
            <a:off x="5205414" y="1935163"/>
            <a:ext cx="1511300" cy="1511300"/>
          </a:xfrm>
          <a:prstGeom prst="ellipse">
            <a:avLst/>
          </a:prstGeom>
          <a:solidFill>
            <a:schemeClr val="bg1">
              <a:lumMod val="60000"/>
              <a:lumOff val="40000"/>
            </a:schemeClr>
          </a:solidFill>
          <a:ln w="12700" cap="sq" cmpd="sng" algn="ctr">
            <a:solidFill>
              <a:schemeClr val="tx1"/>
            </a:solidFill>
            <a:prstDash val="solid"/>
            <a:round/>
            <a:headEnd type="none" w="sm" len="sm"/>
            <a:tailEnd type="none" w="sm" len="sm"/>
          </a:ln>
          <a:effectLst/>
        </p:spPr>
        <p:txBody>
          <a:bodyPr lIns="68580" tIns="34291" rIns="68580" bIns="34291"/>
          <a:lstStyle/>
          <a:p>
            <a:pPr marL="0" marR="0" lvl="0" indent="0" algn="ctr" defTabSz="685783"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FFCC00"/>
              </a:solidFill>
              <a:effectLst/>
              <a:uLnTx/>
              <a:uFillTx/>
              <a:latin typeface="Arial" charset="0"/>
              <a:ea typeface="+mn-ea"/>
              <a:cs typeface="+mn-cs"/>
            </a:endParaRPr>
          </a:p>
        </p:txBody>
      </p:sp>
      <p:sp>
        <p:nvSpPr>
          <p:cNvPr id="234501" name="Ovaal 8"/>
          <p:cNvSpPr>
            <a:spLocks noChangeArrowheads="1"/>
          </p:cNvSpPr>
          <p:nvPr/>
        </p:nvSpPr>
        <p:spPr bwMode="auto">
          <a:xfrm>
            <a:off x="5772152" y="2187577"/>
            <a:ext cx="377825" cy="377825"/>
          </a:xfrm>
          <a:prstGeom prst="ellipse">
            <a:avLst/>
          </a:prstGeom>
          <a:solidFill>
            <a:srgbClr val="FFCC00"/>
          </a:solidFill>
          <a:ln w="12700" cap="sq" algn="ctr">
            <a:solidFill>
              <a:schemeClr val="tx1"/>
            </a:solidFill>
            <a:round/>
            <a:headEnd type="none" w="sm" len="sm"/>
            <a:tailEnd type="none" w="sm" len="sm"/>
          </a:ln>
        </p:spPr>
        <p:txBody>
          <a:bodyPr lIns="68580" tIns="34291" rIns="68580" bIns="34291"/>
          <a:lstStyle>
            <a:lvl1pPr defTabSz="685800">
              <a:spcBef>
                <a:spcPct val="20000"/>
              </a:spcBef>
              <a:buClr>
                <a:srgbClr val="39B9BE"/>
              </a:buClr>
              <a:buFont typeface="Calibri" panose="020F0502020204030204" pitchFamily="34" charset="0"/>
              <a:buChar char="&gt;"/>
              <a:defRPr>
                <a:solidFill>
                  <a:schemeClr val="tx1"/>
                </a:solidFill>
                <a:latin typeface="Calibri" panose="020F0502020204030204" pitchFamily="34" charset="0"/>
              </a:defRPr>
            </a:lvl1pPr>
            <a:lvl2pPr marL="742950" indent="-285750" defTabSz="685800">
              <a:spcBef>
                <a:spcPct val="20000"/>
              </a:spcBef>
              <a:buClr>
                <a:srgbClr val="39B9BE"/>
              </a:buClr>
              <a:buFont typeface="Arial" panose="020B0604020202020204" pitchFamily="34" charset="0"/>
              <a:buChar char="•"/>
              <a:defRPr sz="1500">
                <a:solidFill>
                  <a:schemeClr val="tx1"/>
                </a:solidFill>
                <a:latin typeface="Calibri" panose="020F0502020204030204" pitchFamily="34" charset="0"/>
              </a:defRPr>
            </a:lvl2pPr>
            <a:lvl3pPr marL="1143000" indent="-228600" defTabSz="685800">
              <a:spcBef>
                <a:spcPct val="20000"/>
              </a:spcBef>
              <a:buClr>
                <a:srgbClr val="39B9BE"/>
              </a:buClr>
              <a:buFont typeface="Calibri" panose="020F0502020204030204" pitchFamily="34" charset="0"/>
              <a:buChar char="-"/>
              <a:defRPr sz="1300">
                <a:solidFill>
                  <a:schemeClr val="tx1"/>
                </a:solidFill>
                <a:latin typeface="Calibri" panose="020F0502020204030204" pitchFamily="34" charset="0"/>
              </a:defRPr>
            </a:lvl3pPr>
            <a:lvl4pPr marL="1600200" indent="-228600" defTabSz="685800">
              <a:spcBef>
                <a:spcPct val="20000"/>
              </a:spcBef>
              <a:buClr>
                <a:srgbClr val="39B9BE"/>
              </a:buClr>
              <a:buFont typeface="Calibri" panose="020F0502020204030204" pitchFamily="34" charset="0"/>
              <a:buChar char="&gt;"/>
              <a:defRPr sz="1200">
                <a:solidFill>
                  <a:schemeClr val="tx1"/>
                </a:solidFill>
                <a:latin typeface="Calibri" panose="020F0502020204030204" pitchFamily="34" charset="0"/>
              </a:defRPr>
            </a:lvl4pPr>
            <a:lvl5pPr marL="2057400" indent="-228600" defTabSz="685800">
              <a:spcBef>
                <a:spcPct val="20000"/>
              </a:spcBef>
              <a:buClr>
                <a:srgbClr val="39B9BE"/>
              </a:buClr>
              <a:buFont typeface="Arial" panose="020B0604020202020204" pitchFamily="34" charset="0"/>
              <a:buChar char="•"/>
              <a:defRPr sz="1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9pPr>
          </a:lstStyle>
          <a:p>
            <a:pPr marL="0" marR="0" lvl="0" indent="0" algn="ctr" defTabSz="685783" rtl="0" eaLnBrk="0" fontAlgn="base" latinLnBrk="0" hangingPunct="0">
              <a:lnSpc>
                <a:spcPct val="100000"/>
              </a:lnSpc>
              <a:spcBef>
                <a:spcPct val="0"/>
              </a:spcBef>
              <a:spcAft>
                <a:spcPct val="0"/>
              </a:spcAft>
              <a:buClrTx/>
              <a:buSzTx/>
              <a:buFont typeface="Calibri" panose="020F0502020204030204" pitchFamily="34" charset="0"/>
              <a:buNone/>
              <a:tabLst/>
              <a:defRPr/>
            </a:pPr>
            <a:endParaRPr kumimoji="0" lang="nl-BE" altLang="nl-BE" sz="1800" b="0" i="0" u="none" strike="noStrike" kern="1200" cap="none" spc="0" normalizeH="0" baseline="0" noProof="0">
              <a:ln>
                <a:noFill/>
              </a:ln>
              <a:solidFill>
                <a:srgbClr val="FFCC00"/>
              </a:solidFill>
              <a:effectLst/>
              <a:uLnTx/>
              <a:uFillTx/>
              <a:latin typeface="Arial" panose="020B0604020202020204" pitchFamily="34" charset="0"/>
              <a:ea typeface="+mn-ea"/>
              <a:cs typeface="+mn-cs"/>
            </a:endParaRPr>
          </a:p>
        </p:txBody>
      </p:sp>
      <p:sp>
        <p:nvSpPr>
          <p:cNvPr id="10" name="Tekstvak 9"/>
          <p:cNvSpPr txBox="1"/>
          <p:nvPr/>
        </p:nvSpPr>
        <p:spPr>
          <a:xfrm>
            <a:off x="5614989" y="2165349"/>
            <a:ext cx="736099" cy="369332"/>
          </a:xfrm>
          <a:prstGeom prst="rect">
            <a:avLst/>
          </a:prstGeom>
          <a:noFill/>
        </p:spPr>
        <p:txBody>
          <a:bodyPr wrap="none">
            <a:spAutoFit/>
          </a:bodyPr>
          <a:lstStyle/>
          <a:p>
            <a:pPr marL="0" marR="0" lvl="0" indent="0" algn="l" defTabSz="685783"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srgbClr val="1B7EA9">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rPr>
              <a:t>Nano</a:t>
            </a:r>
            <a:endParaRPr kumimoji="0" lang="nl-BE" sz="1800" b="0" i="0" u="none" strike="noStrike" kern="1200" cap="none" spc="0" normalizeH="0" baseline="0" noProof="0" dirty="0">
              <a:ln>
                <a:noFill/>
              </a:ln>
              <a:solidFill>
                <a:srgbClr val="1B7EA9">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1" name="Tekstvak 10"/>
          <p:cNvSpPr txBox="1"/>
          <p:nvPr/>
        </p:nvSpPr>
        <p:spPr>
          <a:xfrm>
            <a:off x="5643565" y="2741613"/>
            <a:ext cx="748923" cy="369332"/>
          </a:xfrm>
          <a:prstGeom prst="rect">
            <a:avLst/>
          </a:prstGeom>
          <a:noFill/>
        </p:spPr>
        <p:txBody>
          <a:bodyPr wrap="none">
            <a:spAutoFit/>
          </a:bodyPr>
          <a:lstStyle/>
          <a:p>
            <a:pPr marL="0" marR="0" lvl="0" indent="0" algn="l" defTabSz="685783"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srgbClr val="1B7EA9">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rPr>
              <a:t>Micro</a:t>
            </a:r>
            <a:endParaRPr kumimoji="0" lang="nl-BE" sz="1800" b="0" i="0" u="none" strike="noStrike" kern="1200" cap="none" spc="0" normalizeH="0" baseline="0" noProof="0" dirty="0">
              <a:ln>
                <a:noFill/>
              </a:ln>
              <a:solidFill>
                <a:srgbClr val="1B7EA9">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2" name="Tekstvak 11"/>
          <p:cNvSpPr txBox="1"/>
          <p:nvPr/>
        </p:nvSpPr>
        <p:spPr>
          <a:xfrm>
            <a:off x="5614990" y="5491163"/>
            <a:ext cx="825867" cy="369332"/>
          </a:xfrm>
          <a:prstGeom prst="rect">
            <a:avLst/>
          </a:prstGeom>
          <a:noFill/>
        </p:spPr>
        <p:txBody>
          <a:bodyPr wrap="none">
            <a:spAutoFit/>
          </a:bodyPr>
          <a:lstStyle/>
          <a:p>
            <a:pPr marL="0" marR="0" lvl="0" indent="0" algn="l" defTabSz="685783"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Macro</a:t>
            </a:r>
            <a:endParaRPr kumimoji="0" lang="nl-BE"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3" name="Tekstvak 12"/>
          <p:cNvSpPr txBox="1"/>
          <p:nvPr/>
        </p:nvSpPr>
        <p:spPr>
          <a:xfrm>
            <a:off x="5637214" y="4241800"/>
            <a:ext cx="748923" cy="369332"/>
          </a:xfrm>
          <a:prstGeom prst="rect">
            <a:avLst/>
          </a:prstGeom>
          <a:noFill/>
        </p:spPr>
        <p:txBody>
          <a:bodyPr wrap="none">
            <a:spAutoFit/>
          </a:bodyPr>
          <a:lstStyle/>
          <a:p>
            <a:pPr marL="0" marR="0" lvl="0" indent="0" algn="l" defTabSz="685783"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Meso</a:t>
            </a:r>
            <a:endParaRPr kumimoji="0" lang="nl-BE"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82639609"/>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CEF534-85CF-410E-AEF9-D74E1CAD865C}"/>
              </a:ext>
            </a:extLst>
          </p:cNvPr>
          <p:cNvSpPr txBox="1"/>
          <p:nvPr/>
        </p:nvSpPr>
        <p:spPr>
          <a:xfrm>
            <a:off x="180108" y="548457"/>
            <a:ext cx="896389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err="1">
                <a:ln>
                  <a:noFill/>
                </a:ln>
                <a:solidFill>
                  <a:prstClr val="black"/>
                </a:solidFill>
                <a:effectLst/>
                <a:uLnTx/>
                <a:uFillTx/>
                <a:latin typeface="Unna" panose="02040503070705020203" pitchFamily="18" charset="0"/>
                <a:ea typeface="+mn-ea"/>
                <a:cs typeface="+mn-cs"/>
              </a:rPr>
              <a:t>Ensuring</a:t>
            </a:r>
            <a:r>
              <a:rPr kumimoji="0" lang="fr-FR" sz="2800" b="1" i="0" u="none" strike="noStrike" kern="1200" cap="none" spc="0" normalizeH="0" baseline="0" noProof="0" dirty="0">
                <a:ln>
                  <a:noFill/>
                </a:ln>
                <a:solidFill>
                  <a:prstClr val="black"/>
                </a:solidFill>
                <a:effectLst/>
                <a:uLnTx/>
                <a:uFillTx/>
                <a:latin typeface="Unna" panose="02040503070705020203" pitchFamily="18" charset="0"/>
                <a:ea typeface="+mn-ea"/>
                <a:cs typeface="+mn-cs"/>
              </a:rPr>
              <a:t> </a:t>
            </a:r>
            <a:r>
              <a:rPr kumimoji="0" lang="fr-FR" sz="2800" b="1" i="0" u="none" strike="noStrike" kern="1200" cap="none" spc="0" normalizeH="0" baseline="0" noProof="0" dirty="0" err="1">
                <a:ln>
                  <a:noFill/>
                </a:ln>
                <a:solidFill>
                  <a:prstClr val="black"/>
                </a:solidFill>
                <a:effectLst/>
                <a:uLnTx/>
                <a:uFillTx/>
                <a:latin typeface="Unna" panose="02040503070705020203" pitchFamily="18" charset="0"/>
                <a:ea typeface="+mn-ea"/>
                <a:cs typeface="+mn-cs"/>
              </a:rPr>
              <a:t>equity</a:t>
            </a:r>
            <a:r>
              <a:rPr kumimoji="0" lang="fr-FR" sz="2800" b="1" i="0" u="none" strike="noStrike" kern="1200" cap="none" spc="0" normalizeH="0" baseline="0" noProof="0" dirty="0">
                <a:ln>
                  <a:noFill/>
                </a:ln>
                <a:solidFill>
                  <a:prstClr val="black"/>
                </a:solidFill>
                <a:effectLst/>
                <a:uLnTx/>
                <a:uFillTx/>
                <a:latin typeface="Unna" panose="02040503070705020203" pitchFamily="18" charset="0"/>
                <a:ea typeface="+mn-ea"/>
                <a:cs typeface="+mn-cs"/>
              </a:rPr>
              <a:t>, </a:t>
            </a:r>
            <a:r>
              <a:rPr kumimoji="0" lang="fr-FR" sz="2800" b="1" i="0" u="none" strike="noStrike" kern="1200" cap="none" spc="0" normalizeH="0" baseline="0" noProof="0" dirty="0" err="1">
                <a:ln>
                  <a:noFill/>
                </a:ln>
                <a:solidFill>
                  <a:prstClr val="black"/>
                </a:solidFill>
                <a:effectLst/>
                <a:uLnTx/>
                <a:uFillTx/>
                <a:latin typeface="Unna" panose="02040503070705020203" pitchFamily="18" charset="0"/>
                <a:ea typeface="+mn-ea"/>
                <a:cs typeface="+mn-cs"/>
              </a:rPr>
              <a:t>inclusivity</a:t>
            </a:r>
            <a:r>
              <a:rPr kumimoji="0" lang="fr-FR" sz="2800" b="1" i="0" u="none" strike="noStrike" kern="1200" cap="none" spc="0" normalizeH="0" baseline="0" noProof="0" dirty="0">
                <a:ln>
                  <a:noFill/>
                </a:ln>
                <a:solidFill>
                  <a:prstClr val="black"/>
                </a:solidFill>
                <a:effectLst/>
                <a:uLnTx/>
                <a:uFillTx/>
                <a:latin typeface="Unna" panose="02040503070705020203" pitchFamily="18" charset="0"/>
                <a:ea typeface="+mn-ea"/>
                <a:cs typeface="+mn-cs"/>
              </a:rPr>
              <a:t> and </a:t>
            </a:r>
            <a:r>
              <a:rPr kumimoji="0" lang="fr-FR" sz="2800" b="1" i="0" u="none" strike="noStrike" kern="1200" cap="none" spc="0" normalizeH="0" baseline="0" noProof="0" dirty="0" err="1">
                <a:ln>
                  <a:noFill/>
                </a:ln>
                <a:solidFill>
                  <a:prstClr val="black"/>
                </a:solidFill>
                <a:effectLst/>
                <a:uLnTx/>
                <a:uFillTx/>
                <a:latin typeface="Unna" panose="02040503070705020203" pitchFamily="18" charset="0"/>
                <a:ea typeface="+mn-ea"/>
                <a:cs typeface="+mn-cs"/>
              </a:rPr>
              <a:t>diversity</a:t>
            </a:r>
            <a:r>
              <a:rPr kumimoji="0" lang="fr-FR" sz="2800" b="1" i="0" u="none" strike="noStrike" kern="1200" cap="none" spc="0" normalizeH="0" baseline="0" noProof="0" dirty="0">
                <a:ln>
                  <a:noFill/>
                </a:ln>
                <a:solidFill>
                  <a:prstClr val="black"/>
                </a:solidFill>
                <a:effectLst/>
                <a:uLnTx/>
                <a:uFillTx/>
                <a:latin typeface="Unna" panose="02040503070705020203" pitchFamily="18" charset="0"/>
                <a:ea typeface="+mn-ea"/>
                <a:cs typeface="+mn-cs"/>
              </a:rPr>
              <a:t> of the </a:t>
            </a:r>
            <a:r>
              <a:rPr kumimoji="0" lang="fr-FR" sz="2800" b="1" i="0" u="none" strike="noStrike" kern="1200" cap="none" spc="0" normalizeH="0" baseline="0" noProof="0" dirty="0" err="1">
                <a:ln>
                  <a:noFill/>
                </a:ln>
                <a:solidFill>
                  <a:prstClr val="black"/>
                </a:solidFill>
                <a:effectLst/>
                <a:uLnTx/>
                <a:uFillTx/>
                <a:latin typeface="Unna" panose="02040503070705020203" pitchFamily="18" charset="0"/>
                <a:ea typeface="+mn-ea"/>
                <a:cs typeface="+mn-cs"/>
              </a:rPr>
              <a:t>patients’voice</a:t>
            </a:r>
            <a:endParaRPr kumimoji="0" lang="fr-FR" sz="2800" b="1" i="0" u="none" strike="noStrike" kern="1200" cap="none" spc="0" normalizeH="0" baseline="0" noProof="0" dirty="0">
              <a:ln>
                <a:noFill/>
              </a:ln>
              <a:solidFill>
                <a:prstClr val="white"/>
              </a:solidFill>
              <a:effectLst/>
              <a:uLnTx/>
              <a:uFillTx/>
              <a:latin typeface="Unna" panose="02040503070705020203" pitchFamily="18" charset="0"/>
              <a:ea typeface="+mn-ea"/>
              <a:cs typeface="+mn-cs"/>
            </a:endParaRPr>
          </a:p>
        </p:txBody>
      </p:sp>
      <p:sp>
        <p:nvSpPr>
          <p:cNvPr id="3" name="TextBox 2">
            <a:extLst>
              <a:ext uri="{FF2B5EF4-FFF2-40B4-BE49-F238E27FC236}">
                <a16:creationId xmlns:a16="http://schemas.microsoft.com/office/drawing/2014/main" id="{45A4FF19-F0B3-4CF2-90ED-C129B4DCA143}"/>
              </a:ext>
            </a:extLst>
          </p:cNvPr>
          <p:cNvSpPr txBox="1"/>
          <p:nvPr/>
        </p:nvSpPr>
        <p:spPr>
          <a:xfrm>
            <a:off x="1707350" y="1517302"/>
            <a:ext cx="53109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Unna" panose="02040503070705020203" pitchFamily="18" charset="0"/>
              </a:rPr>
              <a:t>Macro</a:t>
            </a:r>
            <a:r>
              <a:rPr kumimoji="0" lang="en-US" sz="2400" b="0" i="0" u="none" strike="noStrike" kern="1200" cap="none" spc="0" normalizeH="0" baseline="0" noProof="0" dirty="0">
                <a:ln>
                  <a:noFill/>
                </a:ln>
                <a:solidFill>
                  <a:prstClr val="black"/>
                </a:solidFill>
                <a:effectLst/>
                <a:uLnTx/>
                <a:uFillTx/>
                <a:latin typeface="Unna" panose="02040503070705020203" pitchFamily="18" charset="0"/>
                <a:ea typeface="+mn-ea"/>
                <a:cs typeface="+mn-cs"/>
              </a:rPr>
              <a:t>-level</a:t>
            </a:r>
            <a:endParaRPr kumimoji="0" lang="en-BE" sz="2400" b="0" i="0" u="none" strike="noStrike" kern="1200" cap="none" spc="0" normalizeH="0" baseline="0" noProof="0" dirty="0">
              <a:ln>
                <a:noFill/>
              </a:ln>
              <a:solidFill>
                <a:prstClr val="black"/>
              </a:solidFill>
              <a:effectLst/>
              <a:uLnTx/>
              <a:uFillTx/>
              <a:latin typeface="Unna" panose="02040503070705020203" pitchFamily="18" charset="0"/>
              <a:ea typeface="+mn-ea"/>
              <a:cs typeface="+mn-cs"/>
            </a:endParaRPr>
          </a:p>
        </p:txBody>
      </p:sp>
      <p:sp>
        <p:nvSpPr>
          <p:cNvPr id="4" name="TextBox 3">
            <a:extLst>
              <a:ext uri="{FF2B5EF4-FFF2-40B4-BE49-F238E27FC236}">
                <a16:creationId xmlns:a16="http://schemas.microsoft.com/office/drawing/2014/main" id="{6DDD5AED-A34E-41D1-A384-32C15D645346}"/>
              </a:ext>
            </a:extLst>
          </p:cNvPr>
          <p:cNvSpPr txBox="1"/>
          <p:nvPr/>
        </p:nvSpPr>
        <p:spPr>
          <a:xfrm>
            <a:off x="1707350" y="2355273"/>
            <a:ext cx="9670473" cy="304698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0000"/>
                </a:solidFill>
                <a:effectLst/>
                <a:uLnTx/>
                <a:uFillTx/>
                <a:latin typeface="Karla" pitchFamily="2" charset="0"/>
                <a:ea typeface="Karla" pitchFamily="2" charset="0"/>
              </a:rPr>
              <a:t>Equity/Inclusivity/Diversity in an integrated ‘Health in all Policies’ approach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FF0000"/>
              </a:solidFill>
              <a:effectLst/>
              <a:uLnTx/>
              <a:uFillTx/>
              <a:latin typeface="Karla" pitchFamily="2" charset="0"/>
              <a:ea typeface="Karla"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FF0000"/>
                </a:solidFill>
                <a:latin typeface="Karla" pitchFamily="2" charset="0"/>
                <a:ea typeface="Karla" pitchFamily="2" charset="0"/>
              </a:rPr>
              <a:t>Human rights/Advocacy/Solidarity &amp; Social Justice/DEMOCRACY</a:t>
            </a:r>
            <a:endParaRPr kumimoji="0" lang="en-US" sz="2400" b="1" i="0" u="none" strike="noStrike" kern="1200" cap="none" spc="0" normalizeH="0" baseline="0" noProof="0" dirty="0">
              <a:ln>
                <a:noFill/>
              </a:ln>
              <a:solidFill>
                <a:srgbClr val="FF0000"/>
              </a:solidFill>
              <a:effectLst/>
              <a:uLnTx/>
              <a:uFillTx/>
              <a:latin typeface="Karla" pitchFamily="2" charset="0"/>
              <a:ea typeface="Karla"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FF0000"/>
              </a:solidFill>
              <a:effectLst/>
              <a:uLnTx/>
              <a:uFillTx/>
              <a:latin typeface="Karla" pitchFamily="2" charset="0"/>
              <a:ea typeface="Karla"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noProof="0" dirty="0">
                <a:solidFill>
                  <a:srgbClr val="FF0000"/>
                </a:solidFill>
                <a:latin typeface="Karla" pitchFamily="2" charset="0"/>
                <a:ea typeface="Karla" pitchFamily="2" charset="0"/>
              </a:rPr>
              <a:t>Health is GLOBAL</a:t>
            </a:r>
            <a:endParaRPr kumimoji="0" lang="en-US" sz="2400" b="1" i="0" u="none" strike="noStrike" kern="1200" cap="none" spc="0" normalizeH="0" baseline="0" noProof="0" dirty="0">
              <a:ln>
                <a:noFill/>
              </a:ln>
              <a:solidFill>
                <a:srgbClr val="FF0000"/>
              </a:solidFill>
              <a:effectLst/>
              <a:uLnTx/>
              <a:uFillTx/>
              <a:latin typeface="Karla" pitchFamily="2" charset="0"/>
              <a:ea typeface="Karla"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Karla" pitchFamily="2" charset="0"/>
              <a:ea typeface="Karla"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Karla" pitchFamily="2" charset="0"/>
              <a:ea typeface="Karla"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Karla" pitchFamily="2" charset="0"/>
                <a:ea typeface="Karla" pitchFamily="2" charset="0"/>
                <a:cs typeface="+mn-cs"/>
              </a:rPr>
              <a:t>ROLE OF PATIENTS’ ORGANISATIONS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BE" sz="1800" b="0" i="0" u="none" strike="noStrike" kern="1200" cap="none" spc="0" normalizeH="0" baseline="0" noProof="0" dirty="0">
              <a:ln>
                <a:noFill/>
              </a:ln>
              <a:solidFill>
                <a:prstClr val="black"/>
              </a:solidFill>
              <a:effectLst/>
              <a:uLnTx/>
              <a:uFillTx/>
              <a:latin typeface="Karla" pitchFamily="2" charset="0"/>
              <a:ea typeface="Karla" pitchFamily="2" charset="0"/>
              <a:cs typeface="+mn-cs"/>
            </a:endParaRPr>
          </a:p>
        </p:txBody>
      </p:sp>
    </p:spTree>
    <p:extLst>
      <p:ext uri="{BB962C8B-B14F-4D97-AF65-F5344CB8AC3E}">
        <p14:creationId xmlns:p14="http://schemas.microsoft.com/office/powerpoint/2010/main" val="39029369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2287" y="2376340"/>
            <a:ext cx="5462963" cy="4011013"/>
          </a:xfrm>
          <a:prstGeom prst="rect">
            <a:avLst/>
          </a:prstGeom>
        </p:spPr>
      </p:pic>
      <p:sp>
        <p:nvSpPr>
          <p:cNvPr id="3" name="Tekstvak 2"/>
          <p:cNvSpPr txBox="1"/>
          <p:nvPr/>
        </p:nvSpPr>
        <p:spPr>
          <a:xfrm>
            <a:off x="1156447" y="699247"/>
            <a:ext cx="6481482" cy="1384995"/>
          </a:xfrm>
          <a:prstGeom prst="rect">
            <a:avLst/>
          </a:prstGeom>
          <a:noFill/>
        </p:spPr>
        <p:txBody>
          <a:bodyPr wrap="square" rtlCol="0">
            <a:spAutoFit/>
          </a:bodyPr>
          <a:lstStyle/>
          <a:p>
            <a:r>
              <a:rPr lang="nl-BE" sz="2800" b="1" dirty="0">
                <a:solidFill>
                  <a:srgbClr val="FF0000"/>
                </a:solidFill>
              </a:rPr>
              <a:t>PATIENT PARTICIPATION IS A SPIN-OFF OF THE EMANCIPATORY MAY ‘68 MOVEMENT….</a:t>
            </a:r>
          </a:p>
        </p:txBody>
      </p:sp>
      <p:sp>
        <p:nvSpPr>
          <p:cNvPr id="4" name="Tekstvak 3"/>
          <p:cNvSpPr txBox="1"/>
          <p:nvPr/>
        </p:nvSpPr>
        <p:spPr>
          <a:xfrm>
            <a:off x="833718" y="5217459"/>
            <a:ext cx="3523129" cy="830997"/>
          </a:xfrm>
          <a:prstGeom prst="rect">
            <a:avLst/>
          </a:prstGeom>
          <a:noFill/>
        </p:spPr>
        <p:txBody>
          <a:bodyPr wrap="square" rtlCol="0">
            <a:spAutoFit/>
          </a:bodyPr>
          <a:lstStyle/>
          <a:p>
            <a:r>
              <a:rPr lang="nl-BE" sz="2400" b="1" dirty="0">
                <a:solidFill>
                  <a:srgbClr val="FF0000"/>
                </a:solidFill>
              </a:rPr>
              <a:t>… IMPORTANT CHALLENGES REMAIN</a:t>
            </a:r>
          </a:p>
        </p:txBody>
      </p:sp>
    </p:spTree>
    <p:extLst>
      <p:ext uri="{BB962C8B-B14F-4D97-AF65-F5344CB8AC3E}">
        <p14:creationId xmlns:p14="http://schemas.microsoft.com/office/powerpoint/2010/main" val="25962022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A3427A2E-0AD9-49C2-BE74-5A97ABE59752}" type="datetime3">
              <a:rPr kumimoji="0" lang="nl-BE" sz="751" b="0" i="0" u="none" strike="noStrike" kern="1200" cap="none" spc="0" normalizeH="0" baseline="0" noProof="0">
                <a:ln>
                  <a:noFill/>
                </a:ln>
                <a:solidFill>
                  <a:srgbClr val="39B9BE"/>
                </a:solidFill>
                <a:effectLst/>
                <a:uLnTx/>
                <a:uFillTx/>
                <a:latin typeface="Calibri"/>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11.11.19</a:t>
            </a:fld>
            <a:endParaRPr kumimoji="0" lang="en-GB" sz="751" b="0" i="0" u="none" strike="noStrike" kern="1200" cap="none" spc="0" normalizeH="0" baseline="0" noProof="0">
              <a:ln>
                <a:noFill/>
              </a:ln>
              <a:solidFill>
                <a:srgbClr val="39B9BE"/>
              </a:solidFill>
              <a:effectLst/>
              <a:uLnTx/>
              <a:uFillTx/>
              <a:latin typeface="Calibri"/>
              <a:ea typeface="+mn-ea"/>
              <a:cs typeface="+mn-cs"/>
            </a:endParaRPr>
          </a:p>
        </p:txBody>
      </p:sp>
      <p:sp>
        <p:nvSpPr>
          <p:cNvPr id="3" name="Tijdelijke aanduiding voor voettekst 2"/>
          <p:cNvSpPr>
            <a:spLocks noGrp="1"/>
          </p:cNvSpPr>
          <p:nvPr>
            <p:ph type="ftr" sz="quarter" idx="11"/>
          </p:nvPr>
        </p:nvSpPr>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751" b="0" i="0" u="none" strike="noStrike" kern="1200" cap="none" spc="0" normalizeH="0" baseline="0" noProof="0">
                <a:ln>
                  <a:noFill/>
                </a:ln>
                <a:solidFill>
                  <a:srgbClr val="39B9BE"/>
                </a:solidFill>
                <a:effectLst/>
                <a:uLnTx/>
                <a:uFillTx/>
                <a:latin typeface="Calibri"/>
                <a:ea typeface="+mn-ea"/>
                <a:cs typeface="+mn-cs"/>
              </a:rPr>
              <a:t>Agentschap Zorg en Gezondheid</a:t>
            </a:r>
          </a:p>
        </p:txBody>
      </p:sp>
      <p:sp>
        <p:nvSpPr>
          <p:cNvPr id="4" name="Tijdelijke aanduiding voor dianummer 3"/>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7E07145-3DEC-4101-B6F0-96A308288BCA}" type="slidenum">
              <a:rPr kumimoji="0" lang="en-GB" sz="751" b="0" i="0" u="none" strike="noStrike" kern="1200" cap="none" spc="0" normalizeH="0" baseline="0" noProof="0">
                <a:ln>
                  <a:noFill/>
                </a:ln>
                <a:solidFill>
                  <a:srgbClr val="39B9B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55</a:t>
            </a:fld>
            <a:endParaRPr kumimoji="0" lang="en-GB" sz="751" b="0" i="0" u="none" strike="noStrike" kern="1200" cap="none" spc="0" normalizeH="0" baseline="0" noProof="0">
              <a:ln>
                <a:noFill/>
              </a:ln>
              <a:solidFill>
                <a:srgbClr val="39B9BE"/>
              </a:solidFill>
              <a:effectLst/>
              <a:uLnTx/>
              <a:uFillTx/>
              <a:latin typeface="Calibri"/>
              <a:ea typeface="+mn-ea"/>
              <a:cs typeface="+mn-cs"/>
            </a:endParaRP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5680" y="1313408"/>
            <a:ext cx="6875027" cy="5049701"/>
          </a:xfrm>
          <a:prstGeom prst="rect">
            <a:avLst/>
          </a:prstGeom>
        </p:spPr>
      </p:pic>
      <p:sp>
        <p:nvSpPr>
          <p:cNvPr id="6" name="Tekstvak 5"/>
          <p:cNvSpPr txBox="1"/>
          <p:nvPr/>
        </p:nvSpPr>
        <p:spPr>
          <a:xfrm>
            <a:off x="682172" y="609601"/>
            <a:ext cx="8403771" cy="830997"/>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dirty="0">
                <a:ln>
                  <a:noFill/>
                </a:ln>
                <a:solidFill>
                  <a:srgbClr val="FF0000"/>
                </a:solidFill>
                <a:effectLst/>
                <a:uLnTx/>
                <a:uFillTx/>
                <a:latin typeface="Calibri"/>
                <a:ea typeface="+mn-ea"/>
                <a:cs typeface="+mn-cs"/>
              </a:rPr>
              <a:t>AFFORDABILITY OF PAYMENT FOR INNOVATIVE MEDICINES…..</a:t>
            </a:r>
          </a:p>
          <a:p>
            <a:pPr marL="0" marR="0" lvl="0" indent="0" algn="l" defTabSz="609585" rtl="0" eaLnBrk="1" fontAlgn="auto" latinLnBrk="0" hangingPunct="1">
              <a:lnSpc>
                <a:spcPct val="100000"/>
              </a:lnSpc>
              <a:spcBef>
                <a:spcPts val="0"/>
              </a:spcBef>
              <a:spcAft>
                <a:spcPts val="0"/>
              </a:spcAft>
              <a:buClrTx/>
              <a:buSzTx/>
              <a:buFontTx/>
              <a:buNone/>
              <a:tabLst/>
              <a:defRPr/>
            </a:pPr>
            <a:r>
              <a:rPr lang="nl-BE" sz="2400" dirty="0">
                <a:solidFill>
                  <a:srgbClr val="FF0000"/>
                </a:solidFill>
                <a:latin typeface="Calibri"/>
              </a:rPr>
              <a:t>                   OR CROWD-FUNDING ?</a:t>
            </a:r>
            <a:endParaRPr kumimoji="0" lang="nl-BE" sz="24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1191474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A3427A2E-0AD9-49C2-BE74-5A97ABE59752}" type="datetime3">
              <a:rPr lang="nl-BE" smtClean="0"/>
              <a:t>11.11.19</a:t>
            </a:fld>
            <a:endParaRPr lang="en-GB"/>
          </a:p>
        </p:txBody>
      </p:sp>
      <p:sp>
        <p:nvSpPr>
          <p:cNvPr id="3" name="Tijdelijke aanduiding voor voettekst 2"/>
          <p:cNvSpPr>
            <a:spLocks noGrp="1"/>
          </p:cNvSpPr>
          <p:nvPr>
            <p:ph type="ftr" sz="quarter" idx="11"/>
          </p:nvPr>
        </p:nvSpPr>
        <p:spPr/>
        <p:txBody>
          <a:bodyPr/>
          <a:lstStyle/>
          <a:p>
            <a:r>
              <a:rPr lang="en-GB"/>
              <a:t>Agentschap Zorg en Gezondheid</a:t>
            </a:r>
          </a:p>
        </p:txBody>
      </p:sp>
      <p:sp>
        <p:nvSpPr>
          <p:cNvPr id="4" name="Tijdelijke aanduiding voor dianummer 3"/>
          <p:cNvSpPr>
            <a:spLocks noGrp="1"/>
          </p:cNvSpPr>
          <p:nvPr>
            <p:ph type="sldNum" sz="quarter" idx="12"/>
          </p:nvPr>
        </p:nvSpPr>
        <p:spPr>
          <a:xfrm>
            <a:off x="10199594" y="6588672"/>
            <a:ext cx="1497157" cy="268139"/>
          </a:xfrm>
        </p:spPr>
        <p:txBody>
          <a:bodyPr/>
          <a:lstStyle/>
          <a:p>
            <a:fld id="{B7E07145-3DEC-4101-B6F0-96A308288BCA}" type="slidenum">
              <a:rPr lang="en-GB" smtClean="0"/>
              <a:t>56</a:t>
            </a:fld>
            <a:endParaRPr lang="en-GB"/>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1" y="101601"/>
            <a:ext cx="7962900" cy="6621928"/>
          </a:xfrm>
          <a:prstGeom prst="rect">
            <a:avLst/>
          </a:prstGeom>
        </p:spPr>
      </p:pic>
      <p:sp>
        <p:nvSpPr>
          <p:cNvPr id="6" name="Tekstvak 5"/>
          <p:cNvSpPr txBox="1"/>
          <p:nvPr/>
        </p:nvSpPr>
        <p:spPr>
          <a:xfrm>
            <a:off x="8417859" y="1842247"/>
            <a:ext cx="3563470" cy="3693319"/>
          </a:xfrm>
          <a:prstGeom prst="rect">
            <a:avLst/>
          </a:prstGeom>
          <a:noFill/>
        </p:spPr>
        <p:txBody>
          <a:bodyPr wrap="square" rtlCol="0">
            <a:spAutoFit/>
          </a:bodyPr>
          <a:lstStyle/>
          <a:p>
            <a:r>
              <a:rPr lang="nl-BE" dirty="0">
                <a:solidFill>
                  <a:schemeClr val="accent1">
                    <a:lumMod val="60000"/>
                    <a:lumOff val="40000"/>
                  </a:schemeClr>
                </a:solidFill>
              </a:rPr>
              <a:t>NEW ORIENTATIONS:</a:t>
            </a:r>
          </a:p>
          <a:p>
            <a:endParaRPr lang="nl-BE" dirty="0">
              <a:solidFill>
                <a:schemeClr val="accent1">
                  <a:lumMod val="60000"/>
                  <a:lumOff val="40000"/>
                </a:schemeClr>
              </a:solidFill>
            </a:endParaRPr>
          </a:p>
          <a:p>
            <a:r>
              <a:rPr lang="nl-BE" dirty="0">
                <a:solidFill>
                  <a:schemeClr val="accent1">
                    <a:lumMod val="60000"/>
                    <a:lumOff val="40000"/>
                  </a:schemeClr>
                </a:solidFill>
              </a:rPr>
              <a:t>°DE-LINKAGE: Research &amp; Development </a:t>
            </a:r>
            <a:r>
              <a:rPr lang="nl-BE" dirty="0" err="1">
                <a:solidFill>
                  <a:schemeClr val="accent1">
                    <a:lumMod val="60000"/>
                    <a:lumOff val="40000"/>
                  </a:schemeClr>
                </a:solidFill>
              </a:rPr>
              <a:t>and</a:t>
            </a:r>
            <a:r>
              <a:rPr lang="nl-BE" dirty="0">
                <a:solidFill>
                  <a:schemeClr val="accent1">
                    <a:lumMod val="60000"/>
                    <a:lumOff val="40000"/>
                  </a:schemeClr>
                </a:solidFill>
              </a:rPr>
              <a:t> </a:t>
            </a:r>
            <a:r>
              <a:rPr lang="nl-BE" dirty="0" err="1">
                <a:solidFill>
                  <a:schemeClr val="accent1">
                    <a:lumMod val="60000"/>
                    <a:lumOff val="40000"/>
                  </a:schemeClr>
                </a:solidFill>
              </a:rPr>
              <a:t>Production</a:t>
            </a:r>
            <a:r>
              <a:rPr lang="nl-BE" dirty="0">
                <a:solidFill>
                  <a:schemeClr val="accent1">
                    <a:lumMod val="60000"/>
                    <a:lumOff val="40000"/>
                  </a:schemeClr>
                </a:solidFill>
              </a:rPr>
              <a:t> &amp; Sales</a:t>
            </a:r>
          </a:p>
          <a:p>
            <a:r>
              <a:rPr lang="nl-BE" dirty="0">
                <a:solidFill>
                  <a:schemeClr val="accent1">
                    <a:lumMod val="60000"/>
                    <a:lumOff val="40000"/>
                  </a:schemeClr>
                </a:solidFill>
              </a:rPr>
              <a:t>°PRICE-NEGOTIATIONS AT EU-level</a:t>
            </a:r>
          </a:p>
          <a:p>
            <a:r>
              <a:rPr lang="nl-BE" dirty="0">
                <a:solidFill>
                  <a:schemeClr val="accent1">
                    <a:lumMod val="60000"/>
                    <a:lumOff val="40000"/>
                  </a:schemeClr>
                </a:solidFill>
              </a:rPr>
              <a:t>°No or </a:t>
            </a:r>
            <a:r>
              <a:rPr lang="nl-BE" dirty="0" err="1">
                <a:solidFill>
                  <a:schemeClr val="accent1">
                    <a:lumMod val="60000"/>
                    <a:lumOff val="40000"/>
                  </a:schemeClr>
                </a:solidFill>
              </a:rPr>
              <a:t>Fixed</a:t>
            </a:r>
            <a:r>
              <a:rPr lang="nl-BE" dirty="0">
                <a:solidFill>
                  <a:schemeClr val="accent1">
                    <a:lumMod val="60000"/>
                    <a:lumOff val="40000"/>
                  </a:schemeClr>
                </a:solidFill>
              </a:rPr>
              <a:t> co-</a:t>
            </a:r>
            <a:r>
              <a:rPr lang="nl-BE" dirty="0" err="1">
                <a:solidFill>
                  <a:schemeClr val="accent1">
                    <a:lumMod val="60000"/>
                    <a:lumOff val="40000"/>
                  </a:schemeClr>
                </a:solidFill>
              </a:rPr>
              <a:t>payment</a:t>
            </a:r>
            <a:endParaRPr lang="nl-BE" dirty="0">
              <a:solidFill>
                <a:schemeClr val="accent1">
                  <a:lumMod val="60000"/>
                  <a:lumOff val="40000"/>
                </a:schemeClr>
              </a:solidFill>
            </a:endParaRPr>
          </a:p>
          <a:p>
            <a:r>
              <a:rPr lang="nl-BE" dirty="0">
                <a:solidFill>
                  <a:schemeClr val="accent1">
                    <a:lumMod val="60000"/>
                    <a:lumOff val="40000"/>
                  </a:schemeClr>
                </a:solidFill>
              </a:rPr>
              <a:t>°Re-</a:t>
            </a:r>
            <a:r>
              <a:rPr lang="nl-BE" dirty="0" err="1">
                <a:solidFill>
                  <a:schemeClr val="accent1">
                    <a:lumMod val="60000"/>
                    <a:lumOff val="40000"/>
                  </a:schemeClr>
                </a:solidFill>
              </a:rPr>
              <a:t>think</a:t>
            </a:r>
            <a:r>
              <a:rPr lang="nl-BE" dirty="0">
                <a:solidFill>
                  <a:schemeClr val="accent1">
                    <a:lumMod val="60000"/>
                    <a:lumOff val="40000"/>
                  </a:schemeClr>
                </a:solidFill>
              </a:rPr>
              <a:t> </a:t>
            </a:r>
            <a:r>
              <a:rPr lang="nl-BE" dirty="0" err="1">
                <a:solidFill>
                  <a:schemeClr val="accent1">
                    <a:lumMod val="60000"/>
                    <a:lumOff val="40000"/>
                  </a:schemeClr>
                </a:solidFill>
              </a:rPr>
              <a:t>Managed</a:t>
            </a:r>
            <a:r>
              <a:rPr lang="nl-BE" dirty="0">
                <a:solidFill>
                  <a:schemeClr val="accent1">
                    <a:lumMod val="60000"/>
                    <a:lumOff val="40000"/>
                  </a:schemeClr>
                </a:solidFill>
              </a:rPr>
              <a:t> Entry </a:t>
            </a:r>
            <a:r>
              <a:rPr lang="nl-BE" dirty="0" err="1">
                <a:solidFill>
                  <a:schemeClr val="accent1">
                    <a:lumMod val="60000"/>
                    <a:lumOff val="40000"/>
                  </a:schemeClr>
                </a:solidFill>
              </a:rPr>
              <a:t>Agreements</a:t>
            </a:r>
            <a:r>
              <a:rPr lang="nl-BE" dirty="0">
                <a:solidFill>
                  <a:schemeClr val="accent1">
                    <a:lumMod val="60000"/>
                    <a:lumOff val="40000"/>
                  </a:schemeClr>
                </a:solidFill>
              </a:rPr>
              <a:t> (</a:t>
            </a:r>
            <a:r>
              <a:rPr lang="nl-BE" dirty="0" err="1">
                <a:solidFill>
                  <a:schemeClr val="accent1">
                    <a:lumMod val="60000"/>
                    <a:lumOff val="40000"/>
                  </a:schemeClr>
                </a:solidFill>
              </a:rPr>
              <a:t>MEA’s</a:t>
            </a:r>
            <a:r>
              <a:rPr lang="nl-BE" dirty="0">
                <a:solidFill>
                  <a:schemeClr val="accent1">
                    <a:lumMod val="60000"/>
                    <a:lumOff val="40000"/>
                  </a:schemeClr>
                </a:solidFill>
              </a:rPr>
              <a:t>)</a:t>
            </a:r>
          </a:p>
          <a:p>
            <a:endParaRPr lang="nl-BE" dirty="0">
              <a:solidFill>
                <a:schemeClr val="accent1">
                  <a:lumMod val="60000"/>
                  <a:lumOff val="40000"/>
                </a:schemeClr>
              </a:solidFill>
            </a:endParaRPr>
          </a:p>
          <a:p>
            <a:endParaRPr lang="nl-BE" dirty="0">
              <a:solidFill>
                <a:schemeClr val="accent1">
                  <a:lumMod val="60000"/>
                  <a:lumOff val="40000"/>
                </a:schemeClr>
              </a:solidFill>
            </a:endParaRPr>
          </a:p>
          <a:p>
            <a:r>
              <a:rPr lang="nl-BE" dirty="0">
                <a:solidFill>
                  <a:schemeClr val="accent1">
                    <a:lumMod val="60000"/>
                    <a:lumOff val="40000"/>
                  </a:schemeClr>
                </a:solidFill>
              </a:rPr>
              <a:t>INVOLVE PATIENTS IN THE DEBATE</a:t>
            </a:r>
          </a:p>
          <a:p>
            <a:endParaRPr lang="nl-BE" dirty="0"/>
          </a:p>
        </p:txBody>
      </p:sp>
    </p:spTree>
    <p:extLst>
      <p:ext uri="{BB962C8B-B14F-4D97-AF65-F5344CB8AC3E}">
        <p14:creationId xmlns:p14="http://schemas.microsoft.com/office/powerpoint/2010/main" val="33093172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A3427A2E-0AD9-49C2-BE74-5A97ABE59752}" type="datetime3">
              <a:rPr lang="nl-BE" smtClean="0"/>
              <a:t>11.11.19</a:t>
            </a:fld>
            <a:endParaRPr lang="en-GB"/>
          </a:p>
        </p:txBody>
      </p:sp>
      <p:sp>
        <p:nvSpPr>
          <p:cNvPr id="3" name="Tijdelijke aanduiding voor voettekst 2"/>
          <p:cNvSpPr>
            <a:spLocks noGrp="1"/>
          </p:cNvSpPr>
          <p:nvPr>
            <p:ph type="ftr" sz="quarter" idx="11"/>
          </p:nvPr>
        </p:nvSpPr>
        <p:spPr/>
        <p:txBody>
          <a:bodyPr/>
          <a:lstStyle/>
          <a:p>
            <a:r>
              <a:rPr lang="en-GB"/>
              <a:t>Agentschap Zorg en Gezondheid</a:t>
            </a:r>
          </a:p>
        </p:txBody>
      </p:sp>
      <p:sp>
        <p:nvSpPr>
          <p:cNvPr id="4" name="Tijdelijke aanduiding voor dianummer 3"/>
          <p:cNvSpPr>
            <a:spLocks noGrp="1"/>
          </p:cNvSpPr>
          <p:nvPr>
            <p:ph type="sldNum" sz="quarter" idx="12"/>
          </p:nvPr>
        </p:nvSpPr>
        <p:spPr/>
        <p:txBody>
          <a:bodyPr/>
          <a:lstStyle/>
          <a:p>
            <a:fld id="{B7E07145-3DEC-4101-B6F0-96A308288BCA}" type="slidenum">
              <a:rPr lang="en-GB" smtClean="0"/>
              <a:t>57</a:t>
            </a:fld>
            <a:endParaRPr lang="en-GB"/>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7149" y="309283"/>
            <a:ext cx="6349474" cy="3012141"/>
          </a:xfrm>
          <a:prstGeom prst="rect">
            <a:avLst/>
          </a:prstGeom>
        </p:spPr>
      </p:pic>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3321425"/>
            <a:ext cx="7616575" cy="2407022"/>
          </a:xfrm>
          <a:prstGeom prst="rect">
            <a:avLst/>
          </a:prstGeom>
        </p:spPr>
      </p:pic>
      <p:pic>
        <p:nvPicPr>
          <p:cNvPr id="7"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859" y="4243892"/>
            <a:ext cx="3738283" cy="1847625"/>
          </a:xfrm>
          <a:prstGeom prst="rect">
            <a:avLst/>
          </a:prstGeom>
        </p:spPr>
      </p:pic>
      <p:pic>
        <p:nvPicPr>
          <p:cNvPr id="8" name="Afbeelding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1317" y="5728447"/>
            <a:ext cx="7230299" cy="995082"/>
          </a:xfrm>
          <a:prstGeom prst="rect">
            <a:avLst/>
          </a:prstGeom>
        </p:spPr>
      </p:pic>
      <p:sp>
        <p:nvSpPr>
          <p:cNvPr id="9" name="Tekstvak 8"/>
          <p:cNvSpPr txBox="1"/>
          <p:nvPr/>
        </p:nvSpPr>
        <p:spPr>
          <a:xfrm>
            <a:off x="416859" y="833718"/>
            <a:ext cx="3926541" cy="3046988"/>
          </a:xfrm>
          <a:prstGeom prst="rect">
            <a:avLst/>
          </a:prstGeom>
          <a:noFill/>
        </p:spPr>
        <p:txBody>
          <a:bodyPr wrap="square" rtlCol="0">
            <a:spAutoFit/>
          </a:bodyPr>
          <a:lstStyle/>
          <a:p>
            <a:r>
              <a:rPr lang="nl-BE" sz="2400" b="1" dirty="0" err="1">
                <a:solidFill>
                  <a:srgbClr val="FF0000"/>
                </a:solidFill>
              </a:rPr>
              <a:t>There</a:t>
            </a:r>
            <a:r>
              <a:rPr lang="nl-BE" sz="2400" b="1" dirty="0">
                <a:solidFill>
                  <a:srgbClr val="FF0000"/>
                </a:solidFill>
              </a:rPr>
              <a:t> is </a:t>
            </a:r>
            <a:r>
              <a:rPr lang="nl-BE" sz="2400" b="1" dirty="0" err="1">
                <a:solidFill>
                  <a:srgbClr val="FF0000"/>
                </a:solidFill>
              </a:rPr>
              <a:t>increasing</a:t>
            </a:r>
            <a:r>
              <a:rPr lang="nl-BE" sz="2400" b="1" dirty="0">
                <a:solidFill>
                  <a:srgbClr val="FF0000"/>
                </a:solidFill>
              </a:rPr>
              <a:t> </a:t>
            </a:r>
            <a:r>
              <a:rPr lang="nl-BE" sz="2400" b="1" dirty="0" err="1">
                <a:solidFill>
                  <a:srgbClr val="FF0000"/>
                </a:solidFill>
              </a:rPr>
              <a:t>evidence</a:t>
            </a:r>
            <a:r>
              <a:rPr lang="nl-BE" sz="2400" b="1" dirty="0">
                <a:solidFill>
                  <a:srgbClr val="FF0000"/>
                </a:solidFill>
              </a:rPr>
              <a:t>:</a:t>
            </a:r>
          </a:p>
          <a:p>
            <a:endParaRPr lang="nl-BE" sz="2400" b="1" dirty="0">
              <a:solidFill>
                <a:srgbClr val="FF0000"/>
              </a:solidFill>
            </a:endParaRPr>
          </a:p>
          <a:p>
            <a:endParaRPr lang="nl-BE" sz="2400" b="1" dirty="0">
              <a:solidFill>
                <a:srgbClr val="FF0000"/>
              </a:solidFill>
            </a:endParaRPr>
          </a:p>
          <a:p>
            <a:r>
              <a:rPr lang="nl-BE" sz="2400" b="1" dirty="0">
                <a:solidFill>
                  <a:srgbClr val="FF0000"/>
                </a:solidFill>
              </a:rPr>
              <a:t>DEMOCRACY IS GOOD</a:t>
            </a:r>
          </a:p>
          <a:p>
            <a:endParaRPr lang="nl-BE" sz="2400" b="1" dirty="0">
              <a:solidFill>
                <a:srgbClr val="FF0000"/>
              </a:solidFill>
            </a:endParaRPr>
          </a:p>
          <a:p>
            <a:r>
              <a:rPr lang="nl-BE" sz="2400" b="1" dirty="0">
                <a:solidFill>
                  <a:srgbClr val="FF0000"/>
                </a:solidFill>
              </a:rPr>
              <a:t> FOR HEALTH!</a:t>
            </a:r>
          </a:p>
          <a:p>
            <a:endParaRPr lang="nl-BE" sz="2400" b="1" dirty="0">
              <a:solidFill>
                <a:srgbClr val="FF0000"/>
              </a:solidFill>
            </a:endParaRPr>
          </a:p>
          <a:p>
            <a:r>
              <a:rPr lang="nl-BE" sz="2400" b="1" dirty="0">
                <a:solidFill>
                  <a:srgbClr val="FF0000"/>
                </a:solidFill>
              </a:rPr>
              <a:t>(sources: Lancet 2019)</a:t>
            </a:r>
          </a:p>
        </p:txBody>
      </p:sp>
    </p:spTree>
    <p:extLst>
      <p:ext uri="{BB962C8B-B14F-4D97-AF65-F5344CB8AC3E}">
        <p14:creationId xmlns:p14="http://schemas.microsoft.com/office/powerpoint/2010/main" val="28839298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610" y="3348318"/>
            <a:ext cx="10379755" cy="3200400"/>
          </a:xfrm>
          <a:prstGeom prst="rect">
            <a:avLst/>
          </a:prstGeom>
        </p:spPr>
      </p:pic>
      <p:sp>
        <p:nvSpPr>
          <p:cNvPr id="4" name="Tekstvak 3"/>
          <p:cNvSpPr txBox="1"/>
          <p:nvPr/>
        </p:nvSpPr>
        <p:spPr>
          <a:xfrm>
            <a:off x="555811" y="309281"/>
            <a:ext cx="11080376" cy="2308324"/>
          </a:xfrm>
          <a:prstGeom prst="rect">
            <a:avLst/>
          </a:prstGeom>
          <a:noFill/>
        </p:spPr>
        <p:txBody>
          <a:bodyPr wrap="square" rtlCol="0">
            <a:spAutoFit/>
          </a:bodyPr>
          <a:lstStyle/>
          <a:p>
            <a:r>
              <a:rPr lang="nl-BE" b="1" dirty="0">
                <a:solidFill>
                  <a:srgbClr val="FF0000"/>
                </a:solidFill>
              </a:rPr>
              <a:t>HEALTH IS GLOBAL…</a:t>
            </a:r>
          </a:p>
          <a:p>
            <a:endParaRPr lang="nl-BE" dirty="0"/>
          </a:p>
          <a:p>
            <a:endParaRPr lang="nl-BE" dirty="0"/>
          </a:p>
          <a:p>
            <a:endParaRPr lang="nl-BE" dirty="0"/>
          </a:p>
          <a:p>
            <a:endParaRPr lang="nl-BE" dirty="0"/>
          </a:p>
          <a:p>
            <a:endParaRPr lang="nl-BE" dirty="0"/>
          </a:p>
          <a:p>
            <a:endParaRPr lang="nl-BE" dirty="0"/>
          </a:p>
          <a:p>
            <a:endParaRPr lang="nl-BE" dirty="0"/>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990" y="1169893"/>
            <a:ext cx="2164975" cy="1622525"/>
          </a:xfrm>
          <a:prstGeom prst="rect">
            <a:avLst/>
          </a:prstGeom>
        </p:spPr>
      </p:pic>
      <p:pic>
        <p:nvPicPr>
          <p:cNvPr id="7"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5965" y="909497"/>
            <a:ext cx="2971800" cy="2143316"/>
          </a:xfrm>
          <a:prstGeom prst="rect">
            <a:avLst/>
          </a:prstGeom>
        </p:spPr>
      </p:pic>
      <p:pic>
        <p:nvPicPr>
          <p:cNvPr id="8" name="Afbeelding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9943" y="1490211"/>
            <a:ext cx="4050336" cy="1933845"/>
          </a:xfrm>
          <a:prstGeom prst="rect">
            <a:avLst/>
          </a:prstGeom>
        </p:spPr>
      </p:pic>
      <p:pic>
        <p:nvPicPr>
          <p:cNvPr id="6" name="Afbeelding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6827" y="0"/>
            <a:ext cx="3118830" cy="2365830"/>
          </a:xfrm>
          <a:prstGeom prst="rect">
            <a:avLst/>
          </a:prstGeom>
        </p:spPr>
      </p:pic>
      <p:sp>
        <p:nvSpPr>
          <p:cNvPr id="9" name="Tekstvak 8"/>
          <p:cNvSpPr txBox="1"/>
          <p:nvPr/>
        </p:nvSpPr>
        <p:spPr>
          <a:xfrm>
            <a:off x="5529943" y="6096000"/>
            <a:ext cx="6590336" cy="584775"/>
          </a:xfrm>
          <a:prstGeom prst="rect">
            <a:avLst/>
          </a:prstGeom>
          <a:noFill/>
        </p:spPr>
        <p:txBody>
          <a:bodyPr wrap="square" rtlCol="0">
            <a:spAutoFit/>
          </a:bodyPr>
          <a:lstStyle/>
          <a:p>
            <a:r>
              <a:rPr lang="nl-BE" sz="1600" i="1" dirty="0">
                <a:solidFill>
                  <a:srgbClr val="FF0000"/>
                </a:solidFill>
              </a:rPr>
              <a:t>EXPH: </a:t>
            </a:r>
            <a:r>
              <a:rPr lang="nl-BE" sz="1600" i="1" dirty="0" err="1">
                <a:solidFill>
                  <a:srgbClr val="FF0000"/>
                </a:solidFill>
              </a:rPr>
              <a:t>Reflection</a:t>
            </a:r>
            <a:r>
              <a:rPr lang="nl-BE" sz="1600" i="1" dirty="0">
                <a:solidFill>
                  <a:srgbClr val="FF0000"/>
                </a:solidFill>
              </a:rPr>
              <a:t> on </a:t>
            </a:r>
            <a:r>
              <a:rPr lang="nl-BE" sz="1600" i="1" dirty="0" err="1">
                <a:solidFill>
                  <a:srgbClr val="FF0000"/>
                </a:solidFill>
              </a:rPr>
              <a:t>priorities</a:t>
            </a:r>
            <a:r>
              <a:rPr lang="nl-BE" sz="1600" i="1" dirty="0">
                <a:solidFill>
                  <a:srgbClr val="FF0000"/>
                </a:solidFill>
              </a:rPr>
              <a:t> </a:t>
            </a:r>
            <a:r>
              <a:rPr lang="nl-BE" sz="1600" i="1" dirty="0" err="1">
                <a:solidFill>
                  <a:srgbClr val="FF0000"/>
                </a:solidFill>
              </a:rPr>
              <a:t>for</a:t>
            </a:r>
            <a:r>
              <a:rPr lang="nl-BE" sz="1600" i="1" dirty="0">
                <a:solidFill>
                  <a:srgbClr val="FF0000"/>
                </a:solidFill>
              </a:rPr>
              <a:t> the </a:t>
            </a:r>
            <a:r>
              <a:rPr lang="nl-BE" sz="1600" i="1" dirty="0" err="1">
                <a:solidFill>
                  <a:srgbClr val="FF0000"/>
                </a:solidFill>
              </a:rPr>
              <a:t>future</a:t>
            </a:r>
            <a:r>
              <a:rPr lang="nl-BE" sz="1600" i="1" dirty="0">
                <a:solidFill>
                  <a:srgbClr val="FF0000"/>
                </a:solidFill>
              </a:rPr>
              <a:t> of Health Care in EU_APRIL 2019</a:t>
            </a:r>
          </a:p>
        </p:txBody>
      </p:sp>
    </p:spTree>
    <p:extLst>
      <p:ext uri="{BB962C8B-B14F-4D97-AF65-F5344CB8AC3E}">
        <p14:creationId xmlns:p14="http://schemas.microsoft.com/office/powerpoint/2010/main" val="1110629940"/>
      </p:ext>
    </p:extLst>
  </p:cSld>
  <p:clrMapOvr>
    <a:masterClrMapping/>
  </p:clrMapOvr>
  <p:transition>
    <p:wipe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CEF534-85CF-410E-AEF9-D74E1CAD865C}"/>
              </a:ext>
            </a:extLst>
          </p:cNvPr>
          <p:cNvSpPr txBox="1"/>
          <p:nvPr/>
        </p:nvSpPr>
        <p:spPr>
          <a:xfrm>
            <a:off x="180108" y="548457"/>
            <a:ext cx="896389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err="1">
                <a:ln>
                  <a:noFill/>
                </a:ln>
                <a:solidFill>
                  <a:prstClr val="black"/>
                </a:solidFill>
                <a:effectLst/>
                <a:uLnTx/>
                <a:uFillTx/>
                <a:latin typeface="Unna" panose="02040503070705020203" pitchFamily="18" charset="0"/>
                <a:ea typeface="+mn-ea"/>
                <a:cs typeface="+mn-cs"/>
              </a:rPr>
              <a:t>Ensuring</a:t>
            </a:r>
            <a:r>
              <a:rPr kumimoji="0" lang="fr-FR" sz="2800" b="1" i="0" u="none" strike="noStrike" kern="1200" cap="none" spc="0" normalizeH="0" baseline="0" noProof="0" dirty="0">
                <a:ln>
                  <a:noFill/>
                </a:ln>
                <a:solidFill>
                  <a:prstClr val="black"/>
                </a:solidFill>
                <a:effectLst/>
                <a:uLnTx/>
                <a:uFillTx/>
                <a:latin typeface="Unna" panose="02040503070705020203" pitchFamily="18" charset="0"/>
                <a:ea typeface="+mn-ea"/>
                <a:cs typeface="+mn-cs"/>
              </a:rPr>
              <a:t> </a:t>
            </a:r>
            <a:r>
              <a:rPr kumimoji="0" lang="fr-FR" sz="2800" b="1" i="0" u="none" strike="noStrike" kern="1200" cap="none" spc="0" normalizeH="0" baseline="0" noProof="0" dirty="0" err="1">
                <a:ln>
                  <a:noFill/>
                </a:ln>
                <a:solidFill>
                  <a:prstClr val="black"/>
                </a:solidFill>
                <a:effectLst/>
                <a:uLnTx/>
                <a:uFillTx/>
                <a:latin typeface="Unna" panose="02040503070705020203" pitchFamily="18" charset="0"/>
                <a:ea typeface="+mn-ea"/>
                <a:cs typeface="+mn-cs"/>
              </a:rPr>
              <a:t>equity</a:t>
            </a:r>
            <a:r>
              <a:rPr kumimoji="0" lang="fr-FR" sz="2800" b="1" i="0" u="none" strike="noStrike" kern="1200" cap="none" spc="0" normalizeH="0" baseline="0" noProof="0" dirty="0">
                <a:ln>
                  <a:noFill/>
                </a:ln>
                <a:solidFill>
                  <a:prstClr val="black"/>
                </a:solidFill>
                <a:effectLst/>
                <a:uLnTx/>
                <a:uFillTx/>
                <a:latin typeface="Unna" panose="02040503070705020203" pitchFamily="18" charset="0"/>
                <a:ea typeface="+mn-ea"/>
                <a:cs typeface="+mn-cs"/>
              </a:rPr>
              <a:t>, </a:t>
            </a:r>
            <a:r>
              <a:rPr kumimoji="0" lang="fr-FR" sz="2800" b="1" i="0" u="none" strike="noStrike" kern="1200" cap="none" spc="0" normalizeH="0" baseline="0" noProof="0" dirty="0" err="1">
                <a:ln>
                  <a:noFill/>
                </a:ln>
                <a:solidFill>
                  <a:prstClr val="black"/>
                </a:solidFill>
                <a:effectLst/>
                <a:uLnTx/>
                <a:uFillTx/>
                <a:latin typeface="Unna" panose="02040503070705020203" pitchFamily="18" charset="0"/>
                <a:ea typeface="+mn-ea"/>
                <a:cs typeface="+mn-cs"/>
              </a:rPr>
              <a:t>inclusivity</a:t>
            </a:r>
            <a:r>
              <a:rPr kumimoji="0" lang="fr-FR" sz="2800" b="1" i="0" u="none" strike="noStrike" kern="1200" cap="none" spc="0" normalizeH="0" baseline="0" noProof="0" dirty="0">
                <a:ln>
                  <a:noFill/>
                </a:ln>
                <a:solidFill>
                  <a:prstClr val="black"/>
                </a:solidFill>
                <a:effectLst/>
                <a:uLnTx/>
                <a:uFillTx/>
                <a:latin typeface="Unna" panose="02040503070705020203" pitchFamily="18" charset="0"/>
                <a:ea typeface="+mn-ea"/>
                <a:cs typeface="+mn-cs"/>
              </a:rPr>
              <a:t> and </a:t>
            </a:r>
            <a:r>
              <a:rPr kumimoji="0" lang="fr-FR" sz="2800" b="1" i="0" u="none" strike="noStrike" kern="1200" cap="none" spc="0" normalizeH="0" baseline="0" noProof="0" dirty="0" err="1">
                <a:ln>
                  <a:noFill/>
                </a:ln>
                <a:solidFill>
                  <a:prstClr val="black"/>
                </a:solidFill>
                <a:effectLst/>
                <a:uLnTx/>
                <a:uFillTx/>
                <a:latin typeface="Unna" panose="02040503070705020203" pitchFamily="18" charset="0"/>
                <a:ea typeface="+mn-ea"/>
                <a:cs typeface="+mn-cs"/>
              </a:rPr>
              <a:t>diversity</a:t>
            </a:r>
            <a:r>
              <a:rPr kumimoji="0" lang="fr-FR" sz="2800" b="1" i="0" u="none" strike="noStrike" kern="1200" cap="none" spc="0" normalizeH="0" baseline="0" noProof="0" dirty="0">
                <a:ln>
                  <a:noFill/>
                </a:ln>
                <a:solidFill>
                  <a:prstClr val="black"/>
                </a:solidFill>
                <a:effectLst/>
                <a:uLnTx/>
                <a:uFillTx/>
                <a:latin typeface="Unna" panose="02040503070705020203" pitchFamily="18" charset="0"/>
                <a:ea typeface="+mn-ea"/>
                <a:cs typeface="+mn-cs"/>
              </a:rPr>
              <a:t> of the </a:t>
            </a:r>
            <a:r>
              <a:rPr kumimoji="0" lang="fr-FR" sz="2800" b="1" i="0" u="none" strike="noStrike" kern="1200" cap="none" spc="0" normalizeH="0" baseline="0" noProof="0" dirty="0" err="1">
                <a:ln>
                  <a:noFill/>
                </a:ln>
                <a:solidFill>
                  <a:prstClr val="black"/>
                </a:solidFill>
                <a:effectLst/>
                <a:uLnTx/>
                <a:uFillTx/>
                <a:latin typeface="Unna" panose="02040503070705020203" pitchFamily="18" charset="0"/>
                <a:ea typeface="+mn-ea"/>
                <a:cs typeface="+mn-cs"/>
              </a:rPr>
              <a:t>patients’voice</a:t>
            </a:r>
            <a:endParaRPr kumimoji="0" lang="fr-FR" sz="2800" b="1" i="0" u="none" strike="noStrike" kern="1200" cap="none" spc="0" normalizeH="0" baseline="0" noProof="0" dirty="0">
              <a:ln>
                <a:noFill/>
              </a:ln>
              <a:solidFill>
                <a:prstClr val="white"/>
              </a:solidFill>
              <a:effectLst/>
              <a:uLnTx/>
              <a:uFillTx/>
              <a:latin typeface="Unna" panose="02040503070705020203" pitchFamily="18" charset="0"/>
              <a:ea typeface="+mn-ea"/>
              <a:cs typeface="+mn-cs"/>
            </a:endParaRPr>
          </a:p>
        </p:txBody>
      </p:sp>
      <p:sp>
        <p:nvSpPr>
          <p:cNvPr id="3" name="TextBox 2">
            <a:extLst>
              <a:ext uri="{FF2B5EF4-FFF2-40B4-BE49-F238E27FC236}">
                <a16:creationId xmlns:a16="http://schemas.microsoft.com/office/drawing/2014/main" id="{45A4FF19-F0B3-4CF2-90ED-C129B4DCA143}"/>
              </a:ext>
            </a:extLst>
          </p:cNvPr>
          <p:cNvSpPr txBox="1"/>
          <p:nvPr/>
        </p:nvSpPr>
        <p:spPr>
          <a:xfrm>
            <a:off x="1707350" y="1517302"/>
            <a:ext cx="53109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Unna" panose="02040503070705020203" pitchFamily="18" charset="0"/>
                <a:ea typeface="+mn-ea"/>
                <a:cs typeface="+mn-cs"/>
              </a:rPr>
              <a:t>Macro-level</a:t>
            </a:r>
            <a:endParaRPr kumimoji="0" lang="en-BE" sz="2400" b="0" i="0" u="none" strike="noStrike" kern="1200" cap="none" spc="0" normalizeH="0" baseline="0" noProof="0" dirty="0">
              <a:ln>
                <a:noFill/>
              </a:ln>
              <a:solidFill>
                <a:prstClr val="black"/>
              </a:solidFill>
              <a:effectLst/>
              <a:uLnTx/>
              <a:uFillTx/>
              <a:latin typeface="Unna" panose="02040503070705020203" pitchFamily="18" charset="0"/>
              <a:ea typeface="+mn-ea"/>
              <a:cs typeface="+mn-cs"/>
            </a:endParaRPr>
          </a:p>
        </p:txBody>
      </p:sp>
      <p:sp>
        <p:nvSpPr>
          <p:cNvPr id="4" name="TextBox 3">
            <a:extLst>
              <a:ext uri="{FF2B5EF4-FFF2-40B4-BE49-F238E27FC236}">
                <a16:creationId xmlns:a16="http://schemas.microsoft.com/office/drawing/2014/main" id="{6DDD5AED-A34E-41D1-A384-32C15D645346}"/>
              </a:ext>
            </a:extLst>
          </p:cNvPr>
          <p:cNvSpPr txBox="1"/>
          <p:nvPr/>
        </p:nvSpPr>
        <p:spPr>
          <a:xfrm>
            <a:off x="1707350" y="2355273"/>
            <a:ext cx="9670473" cy="498598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Karla" pitchFamily="2" charset="0"/>
                <a:ea typeface="Karla" pitchFamily="2" charset="0"/>
                <a:cs typeface="+mn-cs"/>
              </a:rPr>
              <a:t>Equity/Inclusivity/Diversity in an integrated ‘Health in all Policies’ approach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Karla" pitchFamily="2" charset="0"/>
              <a:ea typeface="Karla"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Karla" pitchFamily="2" charset="0"/>
                <a:ea typeface="Karla" pitchFamily="2" charset="0"/>
                <a:cs typeface="+mn-cs"/>
              </a:rPr>
              <a:t>Human rights/Advocacy/Solidarity &amp; Social Justice/DEMOCRACY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Karla" pitchFamily="2" charset="0"/>
              <a:ea typeface="Karla"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Karla" pitchFamily="2" charset="0"/>
                <a:ea typeface="Karla" pitchFamily="2" charset="0"/>
                <a:cs typeface="+mn-cs"/>
              </a:rPr>
              <a:t>Health is GLOBAL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Karla" pitchFamily="2" charset="0"/>
              <a:ea typeface="Karla"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0000"/>
                </a:solidFill>
                <a:effectLst/>
                <a:uLnTx/>
                <a:uFillTx/>
                <a:latin typeface="Karla" pitchFamily="2" charset="0"/>
                <a:ea typeface="Karla" pitchFamily="2" charset="0"/>
              </a:rPr>
              <a:t>ROLE OF PATIENTS’ ORGANISATIONS : </a:t>
            </a:r>
            <a:r>
              <a:rPr lang="en-US" sz="2400" b="1" dirty="0">
                <a:solidFill>
                  <a:srgbClr val="FF0000"/>
                </a:solidFill>
                <a:latin typeface="Karla" pitchFamily="2" charset="0"/>
                <a:ea typeface="Karla" pitchFamily="2" charset="0"/>
              </a:rPr>
              <a:t>- POLICY PARTICIPATION : PATIENTS TOGETHER</a:t>
            </a:r>
          </a:p>
          <a:p>
            <a:pPr marR="0" lvl="0" algn="l" defTabSz="914400" rtl="0" eaLnBrk="1" fontAlgn="auto" latinLnBrk="0" hangingPunct="1">
              <a:lnSpc>
                <a:spcPct val="100000"/>
              </a:lnSpc>
              <a:spcBef>
                <a:spcPts val="0"/>
              </a:spcBef>
              <a:spcAft>
                <a:spcPts val="0"/>
              </a:spcAft>
              <a:buClrTx/>
              <a:buSzTx/>
              <a:tabLst/>
              <a:defRPr/>
            </a:pPr>
            <a:r>
              <a:rPr lang="en-US" sz="2400" b="1" dirty="0">
                <a:solidFill>
                  <a:srgbClr val="FF0000"/>
                </a:solidFill>
                <a:latin typeface="Karla" pitchFamily="2" charset="0"/>
                <a:ea typeface="Karla" pitchFamily="2" charset="0"/>
              </a:rPr>
              <a:t>                                                                                              WITH COMMITTED CRITICAL ACADEMICS AND</a:t>
            </a:r>
          </a:p>
          <a:p>
            <a:pPr marR="0" lvl="0" algn="l" defTabSz="914400" rtl="0" eaLnBrk="1" fontAlgn="auto" latinLnBrk="0" hangingPunct="1">
              <a:lnSpc>
                <a:spcPct val="100000"/>
              </a:lnSpc>
              <a:spcBef>
                <a:spcPts val="0"/>
              </a:spcBef>
              <a:spcAft>
                <a:spcPts val="0"/>
              </a:spcAft>
              <a:buClrTx/>
              <a:buSzTx/>
              <a:tabLst/>
              <a:defRPr/>
            </a:pPr>
            <a:r>
              <a:rPr lang="en-US" sz="2400" b="1" dirty="0">
                <a:solidFill>
                  <a:srgbClr val="FF0000"/>
                </a:solidFill>
                <a:latin typeface="Karla" pitchFamily="2" charset="0"/>
                <a:ea typeface="Karla" pitchFamily="2" charset="0"/>
              </a:rPr>
              <a:t>                                                                                             CIVIL SOCIETY ORGANISATIONS</a:t>
            </a:r>
          </a:p>
          <a:p>
            <a:pPr marR="0" lvl="0" algn="l" defTabSz="9144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srgbClr val="FF0000"/>
                </a:solidFill>
                <a:effectLst/>
                <a:uLnTx/>
                <a:uFillTx/>
                <a:latin typeface="Karla" pitchFamily="2" charset="0"/>
                <a:ea typeface="Karla" pitchFamily="2" charset="0"/>
              </a:rPr>
              <a:t>                                                                                           - PATIENTS PARTICIPATE IN RESEARCH POLICY </a:t>
            </a:r>
          </a:p>
          <a:p>
            <a:pPr marR="0" lvl="0" algn="l" defTabSz="914400" rtl="0" eaLnBrk="1" fontAlgn="auto" latinLnBrk="0" hangingPunct="1">
              <a:lnSpc>
                <a:spcPct val="100000"/>
              </a:lnSpc>
              <a:spcBef>
                <a:spcPts val="0"/>
              </a:spcBef>
              <a:spcAft>
                <a:spcPts val="0"/>
              </a:spcAft>
              <a:buClrTx/>
              <a:buSzTx/>
              <a:tabLst/>
              <a:defRPr/>
            </a:pPr>
            <a:r>
              <a:rPr lang="en-US" sz="2400" b="1" dirty="0">
                <a:solidFill>
                  <a:srgbClr val="FF0000"/>
                </a:solidFill>
                <a:latin typeface="Karla" pitchFamily="2" charset="0"/>
                <a:ea typeface="Karla" pitchFamily="2" charset="0"/>
              </a:rPr>
              <a:t>                                                                                            </a:t>
            </a:r>
            <a:r>
              <a:rPr kumimoji="0" lang="en-US" sz="2400" b="1" i="0" u="none" strike="noStrike" kern="1200" cap="none" spc="0" normalizeH="0" baseline="0" noProof="0" dirty="0">
                <a:ln>
                  <a:noFill/>
                </a:ln>
                <a:solidFill>
                  <a:srgbClr val="FF0000"/>
                </a:solidFill>
                <a:effectLst/>
                <a:uLnTx/>
                <a:uFillTx/>
                <a:latin typeface="Karla" pitchFamily="2" charset="0"/>
                <a:ea typeface="Karla" pitchFamily="2" charset="0"/>
              </a:rPr>
              <a:t> DEVELOPMENT</a:t>
            </a:r>
            <a:endParaRPr kumimoji="0" lang="en-US" sz="2400" b="1" i="0" u="none" strike="noStrike" kern="1200" cap="none" spc="0" normalizeH="0" noProof="0" dirty="0">
              <a:ln>
                <a:noFill/>
              </a:ln>
              <a:solidFill>
                <a:srgbClr val="FF0000"/>
              </a:solidFill>
              <a:effectLst/>
              <a:uLnTx/>
              <a:uFillTx/>
              <a:latin typeface="Karla" pitchFamily="2" charset="0"/>
              <a:ea typeface="Karla" pitchFamily="2" charset="0"/>
            </a:endParaRPr>
          </a:p>
          <a:p>
            <a:pPr marR="0" lvl="0" algn="l" defTabSz="914400" rtl="0" eaLnBrk="1" fontAlgn="auto" latinLnBrk="0" hangingPunct="1">
              <a:lnSpc>
                <a:spcPct val="100000"/>
              </a:lnSpc>
              <a:spcBef>
                <a:spcPts val="0"/>
              </a:spcBef>
              <a:spcAft>
                <a:spcPts val="0"/>
              </a:spcAft>
              <a:buClrTx/>
              <a:buSzTx/>
              <a:tabLst/>
              <a:defRPr/>
            </a:pPr>
            <a:r>
              <a:rPr lang="en-US" sz="2400" b="1" baseline="0" dirty="0">
                <a:solidFill>
                  <a:srgbClr val="FF0000"/>
                </a:solidFill>
                <a:latin typeface="Karla" pitchFamily="2" charset="0"/>
                <a:ea typeface="Karla" pitchFamily="2" charset="0"/>
              </a:rPr>
              <a:t>                                                                                          - ADVOCACY</a:t>
            </a:r>
            <a:r>
              <a:rPr lang="en-US" sz="2400" b="1" dirty="0">
                <a:solidFill>
                  <a:srgbClr val="FF0000"/>
                </a:solidFill>
                <a:latin typeface="Karla" pitchFamily="2" charset="0"/>
                <a:ea typeface="Karla" pitchFamily="2" charset="0"/>
              </a:rPr>
              <a:t> FOR EQUITY</a:t>
            </a:r>
          </a:p>
          <a:p>
            <a:pPr marR="0" lvl="0" algn="l" defTabSz="914400" rtl="0" eaLnBrk="1" fontAlgn="auto" latinLnBrk="0" hangingPunct="1">
              <a:lnSpc>
                <a:spcPct val="100000"/>
              </a:lnSpc>
              <a:spcBef>
                <a:spcPts val="0"/>
              </a:spcBef>
              <a:spcAft>
                <a:spcPts val="0"/>
              </a:spcAft>
              <a:buClrTx/>
              <a:buSzTx/>
              <a:tabLst/>
              <a:defRPr/>
            </a:pPr>
            <a:r>
              <a:rPr kumimoji="0" lang="en-US" sz="2400" b="1" i="0" u="none" strike="noStrike" kern="1200" cap="none" spc="0" normalizeH="0" noProof="0" dirty="0">
                <a:ln>
                  <a:noFill/>
                </a:ln>
                <a:solidFill>
                  <a:srgbClr val="FF0000"/>
                </a:solidFill>
                <a:effectLst/>
                <a:uLnTx/>
                <a:uFillTx/>
                <a:latin typeface="Karla" pitchFamily="2" charset="0"/>
                <a:ea typeface="Karla" pitchFamily="2" charset="0"/>
              </a:rPr>
              <a:t>                                                                                          - STRENGTHEN DEMOCRACY</a:t>
            </a:r>
          </a:p>
          <a:p>
            <a:pPr marR="0" lvl="0" algn="l" defTabSz="914400" rtl="0" eaLnBrk="1" fontAlgn="auto" latinLnBrk="0" hangingPunct="1">
              <a:lnSpc>
                <a:spcPct val="100000"/>
              </a:lnSpc>
              <a:spcBef>
                <a:spcPts val="0"/>
              </a:spcBef>
              <a:spcAft>
                <a:spcPts val="0"/>
              </a:spcAft>
              <a:buClrTx/>
              <a:buSzTx/>
              <a:tabLst/>
              <a:defRPr/>
            </a:pPr>
            <a:r>
              <a:rPr lang="en-US" sz="2400" b="1" baseline="0" dirty="0">
                <a:solidFill>
                  <a:srgbClr val="FF0000"/>
                </a:solidFill>
                <a:latin typeface="Karla" pitchFamily="2" charset="0"/>
                <a:ea typeface="Karla" pitchFamily="2" charset="0"/>
              </a:rPr>
              <a:t>                                                                                          - GLOBAL</a:t>
            </a:r>
            <a:r>
              <a:rPr lang="en-US" sz="2400" b="1" dirty="0">
                <a:solidFill>
                  <a:srgbClr val="FF0000"/>
                </a:solidFill>
                <a:latin typeface="Karla" pitchFamily="2" charset="0"/>
                <a:ea typeface="Karla" pitchFamily="2" charset="0"/>
              </a:rPr>
              <a:t> PERSPECTIVE</a:t>
            </a:r>
            <a:endParaRPr kumimoji="0" lang="en-US" sz="2400" b="1" i="0" u="none" strike="noStrike" kern="1200" cap="none" spc="0" normalizeH="0" baseline="0" noProof="0" dirty="0">
              <a:ln>
                <a:noFill/>
              </a:ln>
              <a:solidFill>
                <a:srgbClr val="FF0000"/>
              </a:solidFill>
              <a:effectLst/>
              <a:uLnTx/>
              <a:uFillTx/>
              <a:latin typeface="Karla" pitchFamily="2" charset="0"/>
              <a:ea typeface="Karla"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BE" sz="1800" b="0" i="0" u="none" strike="noStrike" kern="1200" cap="none" spc="0" normalizeH="0" baseline="0" noProof="0" dirty="0">
              <a:ln>
                <a:noFill/>
              </a:ln>
              <a:solidFill>
                <a:prstClr val="black"/>
              </a:solidFill>
              <a:effectLst/>
              <a:uLnTx/>
              <a:uFillTx/>
              <a:latin typeface="Karla" pitchFamily="2" charset="0"/>
              <a:ea typeface="Karla" pitchFamily="2" charset="0"/>
              <a:cs typeface="+mn-cs"/>
            </a:endParaRPr>
          </a:p>
        </p:txBody>
      </p:sp>
    </p:spTree>
    <p:extLst>
      <p:ext uri="{BB962C8B-B14F-4D97-AF65-F5344CB8AC3E}">
        <p14:creationId xmlns:p14="http://schemas.microsoft.com/office/powerpoint/2010/main" val="251782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4578" name="Rectangle 2"/>
          <p:cNvSpPr>
            <a:spLocks noGrp="1" noChangeArrowheads="1"/>
          </p:cNvSpPr>
          <p:nvPr>
            <p:ph type="title"/>
          </p:nvPr>
        </p:nvSpPr>
        <p:spPr>
          <a:xfrm>
            <a:off x="2782766" y="1811216"/>
            <a:ext cx="7656634" cy="422031"/>
          </a:xfrm>
        </p:spPr>
        <p:txBody>
          <a:bodyPr/>
          <a:lstStyle/>
          <a:p>
            <a:pPr eaLnBrk="1" hangingPunct="1">
              <a:defRPr/>
            </a:pPr>
            <a:r>
              <a:rPr lang="en-GB" sz="3692" b="1">
                <a:solidFill>
                  <a:srgbClr val="5F5F5F"/>
                </a:solidFill>
              </a:rPr>
              <a:t>Mr. Onugu, Nigeria</a:t>
            </a:r>
          </a:p>
        </p:txBody>
      </p:sp>
      <p:sp>
        <p:nvSpPr>
          <p:cNvPr id="75779" name="Rectangle 3"/>
          <p:cNvSpPr>
            <a:spLocks noGrp="1" noChangeArrowheads="1"/>
          </p:cNvSpPr>
          <p:nvPr>
            <p:ph type="body" idx="1"/>
          </p:nvPr>
        </p:nvSpPr>
        <p:spPr>
          <a:xfrm>
            <a:off x="4234962" y="2373924"/>
            <a:ext cx="6204438" cy="2532185"/>
          </a:xfrm>
        </p:spPr>
        <p:txBody>
          <a:bodyPr/>
          <a:lstStyle/>
          <a:p>
            <a:pPr marL="527552" indent="-257914" eaLnBrk="1" hangingPunct="1">
              <a:lnSpc>
                <a:spcPct val="130000"/>
              </a:lnSpc>
              <a:spcBef>
                <a:spcPct val="0"/>
              </a:spcBef>
            </a:pPr>
            <a:r>
              <a:rPr lang="en-GB" altLang="nl-BE" sz="2400" dirty="0"/>
              <a:t>“illegal status”/’undocumented’</a:t>
            </a:r>
          </a:p>
          <a:p>
            <a:pPr marL="527552" indent="-257914" eaLnBrk="1" hangingPunct="1">
              <a:lnSpc>
                <a:spcPct val="130000"/>
              </a:lnSpc>
              <a:spcBef>
                <a:spcPct val="0"/>
              </a:spcBef>
            </a:pPr>
            <a:r>
              <a:rPr lang="en-GB" altLang="nl-BE" sz="2400" dirty="0"/>
              <a:t>R.D. 12.12.96: </a:t>
            </a:r>
            <a:r>
              <a:rPr lang="en-GB" altLang="nl-BE" sz="2031" dirty="0"/>
              <a:t>“Access to </a:t>
            </a:r>
            <a:r>
              <a:rPr lang="en-GB" altLang="nl-BE" sz="2031" i="1" dirty="0"/>
              <a:t>urgent</a:t>
            </a:r>
            <a:r>
              <a:rPr lang="en-GB" altLang="nl-BE" sz="2031" dirty="0"/>
              <a:t> Medical care”</a:t>
            </a:r>
          </a:p>
          <a:p>
            <a:pPr marL="527552" indent="-257914" eaLnBrk="1" hangingPunct="1">
              <a:lnSpc>
                <a:spcPct val="130000"/>
              </a:lnSpc>
              <a:spcBef>
                <a:spcPct val="0"/>
              </a:spcBef>
            </a:pPr>
            <a:r>
              <a:rPr lang="en-GB" altLang="nl-BE" sz="2400" dirty="0"/>
              <a:t>Payment through Public Centre for Social Welfare</a:t>
            </a:r>
          </a:p>
          <a:p>
            <a:pPr marL="527552" indent="-257914" eaLnBrk="1" hangingPunct="1">
              <a:lnSpc>
                <a:spcPct val="130000"/>
              </a:lnSpc>
              <a:spcBef>
                <a:spcPct val="0"/>
              </a:spcBef>
            </a:pPr>
            <a:r>
              <a:rPr lang="en-GB" altLang="nl-BE" sz="2400" dirty="0"/>
              <a:t>No patient contribution</a:t>
            </a:r>
          </a:p>
        </p:txBody>
      </p:sp>
      <p:pic>
        <p:nvPicPr>
          <p:cNvPr id="75780" name="Picture 4" descr="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1281" y="2365132"/>
            <a:ext cx="2063262" cy="253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4581" name="Rectangle 5"/>
          <p:cNvSpPr>
            <a:spLocks noChangeArrowheads="1"/>
          </p:cNvSpPr>
          <p:nvPr/>
        </p:nvSpPr>
        <p:spPr bwMode="auto">
          <a:xfrm>
            <a:off x="3836378" y="504094"/>
            <a:ext cx="6831623" cy="1170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0" lang="nl-BE" sz="2954" b="0" i="0" u="none" strike="noStrike" kern="1200" cap="none" spc="0" normalizeH="0" baseline="0" noProof="0" dirty="0">
                <a:ln>
                  <a:noFill/>
                </a:ln>
                <a:solidFill>
                  <a:srgbClr val="CC0066"/>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Health care </a:t>
            </a:r>
            <a:r>
              <a:rPr kumimoji="0" lang="nl-BE" sz="2954" b="0" i="0" u="none" strike="noStrike" kern="1200" cap="none" spc="0" normalizeH="0" baseline="0" noProof="0" dirty="0" err="1">
                <a:ln>
                  <a:noFill/>
                </a:ln>
                <a:solidFill>
                  <a:srgbClr val="CC0066"/>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for</a:t>
            </a:r>
            <a:r>
              <a:rPr kumimoji="0" lang="nl-BE" sz="2954" b="0" i="0" u="none" strike="noStrike" kern="1200" cap="none" spc="0" normalizeH="0" baseline="0" noProof="0" dirty="0">
                <a:ln>
                  <a:noFill/>
                </a:ln>
                <a:solidFill>
                  <a:srgbClr val="CC0066"/>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 </a:t>
            </a:r>
            <a:r>
              <a:rPr kumimoji="0" lang="nl-BE" sz="2954" b="0" i="0" u="none" strike="noStrike" kern="1200" cap="none" spc="0" normalizeH="0" baseline="0" noProof="0" dirty="0" err="1">
                <a:ln>
                  <a:noFill/>
                </a:ln>
                <a:solidFill>
                  <a:srgbClr val="CC0066"/>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undocumented</a:t>
            </a:r>
            <a:r>
              <a:rPr kumimoji="0" lang="nl-BE" sz="2954" b="0" i="0" u="none" strike="noStrike" kern="1200" cap="none" spc="0" normalizeH="0" baseline="0" noProof="0" dirty="0">
                <a:ln>
                  <a:noFill/>
                </a:ln>
                <a:solidFill>
                  <a:srgbClr val="CC0066"/>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 </a:t>
            </a:r>
            <a:r>
              <a:rPr kumimoji="0" lang="nl-BE" sz="2954" b="0" i="0" u="none" strike="noStrike" kern="1200" cap="none" spc="0" normalizeH="0" baseline="0" noProof="0" dirty="0" err="1">
                <a:ln>
                  <a:noFill/>
                </a:ln>
                <a:solidFill>
                  <a:srgbClr val="CC0066"/>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residents</a:t>
            </a:r>
            <a:r>
              <a:rPr kumimoji="0" lang="nl-BE" sz="2954" b="0" i="0" u="none" strike="noStrike" kern="1200" cap="none" spc="0" normalizeH="0" baseline="0" noProof="0" dirty="0">
                <a:ln>
                  <a:noFill/>
                </a:ln>
                <a:solidFill>
                  <a:srgbClr val="CC0066"/>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 </a:t>
            </a:r>
            <a:endParaRPr kumimoji="0" lang="nl-NL" sz="2954" b="0" i="0" u="none" strike="noStrike" kern="1200" cap="none" spc="0" normalizeH="0" baseline="0" noProof="0" dirty="0">
              <a:ln>
                <a:noFill/>
              </a:ln>
              <a:solidFill>
                <a:srgbClr val="CC0066"/>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24215003"/>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1479612" y="995901"/>
            <a:ext cx="9193360" cy="429370"/>
          </a:xfrm>
          <a:custGeom>
            <a:avLst/>
            <a:gdLst/>
            <a:ahLst/>
            <a:cxnLst/>
            <a:rect l="l" t="t" r="r" b="b"/>
            <a:pathLst>
              <a:path w="6502400" h="4756150">
                <a:moveTo>
                  <a:pt x="0" y="0"/>
                </a:moveTo>
                <a:lnTo>
                  <a:pt x="6502400" y="0"/>
                </a:lnTo>
                <a:lnTo>
                  <a:pt x="6502400" y="4756150"/>
                </a:lnTo>
                <a:lnTo>
                  <a:pt x="0" y="4756150"/>
                </a:lnTo>
                <a:lnTo>
                  <a:pt x="0" y="0"/>
                </a:lnTo>
                <a:close/>
              </a:path>
            </a:pathLst>
          </a:custGeom>
          <a:solidFill>
            <a:srgbClr val="4889C8">
              <a:alpha val="84698"/>
            </a:srgbClr>
          </a:solidFill>
        </p:spPr>
        <p:txBody>
          <a:bodyPr wrap="square" lIns="0" tIns="0" rIns="0" bIns="0" rtlCol="0"/>
          <a:lstStyle/>
          <a:p>
            <a:pPr defTabSz="429134"/>
            <a:endParaRPr sz="1690" dirty="0">
              <a:solidFill>
                <a:prstClr val="black"/>
              </a:solidFill>
              <a:latin typeface="Calibri"/>
            </a:endParaRPr>
          </a:p>
        </p:txBody>
      </p:sp>
      <p:sp>
        <p:nvSpPr>
          <p:cNvPr id="16" name="object 16"/>
          <p:cNvSpPr txBox="1">
            <a:spLocks noGrp="1"/>
          </p:cNvSpPr>
          <p:nvPr>
            <p:ph type="title"/>
          </p:nvPr>
        </p:nvSpPr>
        <p:spPr>
          <a:xfrm>
            <a:off x="1802298" y="423408"/>
            <a:ext cx="6297431" cy="462434"/>
          </a:xfrm>
          <a:prstGeom prst="rect">
            <a:avLst/>
          </a:prstGeom>
        </p:spPr>
        <p:txBody>
          <a:bodyPr vert="horz" wrap="square" lIns="0" tIns="0" rIns="0" bIns="0" rtlCol="0">
            <a:spAutoFit/>
          </a:bodyPr>
          <a:lstStyle/>
          <a:p>
            <a:pPr marL="11921"/>
            <a:r>
              <a:rPr lang="nl-NL" sz="3005" b="1" i="1" spc="117" dirty="0">
                <a:solidFill>
                  <a:schemeClr val="accent5">
                    <a:lumMod val="50000"/>
                  </a:schemeClr>
                </a:solidFill>
                <a:latin typeface="+mn-lt"/>
                <a:cs typeface="Palatino Linotype"/>
              </a:rPr>
              <a:t>European Forum </a:t>
            </a:r>
            <a:r>
              <a:rPr lang="nl-NL" sz="3005" b="1" i="1" spc="117" dirty="0" err="1">
                <a:solidFill>
                  <a:schemeClr val="accent5">
                    <a:lumMod val="50000"/>
                  </a:schemeClr>
                </a:solidFill>
                <a:latin typeface="+mn-lt"/>
                <a:cs typeface="Palatino Linotype"/>
              </a:rPr>
              <a:t>for</a:t>
            </a:r>
            <a:r>
              <a:rPr lang="nl-NL" sz="3005" b="1" i="1" spc="117" dirty="0">
                <a:solidFill>
                  <a:schemeClr val="accent5">
                    <a:lumMod val="50000"/>
                  </a:schemeClr>
                </a:solidFill>
                <a:latin typeface="+mn-lt"/>
                <a:cs typeface="Palatino Linotype"/>
              </a:rPr>
              <a:t> </a:t>
            </a:r>
            <a:r>
              <a:rPr lang="nl-NL" sz="3005" b="1" i="1" spc="117" dirty="0" err="1">
                <a:solidFill>
                  <a:schemeClr val="accent5">
                    <a:lumMod val="50000"/>
                  </a:schemeClr>
                </a:solidFill>
                <a:latin typeface="+mn-lt"/>
                <a:cs typeface="Palatino Linotype"/>
              </a:rPr>
              <a:t>Primary</a:t>
            </a:r>
            <a:r>
              <a:rPr lang="nl-NL" sz="3005" b="1" i="1" spc="117" dirty="0">
                <a:solidFill>
                  <a:schemeClr val="accent5">
                    <a:lumMod val="50000"/>
                  </a:schemeClr>
                </a:solidFill>
                <a:latin typeface="+mn-lt"/>
                <a:cs typeface="Palatino Linotype"/>
              </a:rPr>
              <a:t> Care</a:t>
            </a:r>
            <a:endParaRPr sz="3005" b="1" i="1" dirty="0">
              <a:solidFill>
                <a:schemeClr val="accent5">
                  <a:lumMod val="50000"/>
                </a:schemeClr>
              </a:solidFill>
              <a:latin typeface="+mn-lt"/>
              <a:cs typeface="Palatino Linotype"/>
            </a:endParaRPr>
          </a:p>
        </p:txBody>
      </p:sp>
      <p:sp>
        <p:nvSpPr>
          <p:cNvPr id="17" name="CuadroTexto 16"/>
          <p:cNvSpPr txBox="1"/>
          <p:nvPr/>
        </p:nvSpPr>
        <p:spPr>
          <a:xfrm>
            <a:off x="2231666" y="709657"/>
            <a:ext cx="7728668" cy="708057"/>
          </a:xfrm>
          <a:prstGeom prst="rect">
            <a:avLst/>
          </a:prstGeom>
          <a:noFill/>
        </p:spPr>
        <p:txBody>
          <a:bodyPr wrap="square" lIns="85829" tIns="42915" rIns="85829" bIns="42915" rtlCol="0">
            <a:spAutoFit/>
          </a:bodyPr>
          <a:lstStyle/>
          <a:p>
            <a:pPr marL="321849" indent="-321849" defTabSz="429134">
              <a:buFont typeface="Arial"/>
              <a:buChar char="•"/>
              <a:defRPr/>
            </a:pPr>
            <a:endParaRPr lang="en-GB" sz="2348" dirty="0">
              <a:solidFill>
                <a:prstClr val="white"/>
              </a:solidFill>
              <a:latin typeface="Calibri"/>
            </a:endParaRPr>
          </a:p>
          <a:p>
            <a:pPr defTabSz="429134">
              <a:defRPr/>
            </a:pPr>
            <a:r>
              <a:rPr lang="en-GB" sz="1690" b="1" dirty="0">
                <a:solidFill>
                  <a:prstClr val="white"/>
                </a:solidFill>
                <a:latin typeface="Calibri"/>
              </a:rPr>
              <a:t>Created In 2005 &amp; Secretariat located  at the NIVEL institute in the Netherlands</a:t>
            </a:r>
            <a:r>
              <a:rPr lang="en-GB" sz="1690" dirty="0">
                <a:solidFill>
                  <a:prstClr val="white"/>
                </a:solidFill>
                <a:latin typeface="Calibri"/>
              </a:rPr>
              <a:t>.</a:t>
            </a:r>
          </a:p>
        </p:txBody>
      </p:sp>
      <p:pic>
        <p:nvPicPr>
          <p:cNvPr id="4" name="Imagen 3" descr="sally and Ja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6982" y="4216179"/>
            <a:ext cx="3864334" cy="2357099"/>
          </a:xfrm>
          <a:prstGeom prst="rect">
            <a:avLst/>
          </a:prstGeom>
        </p:spPr>
      </p:pic>
      <p:pic>
        <p:nvPicPr>
          <p:cNvPr id="5" name="Imagen 4" descr="Screen Shot 2018-10-05 at 16.38.50.png"/>
          <p:cNvPicPr>
            <a:picLocks noChangeAspect="1"/>
          </p:cNvPicPr>
          <p:nvPr/>
        </p:nvPicPr>
        <p:blipFill rotWithShape="1">
          <a:blip r:embed="rId3">
            <a:extLst>
              <a:ext uri="{28A0092B-C50C-407E-A947-70E740481C1C}">
                <a14:useLocalDpi xmlns:a14="http://schemas.microsoft.com/office/drawing/2010/main" val="0"/>
              </a:ext>
            </a:extLst>
          </a:blip>
          <a:srcRect l="3212" t="7058" r="2516" b="7635"/>
          <a:stretch/>
        </p:blipFill>
        <p:spPr>
          <a:xfrm>
            <a:off x="2016984" y="1854642"/>
            <a:ext cx="3903368" cy="2146852"/>
          </a:xfrm>
          <a:prstGeom prst="rect">
            <a:avLst/>
          </a:prstGeom>
        </p:spPr>
      </p:pic>
      <p:sp>
        <p:nvSpPr>
          <p:cNvPr id="6" name="CuadroTexto 5"/>
          <p:cNvSpPr txBox="1"/>
          <p:nvPr/>
        </p:nvSpPr>
        <p:spPr>
          <a:xfrm>
            <a:off x="6475157" y="2872155"/>
            <a:ext cx="4064587" cy="2687380"/>
          </a:xfrm>
          <a:prstGeom prst="rect">
            <a:avLst/>
          </a:prstGeom>
          <a:noFill/>
        </p:spPr>
        <p:txBody>
          <a:bodyPr wrap="square" lIns="85829" tIns="42915" rIns="85829" bIns="42915" rtlCol="0">
            <a:spAutoFit/>
          </a:bodyPr>
          <a:lstStyle/>
          <a:p>
            <a:pPr defTabSz="429134">
              <a:defRPr/>
            </a:pPr>
            <a:r>
              <a:rPr lang="nl-NL" sz="1690" b="1" dirty="0" err="1">
                <a:solidFill>
                  <a:srgbClr val="1F497D"/>
                </a:solidFill>
                <a:latin typeface="Calibri"/>
              </a:rPr>
              <a:t>Activities</a:t>
            </a:r>
            <a:endParaRPr lang="en-GB" sz="1690" b="1" dirty="0">
              <a:solidFill>
                <a:srgbClr val="1F497D"/>
              </a:solidFill>
              <a:latin typeface="Calibri"/>
            </a:endParaRPr>
          </a:p>
          <a:p>
            <a:pPr marL="268348" indent="-268348" defTabSz="429134">
              <a:buFont typeface="Arial" panose="020B0604020202020204" pitchFamily="34" charset="0"/>
              <a:buChar char="•"/>
              <a:defRPr/>
            </a:pPr>
            <a:r>
              <a:rPr lang="en-US" sz="1690" dirty="0">
                <a:solidFill>
                  <a:srgbClr val="1F497D"/>
                </a:solidFill>
                <a:latin typeface="Calibri"/>
              </a:rPr>
              <a:t>Website &amp; Two weekly Newsflash</a:t>
            </a:r>
          </a:p>
          <a:p>
            <a:pPr marL="268348" indent="-268348" defTabSz="429134">
              <a:buFont typeface="Arial" panose="020B0604020202020204" pitchFamily="34" charset="0"/>
              <a:buChar char="•"/>
              <a:defRPr/>
            </a:pPr>
            <a:r>
              <a:rPr lang="en-US" sz="1690" dirty="0">
                <a:solidFill>
                  <a:srgbClr val="1F497D"/>
                </a:solidFill>
                <a:latin typeface="Calibri"/>
              </a:rPr>
              <a:t>Position Papers in development</a:t>
            </a:r>
          </a:p>
          <a:p>
            <a:pPr marL="268348" indent="-268348" defTabSz="429134">
              <a:buFont typeface="Arial" panose="020B0604020202020204" pitchFamily="34" charset="0"/>
              <a:buChar char="•"/>
              <a:defRPr/>
            </a:pPr>
            <a:r>
              <a:rPr lang="en-US" sz="1690" dirty="0">
                <a:solidFill>
                  <a:srgbClr val="1F497D"/>
                </a:solidFill>
                <a:latin typeface="Calibri"/>
              </a:rPr>
              <a:t>Lunch-Webinars </a:t>
            </a:r>
          </a:p>
          <a:p>
            <a:pPr marL="268348" indent="-268348" defTabSz="429134">
              <a:buFont typeface="Arial" panose="020B0604020202020204" pitchFamily="34" charset="0"/>
              <a:buChar char="•"/>
              <a:defRPr/>
            </a:pPr>
            <a:r>
              <a:rPr lang="en-US" sz="1690" dirty="0">
                <a:solidFill>
                  <a:srgbClr val="1F497D"/>
                </a:solidFill>
                <a:latin typeface="Calibri"/>
              </a:rPr>
              <a:t>Conferences/workshops</a:t>
            </a:r>
          </a:p>
          <a:p>
            <a:pPr marL="697482" lvl="1" indent="-268348" defTabSz="429134">
              <a:buFont typeface="Arial" panose="020B0604020202020204" pitchFamily="34" charset="0"/>
              <a:buChar char="•"/>
              <a:defRPr/>
            </a:pPr>
            <a:r>
              <a:rPr lang="en-US" sz="1690" dirty="0">
                <a:solidFill>
                  <a:srgbClr val="1F497D"/>
                </a:solidFill>
                <a:latin typeface="Calibri"/>
              </a:rPr>
              <a:t>Ljubljana 27-29 Sept 2020 </a:t>
            </a:r>
          </a:p>
          <a:p>
            <a:pPr marL="268348" indent="-268348" defTabSz="429134">
              <a:buFont typeface="Arial" panose="020B0604020202020204" pitchFamily="34" charset="0"/>
              <a:buChar char="•"/>
              <a:defRPr/>
            </a:pPr>
            <a:r>
              <a:rPr lang="en-US" sz="1690" dirty="0">
                <a:solidFill>
                  <a:srgbClr val="1F497D"/>
                </a:solidFill>
                <a:latin typeface="Calibri"/>
              </a:rPr>
              <a:t>Advocacy (EU, National Governments, WHO)</a:t>
            </a:r>
          </a:p>
          <a:p>
            <a:pPr marL="268348" indent="-268348" defTabSz="429134">
              <a:buFont typeface="Arial" panose="020B0604020202020204" pitchFamily="34" charset="0"/>
              <a:buChar char="•"/>
              <a:defRPr/>
            </a:pPr>
            <a:r>
              <a:rPr lang="en-US" sz="1690" dirty="0">
                <a:solidFill>
                  <a:srgbClr val="1F497D"/>
                </a:solidFill>
                <a:latin typeface="Calibri"/>
              </a:rPr>
              <a:t>Multi Country Study Visits</a:t>
            </a:r>
          </a:p>
          <a:p>
            <a:pPr defTabSz="429134">
              <a:defRPr/>
            </a:pPr>
            <a:endParaRPr lang="en-GB" sz="1690" dirty="0">
              <a:solidFill>
                <a:srgbClr val="1F497D"/>
              </a:solidFill>
              <a:latin typeface="Calibri"/>
            </a:endParaRPr>
          </a:p>
        </p:txBody>
      </p:sp>
      <p:sp>
        <p:nvSpPr>
          <p:cNvPr id="7" name="CuadroTexto 6"/>
          <p:cNvSpPr txBox="1"/>
          <p:nvPr/>
        </p:nvSpPr>
        <p:spPr>
          <a:xfrm>
            <a:off x="6475158" y="1711521"/>
            <a:ext cx="3792773" cy="1647095"/>
          </a:xfrm>
          <a:prstGeom prst="rect">
            <a:avLst/>
          </a:prstGeom>
          <a:noFill/>
        </p:spPr>
        <p:txBody>
          <a:bodyPr wrap="square" lIns="85829" tIns="42915" rIns="85829" bIns="42915" rtlCol="0">
            <a:spAutoFit/>
          </a:bodyPr>
          <a:lstStyle/>
          <a:p>
            <a:pPr defTabSz="429134">
              <a:defRPr/>
            </a:pPr>
            <a:r>
              <a:rPr lang="en-GB" sz="1690" b="1" dirty="0">
                <a:solidFill>
                  <a:srgbClr val="1F497D"/>
                </a:solidFill>
                <a:latin typeface="Calibri"/>
              </a:rPr>
              <a:t>Why the forum? </a:t>
            </a:r>
          </a:p>
          <a:p>
            <a:pPr marL="268207" indent="-268207" defTabSz="429134">
              <a:buFont typeface="Arial"/>
              <a:buChar char="•"/>
              <a:defRPr/>
            </a:pPr>
            <a:r>
              <a:rPr lang="en-GB" sz="1690" dirty="0">
                <a:solidFill>
                  <a:srgbClr val="1F497D"/>
                </a:solidFill>
                <a:latin typeface="Calibri"/>
              </a:rPr>
              <a:t>Strengthening PC within EU countries</a:t>
            </a:r>
          </a:p>
          <a:p>
            <a:pPr marL="268207" indent="-268207" defTabSz="429134">
              <a:buFont typeface="Arial"/>
              <a:buChar char="•"/>
              <a:defRPr/>
            </a:pPr>
            <a:r>
              <a:rPr lang="en-GB" sz="1690" dirty="0">
                <a:solidFill>
                  <a:srgbClr val="1F497D"/>
                </a:solidFill>
                <a:latin typeface="Calibri"/>
              </a:rPr>
              <a:t>Multi professional network</a:t>
            </a:r>
          </a:p>
          <a:p>
            <a:pPr marL="268207" indent="-268207" defTabSz="429134">
              <a:buFont typeface="Arial"/>
              <a:buChar char="•"/>
              <a:defRPr/>
            </a:pPr>
            <a:r>
              <a:rPr lang="en-GB" sz="1690" dirty="0">
                <a:solidFill>
                  <a:srgbClr val="1F497D"/>
                </a:solidFill>
                <a:latin typeface="Calibri"/>
              </a:rPr>
              <a:t>Citizen/Patient at the centre of care</a:t>
            </a:r>
          </a:p>
          <a:p>
            <a:pPr defTabSz="429134">
              <a:defRPr/>
            </a:pPr>
            <a:endParaRPr lang="en-GB" sz="1690" dirty="0">
              <a:solidFill>
                <a:srgbClr val="1F497D"/>
              </a:solidFill>
              <a:latin typeface="Calibri"/>
            </a:endParaRPr>
          </a:p>
          <a:p>
            <a:pPr defTabSz="429134"/>
            <a:endParaRPr lang="es-ES" sz="1690" dirty="0">
              <a:solidFill>
                <a:prstClr val="black"/>
              </a:solidFill>
              <a:latin typeface="Calibri"/>
            </a:endParaRPr>
          </a:p>
        </p:txBody>
      </p:sp>
      <p:sp>
        <p:nvSpPr>
          <p:cNvPr id="8" name="CuadroTexto 7"/>
          <p:cNvSpPr txBox="1"/>
          <p:nvPr/>
        </p:nvSpPr>
        <p:spPr>
          <a:xfrm>
            <a:off x="1694956" y="6471230"/>
            <a:ext cx="8802095" cy="491394"/>
          </a:xfrm>
          <a:prstGeom prst="rect">
            <a:avLst/>
          </a:prstGeom>
          <a:noFill/>
        </p:spPr>
        <p:txBody>
          <a:bodyPr wrap="square" lIns="85829" tIns="42915" rIns="85829" bIns="42915" rtlCol="0">
            <a:spAutoFit/>
          </a:bodyPr>
          <a:lstStyle/>
          <a:p>
            <a:pPr marL="0" lvl="1" defTabSz="429134"/>
            <a:r>
              <a:rPr lang="es-ES" sz="1315" dirty="0">
                <a:solidFill>
                  <a:srgbClr val="1F497D"/>
                </a:solidFill>
                <a:latin typeface="Calibri"/>
              </a:rPr>
              <a:t>*Actual </a:t>
            </a:r>
            <a:r>
              <a:rPr lang="es-ES" sz="1315" dirty="0" err="1">
                <a:solidFill>
                  <a:srgbClr val="1F497D"/>
                </a:solidFill>
                <a:latin typeface="Calibri"/>
              </a:rPr>
              <a:t>Chair</a:t>
            </a:r>
            <a:r>
              <a:rPr lang="es-ES" sz="1315" dirty="0">
                <a:solidFill>
                  <a:srgbClr val="1F497D"/>
                </a:solidFill>
                <a:latin typeface="Calibri"/>
              </a:rPr>
              <a:t> : Sally Kendall  </a:t>
            </a:r>
            <a:r>
              <a:rPr lang="en-US" sz="1315" dirty="0">
                <a:solidFill>
                  <a:srgbClr val="1F497D"/>
                </a:solidFill>
                <a:latin typeface="Calibri"/>
              </a:rPr>
              <a:t>Professor of Community Nursing and Public Health &amp; former Chair </a:t>
            </a:r>
            <a:r>
              <a:rPr lang="nl-NL" sz="1315" dirty="0">
                <a:solidFill>
                  <a:srgbClr val="1F497D"/>
                </a:solidFill>
                <a:latin typeface="Calibri"/>
              </a:rPr>
              <a:t>Prof. em. Jan De Maeseneer</a:t>
            </a:r>
            <a:endParaRPr lang="en-US" sz="1315" dirty="0">
              <a:solidFill>
                <a:srgbClr val="1F497D"/>
              </a:solidFill>
              <a:latin typeface="Calibri"/>
            </a:endParaRPr>
          </a:p>
          <a:p>
            <a:pPr defTabSz="429134"/>
            <a:endParaRPr lang="es-ES" sz="1315" dirty="0">
              <a:solidFill>
                <a:srgbClr val="FFFFFF"/>
              </a:solidFill>
              <a:latin typeface="Calibri"/>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2275" y="48110"/>
            <a:ext cx="1116124" cy="113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221943" y="5405812"/>
            <a:ext cx="4293704" cy="1126953"/>
          </a:xfrm>
          <a:prstGeom prst="rect">
            <a:avLst/>
          </a:prstGeom>
          <a:noFill/>
        </p:spPr>
        <p:txBody>
          <a:bodyPr wrap="square" lIns="85829" tIns="42915" rIns="85829" bIns="42915" rtlCol="0">
            <a:spAutoFit/>
          </a:bodyPr>
          <a:lstStyle/>
          <a:p>
            <a:pPr marL="0" lvl="1" algn="ctr" defTabSz="429134"/>
            <a:r>
              <a:rPr lang="en-GB" sz="1690" b="1" dirty="0">
                <a:solidFill>
                  <a:srgbClr val="1F497D"/>
                </a:solidFill>
                <a:latin typeface="Calibri"/>
              </a:rPr>
              <a:t>110 institutional &amp; 60 individual members from 3 different levels  (Policy, Research &amp; practice)</a:t>
            </a:r>
          </a:p>
          <a:p>
            <a:pPr defTabSz="429134"/>
            <a:endParaRPr lang="nl-NL" sz="1690" dirty="0">
              <a:solidFill>
                <a:prstClr val="black"/>
              </a:solidFill>
              <a:latin typeface="Calibri"/>
            </a:endParaRPr>
          </a:p>
        </p:txBody>
      </p:sp>
    </p:spTree>
    <p:extLst>
      <p:ext uri="{BB962C8B-B14F-4D97-AF65-F5344CB8AC3E}">
        <p14:creationId xmlns:p14="http://schemas.microsoft.com/office/powerpoint/2010/main" val="12030751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9432" t="10120" r="8475"/>
          <a:stretch/>
        </p:blipFill>
        <p:spPr>
          <a:xfrm>
            <a:off x="1945420" y="1183904"/>
            <a:ext cx="6639743" cy="4821321"/>
          </a:xfrm>
          <a:prstGeom prst="rect">
            <a:avLst/>
          </a:prstGeom>
        </p:spPr>
      </p:pic>
      <p:sp>
        <p:nvSpPr>
          <p:cNvPr id="3" name="object 3"/>
          <p:cNvSpPr/>
          <p:nvPr/>
        </p:nvSpPr>
        <p:spPr>
          <a:xfrm>
            <a:off x="1516049" y="1156159"/>
            <a:ext cx="6869927" cy="4849064"/>
          </a:xfrm>
          <a:custGeom>
            <a:avLst/>
            <a:gdLst/>
            <a:ahLst/>
            <a:cxnLst/>
            <a:rect l="l" t="t" r="r" b="b"/>
            <a:pathLst>
              <a:path w="9753600" h="3613150">
                <a:moveTo>
                  <a:pt x="0" y="0"/>
                </a:moveTo>
                <a:lnTo>
                  <a:pt x="9753600" y="0"/>
                </a:lnTo>
                <a:lnTo>
                  <a:pt x="9753600" y="3613150"/>
                </a:lnTo>
                <a:lnTo>
                  <a:pt x="0" y="3613150"/>
                </a:lnTo>
                <a:lnTo>
                  <a:pt x="0" y="0"/>
                </a:lnTo>
                <a:close/>
              </a:path>
            </a:pathLst>
          </a:custGeom>
          <a:solidFill>
            <a:srgbClr val="4889C8">
              <a:alpha val="84698"/>
            </a:srgbClr>
          </a:solidFill>
        </p:spPr>
        <p:txBody>
          <a:bodyPr wrap="square" lIns="0" tIns="0" rIns="0" bIns="0" rtlCol="0"/>
          <a:lstStyle/>
          <a:p>
            <a:pPr marL="0" marR="0" lvl="0" indent="0" algn="l" defTabSz="429134" rtl="0" eaLnBrk="1" fontAlgn="auto" latinLnBrk="0" hangingPunct="1">
              <a:lnSpc>
                <a:spcPct val="100000"/>
              </a:lnSpc>
              <a:spcBef>
                <a:spcPts val="0"/>
              </a:spcBef>
              <a:spcAft>
                <a:spcPts val="0"/>
              </a:spcAft>
              <a:buClrTx/>
              <a:buSzTx/>
              <a:buFontTx/>
              <a:buNone/>
              <a:tabLst/>
              <a:defRPr/>
            </a:pPr>
            <a:endParaRPr kumimoji="0" sz="169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TextBox 14"/>
          <p:cNvSpPr txBox="1"/>
          <p:nvPr/>
        </p:nvSpPr>
        <p:spPr>
          <a:xfrm>
            <a:off x="1680954" y="1783084"/>
            <a:ext cx="5939625" cy="3814612"/>
          </a:xfrm>
          <a:prstGeom prst="rect">
            <a:avLst/>
          </a:prstGeom>
          <a:noFill/>
        </p:spPr>
        <p:txBody>
          <a:bodyPr wrap="square" lIns="85829" tIns="42915" rIns="85829" bIns="42915" rtlCol="0">
            <a:spAutoFit/>
          </a:bodyPr>
          <a:lstStyle/>
          <a:p>
            <a:pPr marL="697341" marR="0" lvl="1" indent="-268207" algn="l" defTabSz="429134" rtl="0" eaLnBrk="1" fontAlgn="auto" latinLnBrk="0" hangingPunct="1">
              <a:lnSpc>
                <a:spcPct val="100000"/>
              </a:lnSpc>
              <a:spcBef>
                <a:spcPts val="0"/>
              </a:spcBef>
              <a:spcAft>
                <a:spcPts val="0"/>
              </a:spcAft>
              <a:buClrTx/>
              <a:buSzTx/>
              <a:buFont typeface="Arial"/>
              <a:buChar char="•"/>
              <a:tabLst/>
              <a:defRPr/>
            </a:pPr>
            <a:r>
              <a:rPr kumimoji="0" lang="en-US" sz="1878" b="0" i="0" u="none" strike="noStrike" kern="1200" cap="none" spc="0" normalizeH="0" baseline="0" noProof="0" dirty="0">
                <a:ln>
                  <a:noFill/>
                </a:ln>
                <a:solidFill>
                  <a:prstClr val="white"/>
                </a:solidFill>
                <a:effectLst/>
                <a:uLnTx/>
                <a:uFillTx/>
                <a:latin typeface="Calibri"/>
                <a:ea typeface="+mn-ea"/>
                <a:cs typeface="+mn-cs"/>
              </a:rPr>
              <a:t>Web based database on European Primary Care:       </a:t>
            </a:r>
            <a:r>
              <a:rPr kumimoji="0" lang="en-US" sz="1878" b="1" i="0" u="none" strike="noStrike" kern="1200" cap="none" spc="0" normalizeH="0" baseline="0" noProof="0" dirty="0">
                <a:ln>
                  <a:noFill/>
                </a:ln>
                <a:solidFill>
                  <a:prstClr val="white"/>
                </a:solidFill>
                <a:effectLst/>
                <a:uLnTx/>
                <a:uFillTx/>
                <a:latin typeface="Calibri"/>
                <a:ea typeface="+mn-ea"/>
                <a:cs typeface="+mn-cs"/>
              </a:rPr>
              <a:t>www.euprimarycare.org</a:t>
            </a:r>
          </a:p>
          <a:p>
            <a:pPr marL="697341" marR="0" lvl="1" indent="-268207" algn="l" defTabSz="429134" rtl="0" eaLnBrk="1" fontAlgn="auto" latinLnBrk="0" hangingPunct="1">
              <a:lnSpc>
                <a:spcPct val="100000"/>
              </a:lnSpc>
              <a:spcBef>
                <a:spcPts val="0"/>
              </a:spcBef>
              <a:spcAft>
                <a:spcPts val="0"/>
              </a:spcAft>
              <a:buClrTx/>
              <a:buSzTx/>
              <a:buFont typeface="Arial"/>
              <a:buChar char="•"/>
              <a:tabLst/>
              <a:defRPr/>
            </a:pPr>
            <a:endParaRPr kumimoji="0" lang="en-US" sz="1878" b="0" i="0" u="none" strike="noStrike" kern="1200" cap="none" spc="0" normalizeH="0" baseline="0" noProof="0" dirty="0">
              <a:ln>
                <a:noFill/>
              </a:ln>
              <a:solidFill>
                <a:prstClr val="white"/>
              </a:solidFill>
              <a:effectLst/>
              <a:uLnTx/>
              <a:uFillTx/>
              <a:latin typeface="Calibri"/>
              <a:ea typeface="+mn-ea"/>
              <a:cs typeface="+mn-cs"/>
            </a:endParaRPr>
          </a:p>
          <a:p>
            <a:pPr marL="697341" marR="0" lvl="1" indent="-268207" algn="l" defTabSz="429134" rtl="0" eaLnBrk="1" fontAlgn="auto" latinLnBrk="0" hangingPunct="1">
              <a:lnSpc>
                <a:spcPct val="100000"/>
              </a:lnSpc>
              <a:spcBef>
                <a:spcPts val="0"/>
              </a:spcBef>
              <a:spcAft>
                <a:spcPts val="0"/>
              </a:spcAft>
              <a:buClrTx/>
              <a:buSzTx/>
              <a:buFont typeface="Arial"/>
              <a:buChar char="•"/>
              <a:tabLst/>
              <a:defRPr/>
            </a:pPr>
            <a:r>
              <a:rPr kumimoji="0" lang="en-US" sz="1878" b="0" i="0" u="none" strike="noStrike" kern="1200" cap="none" spc="0" normalizeH="0" baseline="0" noProof="0" dirty="0">
                <a:ln>
                  <a:noFill/>
                </a:ln>
                <a:solidFill>
                  <a:prstClr val="white"/>
                </a:solidFill>
                <a:effectLst/>
                <a:uLnTx/>
                <a:uFillTx/>
                <a:latin typeface="Calibri"/>
                <a:ea typeface="+mn-ea"/>
                <a:cs typeface="+mn-cs"/>
              </a:rPr>
              <a:t>LinkedIn discussion group: </a:t>
            </a:r>
          </a:p>
          <a:p>
            <a:pPr marL="429134" marR="0" lvl="1" indent="0" algn="l" defTabSz="429134" rtl="0" eaLnBrk="1" fontAlgn="auto" latinLnBrk="0" hangingPunct="1">
              <a:lnSpc>
                <a:spcPct val="100000"/>
              </a:lnSpc>
              <a:spcBef>
                <a:spcPts val="0"/>
              </a:spcBef>
              <a:spcAft>
                <a:spcPts val="0"/>
              </a:spcAft>
              <a:buClrTx/>
              <a:buSzTx/>
              <a:buFontTx/>
              <a:buNone/>
              <a:tabLst/>
              <a:defRPr/>
            </a:pPr>
            <a:r>
              <a:rPr kumimoji="0" lang="en-US" sz="1878" b="1" i="0" u="none" strike="noStrike" kern="1200" cap="none" spc="0" normalizeH="0" baseline="0" noProof="0" dirty="0">
                <a:ln>
                  <a:noFill/>
                </a:ln>
                <a:solidFill>
                  <a:prstClr val="white"/>
                </a:solidFill>
                <a:effectLst/>
                <a:uLnTx/>
                <a:uFillTx/>
                <a:latin typeface="Calibri"/>
                <a:ea typeface="+mn-ea"/>
                <a:cs typeface="+mn-cs"/>
              </a:rPr>
              <a:t>	“Primary Care Forum</a:t>
            </a:r>
            <a:r>
              <a:rPr kumimoji="0" lang="en-US" sz="1878" b="0" i="0" u="none" strike="noStrike" kern="1200" cap="none" spc="0" normalizeH="0" baseline="0" noProof="0" dirty="0">
                <a:ln>
                  <a:noFill/>
                </a:ln>
                <a:solidFill>
                  <a:prstClr val="white"/>
                </a:solidFill>
                <a:effectLst/>
                <a:uLnTx/>
                <a:uFillTx/>
                <a:latin typeface="Calibri"/>
                <a:ea typeface="+mn-ea"/>
                <a:cs typeface="+mn-cs"/>
              </a:rPr>
              <a:t>” </a:t>
            </a:r>
          </a:p>
          <a:p>
            <a:pPr marL="858267" marR="0" lvl="2" indent="0" algn="l" defTabSz="429134" rtl="0" eaLnBrk="1" fontAlgn="auto" latinLnBrk="0" hangingPunct="1">
              <a:lnSpc>
                <a:spcPct val="100000"/>
              </a:lnSpc>
              <a:spcBef>
                <a:spcPts val="0"/>
              </a:spcBef>
              <a:spcAft>
                <a:spcPts val="0"/>
              </a:spcAft>
              <a:buClrTx/>
              <a:buSzTx/>
              <a:buFontTx/>
              <a:buNone/>
              <a:tabLst/>
              <a:defRPr/>
            </a:pPr>
            <a:r>
              <a:rPr kumimoji="0" lang="en-US" sz="1878" b="0" i="0" u="none" strike="noStrike" kern="1200" cap="none" spc="0" normalizeH="0" baseline="0" noProof="0" dirty="0">
                <a:ln>
                  <a:noFill/>
                </a:ln>
                <a:solidFill>
                  <a:prstClr val="white"/>
                </a:solidFill>
                <a:effectLst/>
                <a:uLnTx/>
                <a:uFillTx/>
                <a:latin typeface="Calibri"/>
                <a:ea typeface="+mn-ea"/>
                <a:cs typeface="+mn-cs"/>
              </a:rPr>
              <a:t>Currently 6500 members from all over the world</a:t>
            </a:r>
          </a:p>
          <a:p>
            <a:pPr marL="697341" marR="0" lvl="1" indent="-268207" algn="l" defTabSz="429134" rtl="0" eaLnBrk="1" fontAlgn="auto" latinLnBrk="0" hangingPunct="1">
              <a:lnSpc>
                <a:spcPct val="100000"/>
              </a:lnSpc>
              <a:spcBef>
                <a:spcPts val="0"/>
              </a:spcBef>
              <a:spcAft>
                <a:spcPts val="0"/>
              </a:spcAft>
              <a:buClrTx/>
              <a:buSzTx/>
              <a:buFont typeface="Arial"/>
              <a:buChar char="•"/>
              <a:tabLst/>
              <a:defRPr/>
            </a:pPr>
            <a:endParaRPr kumimoji="0" lang="en-US" sz="1878" b="0" i="0" u="none" strike="noStrike" kern="1200" cap="none" spc="0" normalizeH="0" baseline="0" noProof="0" dirty="0">
              <a:ln>
                <a:noFill/>
              </a:ln>
              <a:solidFill>
                <a:prstClr val="white"/>
              </a:solidFill>
              <a:effectLst/>
              <a:uLnTx/>
              <a:uFillTx/>
              <a:latin typeface="Calibri"/>
              <a:ea typeface="+mn-ea"/>
              <a:cs typeface="+mn-cs"/>
            </a:endParaRPr>
          </a:p>
          <a:p>
            <a:pPr marL="697341" marR="0" lvl="1" indent="-268207" algn="l" defTabSz="429134" rtl="0" eaLnBrk="1" fontAlgn="auto" latinLnBrk="0" hangingPunct="1">
              <a:lnSpc>
                <a:spcPct val="100000"/>
              </a:lnSpc>
              <a:spcBef>
                <a:spcPts val="0"/>
              </a:spcBef>
              <a:spcAft>
                <a:spcPts val="0"/>
              </a:spcAft>
              <a:buClrTx/>
              <a:buSzTx/>
              <a:buFont typeface="Arial"/>
              <a:buChar char="•"/>
              <a:tabLst/>
              <a:defRPr/>
            </a:pPr>
            <a:r>
              <a:rPr kumimoji="0" lang="en-US" sz="1878" b="0" i="0" u="none" strike="noStrike" kern="1200" cap="none" spc="0" normalizeH="0" baseline="0" noProof="0" dirty="0">
                <a:ln>
                  <a:noFill/>
                </a:ln>
                <a:solidFill>
                  <a:prstClr val="white"/>
                </a:solidFill>
                <a:effectLst/>
                <a:uLnTx/>
                <a:uFillTx/>
                <a:latin typeface="Calibri"/>
                <a:ea typeface="+mn-ea"/>
                <a:cs typeface="+mn-cs"/>
              </a:rPr>
              <a:t>Twitter: </a:t>
            </a:r>
            <a:r>
              <a:rPr kumimoji="0" lang="en-US" sz="1878" b="1" i="0" u="none" strike="noStrike" kern="1200" cap="none" spc="0" normalizeH="0" baseline="0" noProof="0" dirty="0">
                <a:ln>
                  <a:noFill/>
                </a:ln>
                <a:solidFill>
                  <a:prstClr val="white"/>
                </a:solidFill>
                <a:effectLst/>
                <a:uLnTx/>
                <a:uFillTx/>
                <a:latin typeface="Calibri"/>
                <a:ea typeface="+mn-ea"/>
                <a:cs typeface="+mn-cs"/>
              </a:rPr>
              <a:t>@PrimaryCare4um </a:t>
            </a:r>
          </a:p>
          <a:p>
            <a:pPr marL="858267" marR="0" lvl="2" indent="0" algn="l" defTabSz="429134" rtl="0" eaLnBrk="1" fontAlgn="auto" latinLnBrk="0" hangingPunct="1">
              <a:lnSpc>
                <a:spcPct val="100000"/>
              </a:lnSpc>
              <a:spcBef>
                <a:spcPts val="0"/>
              </a:spcBef>
              <a:spcAft>
                <a:spcPts val="0"/>
              </a:spcAft>
              <a:buClrTx/>
              <a:buSzTx/>
              <a:buFontTx/>
              <a:buNone/>
              <a:tabLst/>
              <a:defRPr/>
            </a:pPr>
            <a:r>
              <a:rPr kumimoji="0" lang="en-US" sz="1878" b="0" i="0" u="none" strike="noStrike" kern="1200" cap="none" spc="0" normalizeH="0" baseline="0" noProof="0" dirty="0">
                <a:ln>
                  <a:noFill/>
                </a:ln>
                <a:solidFill>
                  <a:prstClr val="white"/>
                </a:solidFill>
                <a:effectLst/>
                <a:uLnTx/>
                <a:uFillTx/>
                <a:latin typeface="Calibri"/>
                <a:ea typeface="+mn-ea"/>
                <a:cs typeface="+mn-cs"/>
              </a:rPr>
              <a:t>Currently &gt;1925 followers</a:t>
            </a:r>
          </a:p>
          <a:p>
            <a:pPr marL="858267" marR="0" lvl="2" indent="0" algn="l" defTabSz="429134" rtl="0" eaLnBrk="1" fontAlgn="auto" latinLnBrk="0" hangingPunct="1">
              <a:lnSpc>
                <a:spcPct val="100000"/>
              </a:lnSpc>
              <a:spcBef>
                <a:spcPts val="0"/>
              </a:spcBef>
              <a:spcAft>
                <a:spcPts val="0"/>
              </a:spcAft>
              <a:buClrTx/>
              <a:buSzTx/>
              <a:buFontTx/>
              <a:buNone/>
              <a:tabLst/>
              <a:defRPr/>
            </a:pPr>
            <a:r>
              <a:rPr kumimoji="0" lang="en-US" sz="1878" b="1" i="0" u="none" strike="noStrike" kern="1200" cap="none" spc="0" normalizeH="0" baseline="0" noProof="0" dirty="0">
                <a:ln>
                  <a:noFill/>
                </a:ln>
                <a:solidFill>
                  <a:prstClr val="white"/>
                </a:solidFill>
                <a:effectLst/>
                <a:uLnTx/>
                <a:uFillTx/>
                <a:latin typeface="Calibri"/>
                <a:ea typeface="+mn-ea"/>
                <a:cs typeface="+mn-cs"/>
              </a:rPr>
              <a:t>#EFPC</a:t>
            </a:r>
          </a:p>
          <a:p>
            <a:pPr marL="697341" marR="0" lvl="1" indent="-268207" algn="l" defTabSz="429134" rtl="0" eaLnBrk="1" fontAlgn="auto" latinLnBrk="0" hangingPunct="1">
              <a:lnSpc>
                <a:spcPct val="100000"/>
              </a:lnSpc>
              <a:spcBef>
                <a:spcPts val="0"/>
              </a:spcBef>
              <a:spcAft>
                <a:spcPts val="0"/>
              </a:spcAft>
              <a:buClrTx/>
              <a:buSzTx/>
              <a:buFont typeface="Arial"/>
              <a:buChar char="•"/>
              <a:tabLst/>
              <a:defRPr/>
            </a:pPr>
            <a:endParaRPr kumimoji="0" lang="en-US" sz="1878" b="0" i="0" u="none" strike="noStrike" kern="1200" cap="none" spc="0" normalizeH="0" baseline="0" noProof="0" dirty="0">
              <a:ln>
                <a:noFill/>
              </a:ln>
              <a:solidFill>
                <a:prstClr val="white"/>
              </a:solidFill>
              <a:effectLst/>
              <a:uLnTx/>
              <a:uFillTx/>
              <a:latin typeface="Calibri"/>
              <a:ea typeface="+mn-ea"/>
              <a:cs typeface="+mn-cs"/>
            </a:endParaRPr>
          </a:p>
          <a:p>
            <a:pPr marL="697341" marR="0" lvl="1" indent="-268207" algn="l" defTabSz="429134" rtl="0" eaLnBrk="1" fontAlgn="auto" latinLnBrk="0" hangingPunct="1">
              <a:lnSpc>
                <a:spcPct val="100000"/>
              </a:lnSpc>
              <a:spcBef>
                <a:spcPts val="0"/>
              </a:spcBef>
              <a:spcAft>
                <a:spcPts val="0"/>
              </a:spcAft>
              <a:buClrTx/>
              <a:buSzTx/>
              <a:buFont typeface="Arial"/>
              <a:buChar char="•"/>
              <a:tabLst/>
              <a:defRPr/>
            </a:pPr>
            <a:r>
              <a:rPr kumimoji="0" lang="en-US" sz="1878" b="0" i="0" u="none" strike="noStrike" kern="1200" cap="none" spc="0" normalizeH="0" baseline="0" noProof="0" dirty="0">
                <a:ln>
                  <a:noFill/>
                </a:ln>
                <a:solidFill>
                  <a:prstClr val="white"/>
                </a:solidFill>
                <a:effectLst/>
                <a:uLnTx/>
                <a:uFillTx/>
                <a:latin typeface="Calibri"/>
                <a:ea typeface="+mn-ea"/>
                <a:cs typeface="+mn-cs"/>
              </a:rPr>
              <a:t>Facebook-page: </a:t>
            </a:r>
            <a:r>
              <a:rPr kumimoji="0" lang="en-US" sz="1878" b="1" i="0" u="none" strike="noStrike" kern="1200" cap="none" spc="0" normalizeH="0" baseline="0" noProof="0" dirty="0">
                <a:ln>
                  <a:noFill/>
                </a:ln>
                <a:solidFill>
                  <a:prstClr val="white"/>
                </a:solidFill>
                <a:effectLst/>
                <a:uLnTx/>
                <a:uFillTx/>
                <a:latin typeface="Calibri"/>
                <a:ea typeface="+mn-ea"/>
                <a:cs typeface="+mn-cs"/>
              </a:rPr>
              <a:t>Primary Care Forum</a:t>
            </a:r>
          </a:p>
          <a:p>
            <a:pPr marL="0" marR="0" lvl="0" indent="0" algn="l" defTabSz="429134" rtl="0" eaLnBrk="1" fontAlgn="auto" latinLnBrk="0" hangingPunct="1">
              <a:lnSpc>
                <a:spcPct val="100000"/>
              </a:lnSpc>
              <a:spcBef>
                <a:spcPts val="0"/>
              </a:spcBef>
              <a:spcAft>
                <a:spcPts val="0"/>
              </a:spcAft>
              <a:buClrTx/>
              <a:buSzTx/>
              <a:buFontTx/>
              <a:buNone/>
              <a:tabLst/>
              <a:defRPr/>
            </a:pPr>
            <a:endParaRPr kumimoji="0" lang="nl-NL" sz="169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3482" y="3"/>
            <a:ext cx="2862470" cy="6866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2088545" y="422360"/>
            <a:ext cx="4079020" cy="549102"/>
          </a:xfrm>
          <a:prstGeom prst="rect">
            <a:avLst/>
          </a:prstGeom>
          <a:noFill/>
        </p:spPr>
        <p:txBody>
          <a:bodyPr wrap="square" lIns="85829" tIns="42915" rIns="85829" bIns="42915" rtlCol="0">
            <a:spAutoFit/>
          </a:bodyPr>
          <a:lstStyle/>
          <a:p>
            <a:pPr marL="0" marR="0" lvl="0" indent="0" algn="l" defTabSz="429134" rtl="0" eaLnBrk="1" fontAlgn="auto" latinLnBrk="0" hangingPunct="1">
              <a:lnSpc>
                <a:spcPct val="100000"/>
              </a:lnSpc>
              <a:spcBef>
                <a:spcPts val="0"/>
              </a:spcBef>
              <a:spcAft>
                <a:spcPts val="0"/>
              </a:spcAft>
              <a:buClrTx/>
              <a:buSzTx/>
              <a:buFontTx/>
              <a:buNone/>
              <a:tabLst/>
              <a:defRPr/>
            </a:pPr>
            <a:r>
              <a:rPr kumimoji="0" lang="en-US" sz="3005" b="1" i="0" u="none" strike="noStrike" kern="1200" cap="none" spc="0" normalizeH="0" baseline="0" noProof="0" dirty="0">
                <a:ln>
                  <a:noFill/>
                </a:ln>
                <a:solidFill>
                  <a:srgbClr val="1F497D"/>
                </a:solidFill>
                <a:effectLst/>
                <a:uLnTx/>
                <a:uFillTx/>
                <a:latin typeface="Calibri"/>
                <a:ea typeface="+mn-ea"/>
                <a:cs typeface="+mn-cs"/>
              </a:rPr>
              <a:t>EFPC on the Web</a:t>
            </a:r>
            <a:endParaRPr kumimoji="0" lang="nl-NL" sz="3005" b="0" i="0" u="none" strike="noStrike" kern="1200" cap="none" spc="0" normalizeH="0" baseline="0" noProof="0" dirty="0">
              <a:ln>
                <a:noFill/>
              </a:ln>
              <a:solidFill>
                <a:srgbClr val="1F497D"/>
              </a:solidFill>
              <a:effectLst/>
              <a:uLnTx/>
              <a:uFillTx/>
              <a:latin typeface="Calibri"/>
              <a:ea typeface="+mn-ea"/>
              <a:cs typeface="+mn-cs"/>
            </a:endParaRPr>
          </a:p>
        </p:txBody>
      </p:sp>
      <p:sp>
        <p:nvSpPr>
          <p:cNvPr id="17" name="TextBox 16"/>
          <p:cNvSpPr txBox="1"/>
          <p:nvPr/>
        </p:nvSpPr>
        <p:spPr>
          <a:xfrm>
            <a:off x="2054318" y="6036600"/>
            <a:ext cx="5687602" cy="939209"/>
          </a:xfrm>
          <a:prstGeom prst="rect">
            <a:avLst/>
          </a:prstGeom>
          <a:noFill/>
        </p:spPr>
        <p:txBody>
          <a:bodyPr wrap="square" lIns="85829" tIns="42915" rIns="85829" bIns="42915" rtlCol="0">
            <a:spAutoFit/>
          </a:bodyPr>
          <a:lstStyle/>
          <a:p>
            <a:pPr marL="0" marR="0" lvl="1" indent="0" algn="l" defTabSz="429134" rtl="0" eaLnBrk="1" fontAlgn="auto" latinLnBrk="0" hangingPunct="1">
              <a:lnSpc>
                <a:spcPct val="100000"/>
              </a:lnSpc>
              <a:spcBef>
                <a:spcPts val="0"/>
              </a:spcBef>
              <a:spcAft>
                <a:spcPts val="0"/>
              </a:spcAft>
              <a:buClrTx/>
              <a:buSzTx/>
              <a:buFontTx/>
              <a:buNone/>
              <a:tabLst/>
              <a:defRPr/>
            </a:pPr>
            <a:r>
              <a:rPr kumimoji="0" lang="en-US" sz="3850" b="1" i="0" u="none" strike="noStrike" kern="1200" cap="none" spc="0" normalizeH="0" baseline="0" noProof="0" dirty="0">
                <a:ln>
                  <a:noFill/>
                </a:ln>
                <a:solidFill>
                  <a:srgbClr val="1F497D"/>
                </a:solidFill>
                <a:effectLst/>
                <a:uLnTx/>
                <a:uFillTx/>
                <a:latin typeface="Calibri"/>
                <a:ea typeface="+mn-ea"/>
                <a:cs typeface="+mn-cs"/>
              </a:rPr>
              <a:t>www.euprimarycare.org</a:t>
            </a:r>
          </a:p>
          <a:p>
            <a:pPr marL="0" marR="0" lvl="0" indent="0" algn="l" defTabSz="429134" rtl="0" eaLnBrk="1" fontAlgn="auto" latinLnBrk="0" hangingPunct="1">
              <a:lnSpc>
                <a:spcPct val="100000"/>
              </a:lnSpc>
              <a:spcBef>
                <a:spcPts val="0"/>
              </a:spcBef>
              <a:spcAft>
                <a:spcPts val="0"/>
              </a:spcAft>
              <a:buClrTx/>
              <a:buSzTx/>
              <a:buFontTx/>
              <a:buNone/>
              <a:tabLst/>
              <a:defRPr/>
            </a:pPr>
            <a:endParaRPr kumimoji="0" lang="nl-NL" sz="169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hthoek 1"/>
          <p:cNvSpPr/>
          <p:nvPr/>
        </p:nvSpPr>
        <p:spPr>
          <a:xfrm>
            <a:off x="8824686" y="2423886"/>
            <a:ext cx="928914" cy="5370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136247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Slika 1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17642" y="1590"/>
            <a:ext cx="9156722"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48568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a:xfrm>
            <a:off x="2640013" y="115901"/>
            <a:ext cx="7772400" cy="981075"/>
          </a:xfrm>
        </p:spPr>
        <p:txBody>
          <a:bodyPr/>
          <a:lstStyle/>
          <a:p>
            <a:pPr algn="ctr"/>
            <a:r>
              <a:rPr lang="nl-BE" altLang="zh-CN">
                <a:ea typeface="宋体" panose="02010600030101010101" pitchFamily="2" charset="-122"/>
              </a:rPr>
              <a:t>Thank you…         </a:t>
            </a:r>
            <a:br>
              <a:rPr lang="nl-BE" altLang="zh-CN">
                <a:ea typeface="宋体" panose="02010600030101010101" pitchFamily="2" charset="-122"/>
              </a:rPr>
            </a:br>
            <a:r>
              <a:rPr lang="nl-BE" altLang="zh-CN">
                <a:ea typeface="宋体" panose="02010600030101010101" pitchFamily="2" charset="-122"/>
              </a:rPr>
              <a:t> </a:t>
            </a:r>
            <a:r>
              <a:rPr lang="nl-BE" altLang="zh-CN" sz="2400" b="0">
                <a:ea typeface="宋体" panose="02010600030101010101" pitchFamily="2" charset="-122"/>
                <a:cs typeface="Arial" panose="020B0604020202020204" pitchFamily="34" charset="0"/>
              </a:rPr>
              <a:t>jan.demaeseneer@ugent.be</a:t>
            </a:r>
            <a:endParaRPr lang="zh-CN" altLang="nl-BE" sz="2400" b="0">
              <a:ea typeface="宋体" panose="02010600030101010101" pitchFamily="2" charset="-122"/>
              <a:cs typeface="Arial" panose="020B0604020202020204" pitchFamily="34" charset="0"/>
            </a:endParaRPr>
          </a:p>
        </p:txBody>
      </p:sp>
      <p:grpSp>
        <p:nvGrpSpPr>
          <p:cNvPr id="319491" name="Groep 16"/>
          <p:cNvGrpSpPr>
            <a:grpSpLocks/>
          </p:cNvGrpSpPr>
          <p:nvPr/>
        </p:nvGrpSpPr>
        <p:grpSpPr bwMode="auto">
          <a:xfrm>
            <a:off x="4295782" y="2925772"/>
            <a:ext cx="3301835" cy="1623159"/>
            <a:chOff x="539752" y="4149080"/>
            <a:chExt cx="3301833" cy="1623084"/>
          </a:xfrm>
        </p:grpSpPr>
        <p:pic>
          <p:nvPicPr>
            <p:cNvPr id="319496" name="Afbeelding 5" descr="WHO%20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2" y="4149080"/>
              <a:ext cx="1731609" cy="159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497" name="Tekstvak 7"/>
            <p:cNvSpPr txBox="1">
              <a:spLocks noChangeArrowheads="1"/>
            </p:cNvSpPr>
            <p:nvPr/>
          </p:nvSpPr>
          <p:spPr bwMode="auto">
            <a:xfrm>
              <a:off x="2267116" y="4941205"/>
              <a:ext cx="1574469" cy="830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nl-BE" altLang="nl-BE" sz="1600">
                  <a:solidFill>
                    <a:srgbClr val="AAAAFF"/>
                  </a:solidFill>
                  <a:cs typeface="Arial" panose="020B0604020202020204" pitchFamily="34" charset="0"/>
                </a:rPr>
                <a:t>WHO </a:t>
              </a:r>
            </a:p>
            <a:p>
              <a:pPr algn="ctr" eaLnBrk="0" fontAlgn="base" hangingPunct="0">
                <a:spcBef>
                  <a:spcPct val="0"/>
                </a:spcBef>
                <a:spcAft>
                  <a:spcPct val="0"/>
                </a:spcAft>
                <a:buNone/>
              </a:pPr>
              <a:r>
                <a:rPr lang="nl-BE" altLang="nl-BE" sz="1600">
                  <a:solidFill>
                    <a:srgbClr val="AAAAFF"/>
                  </a:solidFill>
                  <a:cs typeface="Arial" panose="020B0604020202020204" pitchFamily="34" charset="0"/>
                </a:rPr>
                <a:t>Collaborating</a:t>
              </a:r>
            </a:p>
            <a:p>
              <a:pPr algn="ctr" eaLnBrk="0" fontAlgn="base" hangingPunct="0">
                <a:spcBef>
                  <a:spcPct val="0"/>
                </a:spcBef>
                <a:spcAft>
                  <a:spcPct val="0"/>
                </a:spcAft>
                <a:buNone/>
              </a:pPr>
              <a:r>
                <a:rPr lang="nl-BE" altLang="nl-BE" sz="1600">
                  <a:solidFill>
                    <a:srgbClr val="AAAAFF"/>
                  </a:solidFill>
                  <a:cs typeface="Arial" panose="020B0604020202020204" pitchFamily="34" charset="0"/>
                </a:rPr>
                <a:t>Centre on PHC</a:t>
              </a:r>
            </a:p>
          </p:txBody>
        </p:sp>
      </p:grpSp>
      <p:pic>
        <p:nvPicPr>
          <p:cNvPr id="319492" name="Picture 16" descr="logoug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7670" y="1701800"/>
            <a:ext cx="1728787"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493" name="Picture 13" descr="EFP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H="1" flipV="1">
            <a:off x="1774832" y="4868863"/>
            <a:ext cx="42449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494" name="Afbeelding 14" descr="logo-primarycare.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19289" y="1341438"/>
            <a:ext cx="219233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495" name="Afbeelding 15" descr="logo-primafamed-def.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77182" y="4090988"/>
            <a:ext cx="22510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570238"/>
      </p:ext>
    </p:extLst>
  </p:cSld>
  <p:clrMapOvr>
    <a:masterClrMapping/>
  </p:clrMapOvr>
  <p:transition>
    <p:wipe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Tijdelijke aanduiding voor voettekst 1"/>
          <p:cNvSpPr>
            <a:spLocks noGrp="1"/>
          </p:cNvSpPr>
          <p:nvPr>
            <p:ph type="ftr" sz="quarter" idx="10"/>
          </p:nvPr>
        </p:nvSpPr>
        <p:spPr>
          <a:xfrm>
            <a:off x="1774825" y="6381750"/>
            <a:ext cx="78486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eaLnBrk="1" fontAlgn="base" hangingPunct="1">
              <a:spcBef>
                <a:spcPct val="0"/>
              </a:spcBef>
              <a:spcAft>
                <a:spcPct val="0"/>
              </a:spcAft>
            </a:pPr>
            <a:r>
              <a:rPr lang="nl-BE" altLang="nl-BE" sz="1100">
                <a:solidFill>
                  <a:srgbClr val="B3B3B3"/>
                </a:solidFill>
                <a:latin typeface="Calibri" panose="020F0502020204030204" pitchFamily="34" charset="0"/>
                <a:cs typeface="Calibri" panose="020F0502020204030204" pitchFamily="34" charset="0"/>
              </a:rPr>
              <a:t>Ghent University </a:t>
            </a:r>
          </a:p>
          <a:p>
            <a:pPr eaLnBrk="1" fontAlgn="base" hangingPunct="1">
              <a:spcBef>
                <a:spcPct val="0"/>
              </a:spcBef>
              <a:spcAft>
                <a:spcPct val="0"/>
              </a:spcAft>
            </a:pPr>
            <a:endParaRPr lang="nl-BE" altLang="nl-BE" sz="1100">
              <a:solidFill>
                <a:srgbClr val="000000"/>
              </a:solidFill>
              <a:cs typeface="Arial" panose="020B0604020202020204" pitchFamily="34" charset="0"/>
            </a:endParaRPr>
          </a:p>
        </p:txBody>
      </p:sp>
      <p:pic>
        <p:nvPicPr>
          <p:cNvPr id="184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2270" y="4805363"/>
            <a:ext cx="3094037"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15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7763" y="1392251"/>
            <a:ext cx="2957512"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154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5914" y="3500438"/>
            <a:ext cx="173990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154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4564" y="1412875"/>
            <a:ext cx="18002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43" name="Rechthoek 6"/>
          <p:cNvSpPr>
            <a:spLocks noChangeArrowheads="1"/>
          </p:cNvSpPr>
          <p:nvPr/>
        </p:nvSpPr>
        <p:spPr bwMode="auto">
          <a:xfrm>
            <a:off x="2424114" y="6280163"/>
            <a:ext cx="6696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eaLnBrk="0" fontAlgn="base" hangingPunct="0">
              <a:spcBef>
                <a:spcPct val="0"/>
              </a:spcBef>
              <a:spcAft>
                <a:spcPct val="0"/>
              </a:spcAft>
            </a:pPr>
            <a:r>
              <a:rPr lang="fr-BE" altLang="nl-BE">
                <a:solidFill>
                  <a:srgbClr val="000000"/>
                </a:solidFill>
              </a:rPr>
              <a:t>Jan.DeMaeseneer@ugent.be</a:t>
            </a:r>
            <a:endParaRPr lang="nl-BE" altLang="nl-BE">
              <a:solidFill>
                <a:srgbClr val="000000"/>
              </a:solidFill>
            </a:endParaRPr>
          </a:p>
        </p:txBody>
      </p:sp>
    </p:spTree>
    <p:extLst>
      <p:ext uri="{BB962C8B-B14F-4D97-AF65-F5344CB8AC3E}">
        <p14:creationId xmlns:p14="http://schemas.microsoft.com/office/powerpoint/2010/main" val="57250363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withEffect">
                                  <p:stCondLst>
                                    <p:cond delay="0"/>
                                  </p:stCondLst>
                                  <p:childTnLst>
                                    <p:animScale>
                                      <p:cBhvr>
                                        <p:cTn id="6" dur="3000" fill="hold"/>
                                        <p:tgtEl>
                                          <p:spTgt spid="1843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A4B97-206E-4DB1-A612-7ED96B91033E}"/>
              </a:ext>
            </a:extLst>
          </p:cNvPr>
          <p:cNvSpPr txBox="1"/>
          <p:nvPr/>
        </p:nvSpPr>
        <p:spPr>
          <a:xfrm>
            <a:off x="2783380" y="2644170"/>
            <a:ext cx="6625235" cy="1569660"/>
          </a:xfrm>
          <a:prstGeom prst="rect">
            <a:avLst/>
          </a:prstGeom>
          <a:noFill/>
        </p:spPr>
        <p:txBody>
          <a:bodyPr wrap="square" rtlCol="0">
            <a:spAutoFit/>
          </a:bodyPr>
          <a:lstStyle/>
          <a:p>
            <a:pPr algn="ctr">
              <a:spcBef>
                <a:spcPts val="0"/>
              </a:spcBef>
            </a:pPr>
            <a:r>
              <a:rPr lang="fr-FR" sz="9600" b="1" dirty="0" err="1">
                <a:latin typeface="Unna" panose="02040503070705020203" pitchFamily="18" charset="0"/>
              </a:rPr>
              <a:t>Thank</a:t>
            </a:r>
            <a:r>
              <a:rPr lang="fr-FR" sz="9600" b="1" dirty="0">
                <a:latin typeface="Unna" panose="02040503070705020203" pitchFamily="18" charset="0"/>
              </a:rPr>
              <a:t> </a:t>
            </a:r>
            <a:r>
              <a:rPr lang="fr-FR" sz="9600" b="1" dirty="0" err="1">
                <a:latin typeface="Unna" panose="02040503070705020203" pitchFamily="18" charset="0"/>
              </a:rPr>
              <a:t>you</a:t>
            </a:r>
            <a:r>
              <a:rPr lang="fr-FR" sz="9600" b="1" dirty="0">
                <a:latin typeface="Unna" panose="02040503070705020203" pitchFamily="18" charset="0"/>
              </a:rPr>
              <a:t>!</a:t>
            </a:r>
            <a:endParaRPr lang="fr-FR" sz="9600" b="1" dirty="0">
              <a:solidFill>
                <a:schemeClr val="bg1"/>
              </a:solidFill>
              <a:latin typeface="Unna" panose="02040503070705020203" pitchFamily="18" charset="0"/>
            </a:endParaRPr>
          </a:p>
        </p:txBody>
      </p:sp>
    </p:spTree>
    <p:extLst>
      <p:ext uri="{BB962C8B-B14F-4D97-AF65-F5344CB8AC3E}">
        <p14:creationId xmlns:p14="http://schemas.microsoft.com/office/powerpoint/2010/main" val="3734965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Ovaal 5"/>
          <p:cNvSpPr>
            <a:spLocks noChangeArrowheads="1"/>
          </p:cNvSpPr>
          <p:nvPr/>
        </p:nvSpPr>
        <p:spPr bwMode="auto">
          <a:xfrm>
            <a:off x="3449637" y="944563"/>
            <a:ext cx="5022851" cy="5022851"/>
          </a:xfrm>
          <a:prstGeom prst="ellipse">
            <a:avLst/>
          </a:prstGeom>
          <a:solidFill>
            <a:srgbClr val="39B9BE"/>
          </a:solidFill>
          <a:ln w="12700" cap="sq" algn="ctr">
            <a:solidFill>
              <a:schemeClr val="tx1"/>
            </a:solidFill>
            <a:round/>
            <a:headEnd type="none" w="sm" len="sm"/>
            <a:tailEnd type="none" w="sm" len="sm"/>
          </a:ln>
        </p:spPr>
        <p:txBody>
          <a:bodyPr lIns="68580" tIns="34291" rIns="68580" bIns="34291"/>
          <a:lstStyle>
            <a:lvl1pPr defTabSz="685800">
              <a:spcBef>
                <a:spcPct val="20000"/>
              </a:spcBef>
              <a:buClr>
                <a:srgbClr val="39B9BE"/>
              </a:buClr>
              <a:buFont typeface="Calibri" panose="020F0502020204030204" pitchFamily="34" charset="0"/>
              <a:buChar char="&gt;"/>
              <a:defRPr>
                <a:solidFill>
                  <a:schemeClr val="tx1"/>
                </a:solidFill>
                <a:latin typeface="Calibri" panose="020F0502020204030204" pitchFamily="34" charset="0"/>
              </a:defRPr>
            </a:lvl1pPr>
            <a:lvl2pPr marL="742950" indent="-285750" defTabSz="685800">
              <a:spcBef>
                <a:spcPct val="20000"/>
              </a:spcBef>
              <a:buClr>
                <a:srgbClr val="39B9BE"/>
              </a:buClr>
              <a:buFont typeface="Arial" panose="020B0604020202020204" pitchFamily="34" charset="0"/>
              <a:buChar char="•"/>
              <a:defRPr sz="1500">
                <a:solidFill>
                  <a:schemeClr val="tx1"/>
                </a:solidFill>
                <a:latin typeface="Calibri" panose="020F0502020204030204" pitchFamily="34" charset="0"/>
              </a:defRPr>
            </a:lvl2pPr>
            <a:lvl3pPr marL="1143000" indent="-228600" defTabSz="685800">
              <a:spcBef>
                <a:spcPct val="20000"/>
              </a:spcBef>
              <a:buClr>
                <a:srgbClr val="39B9BE"/>
              </a:buClr>
              <a:buFont typeface="Calibri" panose="020F0502020204030204" pitchFamily="34" charset="0"/>
              <a:buChar char="-"/>
              <a:defRPr sz="1300">
                <a:solidFill>
                  <a:schemeClr val="tx1"/>
                </a:solidFill>
                <a:latin typeface="Calibri" panose="020F0502020204030204" pitchFamily="34" charset="0"/>
              </a:defRPr>
            </a:lvl3pPr>
            <a:lvl4pPr marL="1600200" indent="-228600" defTabSz="685800">
              <a:spcBef>
                <a:spcPct val="20000"/>
              </a:spcBef>
              <a:buClr>
                <a:srgbClr val="39B9BE"/>
              </a:buClr>
              <a:buFont typeface="Calibri" panose="020F0502020204030204" pitchFamily="34" charset="0"/>
              <a:buChar char="&gt;"/>
              <a:defRPr sz="1200">
                <a:solidFill>
                  <a:schemeClr val="tx1"/>
                </a:solidFill>
                <a:latin typeface="Calibri" panose="020F0502020204030204" pitchFamily="34" charset="0"/>
              </a:defRPr>
            </a:lvl4pPr>
            <a:lvl5pPr marL="2057400" indent="-228600" defTabSz="685800">
              <a:spcBef>
                <a:spcPct val="20000"/>
              </a:spcBef>
              <a:buClr>
                <a:srgbClr val="39B9BE"/>
              </a:buClr>
              <a:buFont typeface="Arial" panose="020B0604020202020204" pitchFamily="34" charset="0"/>
              <a:buChar char="•"/>
              <a:defRPr sz="1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9pPr>
          </a:lstStyle>
          <a:p>
            <a:pPr marL="0" marR="0" lvl="0" indent="0" algn="ctr" defTabSz="685783" rtl="0" eaLnBrk="0" fontAlgn="base" latinLnBrk="0" hangingPunct="0">
              <a:lnSpc>
                <a:spcPct val="100000"/>
              </a:lnSpc>
              <a:spcBef>
                <a:spcPct val="0"/>
              </a:spcBef>
              <a:spcAft>
                <a:spcPct val="0"/>
              </a:spcAft>
              <a:buClrTx/>
              <a:buSzTx/>
              <a:buFont typeface="Calibri" panose="020F0502020204030204" pitchFamily="34" charset="0"/>
              <a:buNone/>
              <a:tabLst/>
              <a:defRPr/>
            </a:pPr>
            <a:endParaRPr kumimoji="0" lang="nl-BE" altLang="nl-BE" sz="1800" b="0" i="0" u="none" strike="noStrike" kern="1200" cap="none" spc="0" normalizeH="0" baseline="0" noProof="0">
              <a:ln>
                <a:noFill/>
              </a:ln>
              <a:solidFill>
                <a:srgbClr val="FFCC00"/>
              </a:solidFill>
              <a:effectLst/>
              <a:uLnTx/>
              <a:uFillTx/>
              <a:latin typeface="Arial" panose="020B0604020202020204" pitchFamily="34" charset="0"/>
              <a:ea typeface="+mn-ea"/>
              <a:cs typeface="+mn-cs"/>
            </a:endParaRPr>
          </a:p>
        </p:txBody>
      </p:sp>
      <p:sp>
        <p:nvSpPr>
          <p:cNvPr id="234499" name="Ovaal 6"/>
          <p:cNvSpPr>
            <a:spLocks noChangeArrowheads="1"/>
          </p:cNvSpPr>
          <p:nvPr/>
        </p:nvSpPr>
        <p:spPr bwMode="auto">
          <a:xfrm>
            <a:off x="4133852" y="1284288"/>
            <a:ext cx="3654425" cy="3652837"/>
          </a:xfrm>
          <a:prstGeom prst="ellipse">
            <a:avLst/>
          </a:prstGeom>
          <a:solidFill>
            <a:srgbClr val="FF0000"/>
          </a:solidFill>
          <a:ln w="12700" cap="sq" algn="ctr">
            <a:solidFill>
              <a:schemeClr val="tx1"/>
            </a:solidFill>
            <a:round/>
            <a:headEnd type="none" w="sm" len="sm"/>
            <a:tailEnd type="none" w="sm" len="sm"/>
          </a:ln>
        </p:spPr>
        <p:txBody>
          <a:bodyPr lIns="68580" tIns="34291" rIns="68580" bIns="34291"/>
          <a:lstStyle>
            <a:lvl1pPr defTabSz="685800">
              <a:spcBef>
                <a:spcPct val="20000"/>
              </a:spcBef>
              <a:buClr>
                <a:srgbClr val="39B9BE"/>
              </a:buClr>
              <a:buFont typeface="Calibri" panose="020F0502020204030204" pitchFamily="34" charset="0"/>
              <a:buChar char="&gt;"/>
              <a:defRPr>
                <a:solidFill>
                  <a:schemeClr val="tx1"/>
                </a:solidFill>
                <a:latin typeface="Calibri" panose="020F0502020204030204" pitchFamily="34" charset="0"/>
              </a:defRPr>
            </a:lvl1pPr>
            <a:lvl2pPr marL="742950" indent="-285750" defTabSz="685800">
              <a:spcBef>
                <a:spcPct val="20000"/>
              </a:spcBef>
              <a:buClr>
                <a:srgbClr val="39B9BE"/>
              </a:buClr>
              <a:buFont typeface="Arial" panose="020B0604020202020204" pitchFamily="34" charset="0"/>
              <a:buChar char="•"/>
              <a:defRPr sz="1500">
                <a:solidFill>
                  <a:schemeClr val="tx1"/>
                </a:solidFill>
                <a:latin typeface="Calibri" panose="020F0502020204030204" pitchFamily="34" charset="0"/>
              </a:defRPr>
            </a:lvl2pPr>
            <a:lvl3pPr marL="1143000" indent="-228600" defTabSz="685800">
              <a:spcBef>
                <a:spcPct val="20000"/>
              </a:spcBef>
              <a:buClr>
                <a:srgbClr val="39B9BE"/>
              </a:buClr>
              <a:buFont typeface="Calibri" panose="020F0502020204030204" pitchFamily="34" charset="0"/>
              <a:buChar char="-"/>
              <a:defRPr sz="1300">
                <a:solidFill>
                  <a:schemeClr val="tx1"/>
                </a:solidFill>
                <a:latin typeface="Calibri" panose="020F0502020204030204" pitchFamily="34" charset="0"/>
              </a:defRPr>
            </a:lvl3pPr>
            <a:lvl4pPr marL="1600200" indent="-228600" defTabSz="685800">
              <a:spcBef>
                <a:spcPct val="20000"/>
              </a:spcBef>
              <a:buClr>
                <a:srgbClr val="39B9BE"/>
              </a:buClr>
              <a:buFont typeface="Calibri" panose="020F0502020204030204" pitchFamily="34" charset="0"/>
              <a:buChar char="&gt;"/>
              <a:defRPr sz="1200">
                <a:solidFill>
                  <a:schemeClr val="tx1"/>
                </a:solidFill>
                <a:latin typeface="Calibri" panose="020F0502020204030204" pitchFamily="34" charset="0"/>
              </a:defRPr>
            </a:lvl4pPr>
            <a:lvl5pPr marL="2057400" indent="-228600" defTabSz="685800">
              <a:spcBef>
                <a:spcPct val="20000"/>
              </a:spcBef>
              <a:buClr>
                <a:srgbClr val="39B9BE"/>
              </a:buClr>
              <a:buFont typeface="Arial" panose="020B0604020202020204" pitchFamily="34" charset="0"/>
              <a:buChar char="•"/>
              <a:defRPr sz="1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9pPr>
          </a:lstStyle>
          <a:p>
            <a:pPr marL="0" marR="0" lvl="0" indent="0" algn="ctr" defTabSz="685783" rtl="0" eaLnBrk="0" fontAlgn="base" latinLnBrk="0" hangingPunct="0">
              <a:lnSpc>
                <a:spcPct val="100000"/>
              </a:lnSpc>
              <a:spcBef>
                <a:spcPct val="0"/>
              </a:spcBef>
              <a:spcAft>
                <a:spcPct val="0"/>
              </a:spcAft>
              <a:buClrTx/>
              <a:buSzTx/>
              <a:buFont typeface="Calibri" panose="020F0502020204030204" pitchFamily="34" charset="0"/>
              <a:buNone/>
              <a:tabLst/>
              <a:defRPr/>
            </a:pPr>
            <a:endParaRPr kumimoji="0" lang="nl-BE" altLang="nl-BE" sz="1800" b="0" i="0" u="none" strike="noStrike" kern="1200" cap="none" spc="0" normalizeH="0" baseline="0" noProof="0">
              <a:ln>
                <a:noFill/>
              </a:ln>
              <a:solidFill>
                <a:srgbClr val="FFCC00"/>
              </a:solidFill>
              <a:effectLst/>
              <a:uLnTx/>
              <a:uFillTx/>
              <a:latin typeface="Arial" panose="020B0604020202020204" pitchFamily="34" charset="0"/>
              <a:ea typeface="+mn-ea"/>
              <a:cs typeface="+mn-cs"/>
            </a:endParaRPr>
          </a:p>
        </p:txBody>
      </p:sp>
      <p:sp>
        <p:nvSpPr>
          <p:cNvPr id="8" name="Ovaal 7"/>
          <p:cNvSpPr/>
          <p:nvPr/>
        </p:nvSpPr>
        <p:spPr bwMode="auto">
          <a:xfrm>
            <a:off x="5205414" y="1935163"/>
            <a:ext cx="1511300" cy="1511300"/>
          </a:xfrm>
          <a:prstGeom prst="ellipse">
            <a:avLst/>
          </a:prstGeom>
          <a:solidFill>
            <a:schemeClr val="bg1">
              <a:lumMod val="60000"/>
              <a:lumOff val="40000"/>
            </a:schemeClr>
          </a:solidFill>
          <a:ln w="12700" cap="sq" cmpd="sng" algn="ctr">
            <a:solidFill>
              <a:schemeClr val="tx1"/>
            </a:solidFill>
            <a:prstDash val="solid"/>
            <a:round/>
            <a:headEnd type="none" w="sm" len="sm"/>
            <a:tailEnd type="none" w="sm" len="sm"/>
          </a:ln>
          <a:effectLst/>
        </p:spPr>
        <p:txBody>
          <a:bodyPr lIns="68580" tIns="34291" rIns="68580" bIns="34291"/>
          <a:lstStyle/>
          <a:p>
            <a:pPr marL="0" marR="0" lvl="0" indent="0" algn="ctr" defTabSz="685783"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FFCC00"/>
              </a:solidFill>
              <a:effectLst/>
              <a:uLnTx/>
              <a:uFillTx/>
              <a:latin typeface="Arial" charset="0"/>
              <a:ea typeface="+mn-ea"/>
              <a:cs typeface="+mn-cs"/>
            </a:endParaRPr>
          </a:p>
        </p:txBody>
      </p:sp>
      <p:sp>
        <p:nvSpPr>
          <p:cNvPr id="234501" name="Ovaal 8"/>
          <p:cNvSpPr>
            <a:spLocks noChangeArrowheads="1"/>
          </p:cNvSpPr>
          <p:nvPr/>
        </p:nvSpPr>
        <p:spPr bwMode="auto">
          <a:xfrm>
            <a:off x="5772152" y="2187577"/>
            <a:ext cx="377825" cy="377825"/>
          </a:xfrm>
          <a:prstGeom prst="ellipse">
            <a:avLst/>
          </a:prstGeom>
          <a:solidFill>
            <a:srgbClr val="FFCC00"/>
          </a:solidFill>
          <a:ln w="12700" cap="sq" algn="ctr">
            <a:solidFill>
              <a:schemeClr val="tx1"/>
            </a:solidFill>
            <a:round/>
            <a:headEnd type="none" w="sm" len="sm"/>
            <a:tailEnd type="none" w="sm" len="sm"/>
          </a:ln>
        </p:spPr>
        <p:txBody>
          <a:bodyPr lIns="68580" tIns="34291" rIns="68580" bIns="34291"/>
          <a:lstStyle>
            <a:lvl1pPr defTabSz="685800">
              <a:spcBef>
                <a:spcPct val="20000"/>
              </a:spcBef>
              <a:buClr>
                <a:srgbClr val="39B9BE"/>
              </a:buClr>
              <a:buFont typeface="Calibri" panose="020F0502020204030204" pitchFamily="34" charset="0"/>
              <a:buChar char="&gt;"/>
              <a:defRPr>
                <a:solidFill>
                  <a:schemeClr val="tx1"/>
                </a:solidFill>
                <a:latin typeface="Calibri" panose="020F0502020204030204" pitchFamily="34" charset="0"/>
              </a:defRPr>
            </a:lvl1pPr>
            <a:lvl2pPr marL="742950" indent="-285750" defTabSz="685800">
              <a:spcBef>
                <a:spcPct val="20000"/>
              </a:spcBef>
              <a:buClr>
                <a:srgbClr val="39B9BE"/>
              </a:buClr>
              <a:buFont typeface="Arial" panose="020B0604020202020204" pitchFamily="34" charset="0"/>
              <a:buChar char="•"/>
              <a:defRPr sz="1500">
                <a:solidFill>
                  <a:schemeClr val="tx1"/>
                </a:solidFill>
                <a:latin typeface="Calibri" panose="020F0502020204030204" pitchFamily="34" charset="0"/>
              </a:defRPr>
            </a:lvl2pPr>
            <a:lvl3pPr marL="1143000" indent="-228600" defTabSz="685800">
              <a:spcBef>
                <a:spcPct val="20000"/>
              </a:spcBef>
              <a:buClr>
                <a:srgbClr val="39B9BE"/>
              </a:buClr>
              <a:buFont typeface="Calibri" panose="020F0502020204030204" pitchFamily="34" charset="0"/>
              <a:buChar char="-"/>
              <a:defRPr sz="1300">
                <a:solidFill>
                  <a:schemeClr val="tx1"/>
                </a:solidFill>
                <a:latin typeface="Calibri" panose="020F0502020204030204" pitchFamily="34" charset="0"/>
              </a:defRPr>
            </a:lvl3pPr>
            <a:lvl4pPr marL="1600200" indent="-228600" defTabSz="685800">
              <a:spcBef>
                <a:spcPct val="20000"/>
              </a:spcBef>
              <a:buClr>
                <a:srgbClr val="39B9BE"/>
              </a:buClr>
              <a:buFont typeface="Calibri" panose="020F0502020204030204" pitchFamily="34" charset="0"/>
              <a:buChar char="&gt;"/>
              <a:defRPr sz="1200">
                <a:solidFill>
                  <a:schemeClr val="tx1"/>
                </a:solidFill>
                <a:latin typeface="Calibri" panose="020F0502020204030204" pitchFamily="34" charset="0"/>
              </a:defRPr>
            </a:lvl4pPr>
            <a:lvl5pPr marL="2057400" indent="-228600" defTabSz="685800">
              <a:spcBef>
                <a:spcPct val="20000"/>
              </a:spcBef>
              <a:buClr>
                <a:srgbClr val="39B9BE"/>
              </a:buClr>
              <a:buFont typeface="Arial" panose="020B0604020202020204" pitchFamily="34" charset="0"/>
              <a:buChar char="•"/>
              <a:defRPr sz="1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Clr>
                <a:srgbClr val="39B9BE"/>
              </a:buClr>
              <a:buFont typeface="Arial" panose="020B0604020202020204" pitchFamily="34" charset="0"/>
              <a:buChar char="•"/>
              <a:defRPr sz="1000">
                <a:solidFill>
                  <a:schemeClr val="tx1"/>
                </a:solidFill>
                <a:latin typeface="Calibri" panose="020F0502020204030204" pitchFamily="34" charset="0"/>
              </a:defRPr>
            </a:lvl9pPr>
          </a:lstStyle>
          <a:p>
            <a:pPr marL="0" marR="0" lvl="0" indent="0" algn="ctr" defTabSz="685783" rtl="0" eaLnBrk="0" fontAlgn="base" latinLnBrk="0" hangingPunct="0">
              <a:lnSpc>
                <a:spcPct val="100000"/>
              </a:lnSpc>
              <a:spcBef>
                <a:spcPct val="0"/>
              </a:spcBef>
              <a:spcAft>
                <a:spcPct val="0"/>
              </a:spcAft>
              <a:buClrTx/>
              <a:buSzTx/>
              <a:buFont typeface="Calibri" panose="020F0502020204030204" pitchFamily="34" charset="0"/>
              <a:buNone/>
              <a:tabLst/>
              <a:defRPr/>
            </a:pPr>
            <a:endParaRPr kumimoji="0" lang="nl-BE" altLang="nl-BE" sz="1800" b="0" i="0" u="none" strike="noStrike" kern="1200" cap="none" spc="0" normalizeH="0" baseline="0" noProof="0">
              <a:ln>
                <a:noFill/>
              </a:ln>
              <a:solidFill>
                <a:srgbClr val="FFCC00"/>
              </a:solidFill>
              <a:effectLst/>
              <a:uLnTx/>
              <a:uFillTx/>
              <a:latin typeface="Arial" panose="020B0604020202020204" pitchFamily="34" charset="0"/>
              <a:ea typeface="+mn-ea"/>
              <a:cs typeface="+mn-cs"/>
            </a:endParaRPr>
          </a:p>
        </p:txBody>
      </p:sp>
      <p:sp>
        <p:nvSpPr>
          <p:cNvPr id="10" name="Tekstvak 9"/>
          <p:cNvSpPr txBox="1"/>
          <p:nvPr/>
        </p:nvSpPr>
        <p:spPr>
          <a:xfrm>
            <a:off x="5614989" y="2165349"/>
            <a:ext cx="736099" cy="369332"/>
          </a:xfrm>
          <a:prstGeom prst="rect">
            <a:avLst/>
          </a:prstGeom>
          <a:noFill/>
        </p:spPr>
        <p:txBody>
          <a:bodyPr wrap="none">
            <a:spAutoFit/>
          </a:bodyPr>
          <a:lstStyle/>
          <a:p>
            <a:pPr marL="0" marR="0" lvl="0" indent="0" algn="l" defTabSz="685783"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srgbClr val="1B7EA9">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rPr>
              <a:t>Nano</a:t>
            </a:r>
            <a:endParaRPr kumimoji="0" lang="nl-BE" sz="1800" b="0" i="0" u="none" strike="noStrike" kern="1200" cap="none" spc="0" normalizeH="0" baseline="0" noProof="0" dirty="0">
              <a:ln>
                <a:noFill/>
              </a:ln>
              <a:solidFill>
                <a:srgbClr val="1B7EA9">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1" name="Tekstvak 10"/>
          <p:cNvSpPr txBox="1"/>
          <p:nvPr/>
        </p:nvSpPr>
        <p:spPr>
          <a:xfrm>
            <a:off x="5643565" y="2741613"/>
            <a:ext cx="748923" cy="369332"/>
          </a:xfrm>
          <a:prstGeom prst="rect">
            <a:avLst/>
          </a:prstGeom>
          <a:noFill/>
        </p:spPr>
        <p:txBody>
          <a:bodyPr wrap="none">
            <a:spAutoFit/>
          </a:bodyPr>
          <a:lstStyle/>
          <a:p>
            <a:pPr marL="0" marR="0" lvl="0" indent="0" algn="l" defTabSz="685783"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srgbClr val="1B7EA9">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rPr>
              <a:t>Micro</a:t>
            </a:r>
            <a:endParaRPr kumimoji="0" lang="nl-BE" sz="1800" b="0" i="0" u="none" strike="noStrike" kern="1200" cap="none" spc="0" normalizeH="0" baseline="0" noProof="0" dirty="0">
              <a:ln>
                <a:noFill/>
              </a:ln>
              <a:solidFill>
                <a:srgbClr val="1B7EA9">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2" name="Tekstvak 11"/>
          <p:cNvSpPr txBox="1"/>
          <p:nvPr/>
        </p:nvSpPr>
        <p:spPr>
          <a:xfrm>
            <a:off x="5614990" y="5491163"/>
            <a:ext cx="825867" cy="369332"/>
          </a:xfrm>
          <a:prstGeom prst="rect">
            <a:avLst/>
          </a:prstGeom>
          <a:noFill/>
        </p:spPr>
        <p:txBody>
          <a:bodyPr wrap="none">
            <a:spAutoFit/>
          </a:bodyPr>
          <a:lstStyle/>
          <a:p>
            <a:pPr marL="0" marR="0" lvl="0" indent="0" algn="l" defTabSz="685783"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Macro</a:t>
            </a:r>
            <a:endParaRPr kumimoji="0" lang="nl-BE"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3" name="Tekstvak 12"/>
          <p:cNvSpPr txBox="1"/>
          <p:nvPr/>
        </p:nvSpPr>
        <p:spPr>
          <a:xfrm>
            <a:off x="5637214" y="4241800"/>
            <a:ext cx="748923" cy="369332"/>
          </a:xfrm>
          <a:prstGeom prst="rect">
            <a:avLst/>
          </a:prstGeom>
          <a:noFill/>
        </p:spPr>
        <p:txBody>
          <a:bodyPr wrap="none">
            <a:spAutoFit/>
          </a:bodyPr>
          <a:lstStyle/>
          <a:p>
            <a:pPr marL="0" marR="0" lvl="0" indent="0" algn="l" defTabSz="685783"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Meso</a:t>
            </a:r>
            <a:endParaRPr kumimoji="0" lang="nl-BE"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pic>
        <p:nvPicPr>
          <p:cNvPr id="14"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3850" y="3468689"/>
            <a:ext cx="2724151" cy="3427260"/>
          </a:xfrm>
          <a:prstGeom prst="rect">
            <a:avLst/>
          </a:prstGeom>
        </p:spPr>
      </p:pic>
    </p:spTree>
    <p:extLst>
      <p:ext uri="{BB962C8B-B14F-4D97-AF65-F5344CB8AC3E}">
        <p14:creationId xmlns:p14="http://schemas.microsoft.com/office/powerpoint/2010/main" val="3840691695"/>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173288" y="1196975"/>
            <a:ext cx="7772400" cy="4114800"/>
          </a:xfrm>
        </p:spPr>
        <p:txBody>
          <a:bodyPr/>
          <a:lstStyle/>
          <a:p>
            <a:r>
              <a:rPr lang="nl-BE" altLang="nl-BE"/>
              <a:t>Commitment - Connectedness</a:t>
            </a:r>
          </a:p>
          <a:p>
            <a:r>
              <a:rPr lang="nl-BE" altLang="nl-BE"/>
              <a:t>Clinical Competence</a:t>
            </a:r>
          </a:p>
          <a:p>
            <a:r>
              <a:rPr lang="nl-NL" altLang="nl-BE"/>
              <a:t>Cultural Competence</a:t>
            </a:r>
            <a:endParaRPr lang="nl-BE" altLang="nl-BE"/>
          </a:p>
          <a:p>
            <a:r>
              <a:rPr lang="nl-BE" altLang="nl-BE"/>
              <a:t>Context</a:t>
            </a:r>
          </a:p>
          <a:p>
            <a:r>
              <a:rPr lang="nl-BE" altLang="nl-BE"/>
              <a:t>Comprehensiveness</a:t>
            </a:r>
          </a:p>
          <a:p>
            <a:r>
              <a:rPr lang="nl-BE" altLang="nl-BE"/>
              <a:t>Complexity</a:t>
            </a:r>
          </a:p>
          <a:p>
            <a:r>
              <a:rPr lang="nl-BE" altLang="nl-BE"/>
              <a:t>Coordination</a:t>
            </a:r>
          </a:p>
          <a:p>
            <a:r>
              <a:rPr lang="nl-BE" altLang="nl-BE"/>
              <a:t>Continuity</a:t>
            </a:r>
          </a:p>
          <a:p>
            <a:endParaRPr lang="nl-BE" altLang="nl-BE"/>
          </a:p>
          <a:p>
            <a:pPr algn="ctr">
              <a:buFontTx/>
              <a:buNone/>
            </a:pPr>
            <a:r>
              <a:rPr lang="nl-BE" altLang="nl-BE" sz="3200"/>
              <a:t>Compassion ↔ Computer</a:t>
            </a:r>
          </a:p>
        </p:txBody>
      </p:sp>
      <p:sp>
        <p:nvSpPr>
          <p:cNvPr id="236547" name="Titel 1"/>
          <p:cNvSpPr>
            <a:spLocks noGrp="1"/>
          </p:cNvSpPr>
          <p:nvPr>
            <p:ph type="title"/>
          </p:nvPr>
        </p:nvSpPr>
        <p:spPr>
          <a:xfrm>
            <a:off x="1809750" y="71439"/>
            <a:ext cx="8572500" cy="714375"/>
          </a:xfrm>
        </p:spPr>
        <p:txBody>
          <a:bodyPr/>
          <a:lstStyle/>
          <a:p>
            <a:r>
              <a:rPr lang="en-GB" altLang="nl-BE" dirty="0"/>
              <a:t>Characteristics of provider / patient encounters</a:t>
            </a:r>
            <a:endParaRPr lang="nl-BE" altLang="nl-BE" dirty="0"/>
          </a:p>
        </p:txBody>
      </p:sp>
      <p:sp>
        <p:nvSpPr>
          <p:cNvPr id="8" name="Line 4"/>
          <p:cNvSpPr>
            <a:spLocks noChangeShapeType="1"/>
          </p:cNvSpPr>
          <p:nvPr/>
        </p:nvSpPr>
        <p:spPr bwMode="auto">
          <a:xfrm>
            <a:off x="1881189" y="857250"/>
            <a:ext cx="8358187" cy="0"/>
          </a:xfrm>
          <a:prstGeom prst="line">
            <a:avLst/>
          </a:prstGeom>
          <a:noFill/>
          <a:ln w="12700" cap="sq">
            <a:solidFill>
              <a:srgbClr val="FFFFFF"/>
            </a:solidFill>
            <a:round/>
            <a:headEnd type="none" w="sm" len="sm"/>
            <a:tailEnd type="none" w="sm" len="sm"/>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2400" b="0" i="0" u="none" strike="noStrike" kern="1200" cap="none" spc="0" normalizeH="0" baseline="0" noProof="0">
              <a:ln>
                <a:noFill/>
              </a:ln>
              <a:solidFill>
                <a:srgbClr val="FFCC00"/>
              </a:solidFill>
              <a:effectLst>
                <a:outerShdw blurRad="38100" dist="38100" dir="2700000" algn="tl">
                  <a:srgbClr val="000000">
                    <a:alpha val="43137"/>
                  </a:srgbClr>
                </a:outerShdw>
              </a:effectLst>
              <a:uLnTx/>
              <a:uFillTx/>
              <a:latin typeface="Arial" charset="0"/>
              <a:ea typeface="+mn-ea"/>
              <a:cs typeface="+mn-cs"/>
            </a:endParaRPr>
          </a:p>
        </p:txBody>
      </p:sp>
      <p:pic>
        <p:nvPicPr>
          <p:cNvPr id="236549"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03950" y="2555876"/>
            <a:ext cx="446405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063047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 calcmode="lin" valueType="num">
                                      <p:cBhvr additive="base">
                                        <p:cTn id="7" dur="1000" fill="hold"/>
                                        <p:tgtEl>
                                          <p:spTgt spid="3">
                                            <p:txEl>
                                              <p:pRg st="9" end="9"/>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CEF534-85CF-410E-AEF9-D74E1CAD865C}"/>
              </a:ext>
            </a:extLst>
          </p:cNvPr>
          <p:cNvSpPr txBox="1"/>
          <p:nvPr/>
        </p:nvSpPr>
        <p:spPr>
          <a:xfrm>
            <a:off x="180108" y="548457"/>
            <a:ext cx="896389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err="1">
                <a:ln>
                  <a:noFill/>
                </a:ln>
                <a:solidFill>
                  <a:prstClr val="black"/>
                </a:solidFill>
                <a:effectLst/>
                <a:uLnTx/>
                <a:uFillTx/>
                <a:latin typeface="Unna" panose="02040503070705020203" pitchFamily="18" charset="0"/>
                <a:ea typeface="+mn-ea"/>
                <a:cs typeface="+mn-cs"/>
              </a:rPr>
              <a:t>Ensuring</a:t>
            </a:r>
            <a:r>
              <a:rPr kumimoji="0" lang="fr-FR" sz="2800" b="1" i="0" u="none" strike="noStrike" kern="1200" cap="none" spc="0" normalizeH="0" baseline="0" noProof="0" dirty="0">
                <a:ln>
                  <a:noFill/>
                </a:ln>
                <a:solidFill>
                  <a:prstClr val="black"/>
                </a:solidFill>
                <a:effectLst/>
                <a:uLnTx/>
                <a:uFillTx/>
                <a:latin typeface="Unna" panose="02040503070705020203" pitchFamily="18" charset="0"/>
                <a:ea typeface="+mn-ea"/>
                <a:cs typeface="+mn-cs"/>
              </a:rPr>
              <a:t> </a:t>
            </a:r>
            <a:r>
              <a:rPr kumimoji="0" lang="fr-FR" sz="2800" b="1" i="0" u="none" strike="noStrike" kern="1200" cap="none" spc="0" normalizeH="0" baseline="0" noProof="0" dirty="0" err="1">
                <a:ln>
                  <a:noFill/>
                </a:ln>
                <a:solidFill>
                  <a:prstClr val="black"/>
                </a:solidFill>
                <a:effectLst/>
                <a:uLnTx/>
                <a:uFillTx/>
                <a:latin typeface="Unna" panose="02040503070705020203" pitchFamily="18" charset="0"/>
                <a:ea typeface="+mn-ea"/>
                <a:cs typeface="+mn-cs"/>
              </a:rPr>
              <a:t>equity</a:t>
            </a:r>
            <a:r>
              <a:rPr kumimoji="0" lang="fr-FR" sz="2800" b="1" i="0" u="none" strike="noStrike" kern="1200" cap="none" spc="0" normalizeH="0" baseline="0" noProof="0" dirty="0">
                <a:ln>
                  <a:noFill/>
                </a:ln>
                <a:solidFill>
                  <a:prstClr val="black"/>
                </a:solidFill>
                <a:effectLst/>
                <a:uLnTx/>
                <a:uFillTx/>
                <a:latin typeface="Unna" panose="02040503070705020203" pitchFamily="18" charset="0"/>
                <a:ea typeface="+mn-ea"/>
                <a:cs typeface="+mn-cs"/>
              </a:rPr>
              <a:t>, </a:t>
            </a:r>
            <a:r>
              <a:rPr kumimoji="0" lang="fr-FR" sz="2800" b="1" i="0" u="none" strike="noStrike" kern="1200" cap="none" spc="0" normalizeH="0" baseline="0" noProof="0" dirty="0" err="1">
                <a:ln>
                  <a:noFill/>
                </a:ln>
                <a:solidFill>
                  <a:prstClr val="black"/>
                </a:solidFill>
                <a:effectLst/>
                <a:uLnTx/>
                <a:uFillTx/>
                <a:latin typeface="Unna" panose="02040503070705020203" pitchFamily="18" charset="0"/>
                <a:ea typeface="+mn-ea"/>
                <a:cs typeface="+mn-cs"/>
              </a:rPr>
              <a:t>inclusivity</a:t>
            </a:r>
            <a:r>
              <a:rPr kumimoji="0" lang="fr-FR" sz="2800" b="1" i="0" u="none" strike="noStrike" kern="1200" cap="none" spc="0" normalizeH="0" baseline="0" noProof="0" dirty="0">
                <a:ln>
                  <a:noFill/>
                </a:ln>
                <a:solidFill>
                  <a:prstClr val="black"/>
                </a:solidFill>
                <a:effectLst/>
                <a:uLnTx/>
                <a:uFillTx/>
                <a:latin typeface="Unna" panose="02040503070705020203" pitchFamily="18" charset="0"/>
                <a:ea typeface="+mn-ea"/>
                <a:cs typeface="+mn-cs"/>
              </a:rPr>
              <a:t> and </a:t>
            </a:r>
            <a:r>
              <a:rPr kumimoji="0" lang="fr-FR" sz="2800" b="1" i="0" u="none" strike="noStrike" kern="1200" cap="none" spc="0" normalizeH="0" baseline="0" noProof="0" dirty="0" err="1">
                <a:ln>
                  <a:noFill/>
                </a:ln>
                <a:solidFill>
                  <a:prstClr val="black"/>
                </a:solidFill>
                <a:effectLst/>
                <a:uLnTx/>
                <a:uFillTx/>
                <a:latin typeface="Unna" panose="02040503070705020203" pitchFamily="18" charset="0"/>
                <a:ea typeface="+mn-ea"/>
                <a:cs typeface="+mn-cs"/>
              </a:rPr>
              <a:t>diversity</a:t>
            </a:r>
            <a:r>
              <a:rPr kumimoji="0" lang="fr-FR" sz="2800" b="1" i="0" u="none" strike="noStrike" kern="1200" cap="none" spc="0" normalizeH="0" baseline="0" noProof="0" dirty="0">
                <a:ln>
                  <a:noFill/>
                </a:ln>
                <a:solidFill>
                  <a:prstClr val="black"/>
                </a:solidFill>
                <a:effectLst/>
                <a:uLnTx/>
                <a:uFillTx/>
                <a:latin typeface="Unna" panose="02040503070705020203" pitchFamily="18" charset="0"/>
                <a:ea typeface="+mn-ea"/>
                <a:cs typeface="+mn-cs"/>
              </a:rPr>
              <a:t> of the </a:t>
            </a:r>
            <a:r>
              <a:rPr kumimoji="0" lang="fr-FR" sz="2800" b="1" i="0" u="none" strike="noStrike" kern="1200" cap="none" spc="0" normalizeH="0" baseline="0" noProof="0" dirty="0" err="1">
                <a:ln>
                  <a:noFill/>
                </a:ln>
                <a:solidFill>
                  <a:prstClr val="black"/>
                </a:solidFill>
                <a:effectLst/>
                <a:uLnTx/>
                <a:uFillTx/>
                <a:latin typeface="Unna" panose="02040503070705020203" pitchFamily="18" charset="0"/>
                <a:ea typeface="+mn-ea"/>
                <a:cs typeface="+mn-cs"/>
              </a:rPr>
              <a:t>patients’voice</a:t>
            </a:r>
            <a:endParaRPr kumimoji="0" lang="fr-FR" sz="2800" b="1" i="0" u="none" strike="noStrike" kern="1200" cap="none" spc="0" normalizeH="0" baseline="0" noProof="0" dirty="0">
              <a:ln>
                <a:noFill/>
              </a:ln>
              <a:solidFill>
                <a:prstClr val="white"/>
              </a:solidFill>
              <a:effectLst/>
              <a:uLnTx/>
              <a:uFillTx/>
              <a:latin typeface="Unna" panose="02040503070705020203" pitchFamily="18" charset="0"/>
              <a:ea typeface="+mn-ea"/>
              <a:cs typeface="+mn-cs"/>
            </a:endParaRPr>
          </a:p>
        </p:txBody>
      </p:sp>
      <p:sp>
        <p:nvSpPr>
          <p:cNvPr id="3" name="TextBox 2">
            <a:extLst>
              <a:ext uri="{FF2B5EF4-FFF2-40B4-BE49-F238E27FC236}">
                <a16:creationId xmlns:a16="http://schemas.microsoft.com/office/drawing/2014/main" id="{45A4FF19-F0B3-4CF2-90ED-C129B4DCA143}"/>
              </a:ext>
            </a:extLst>
          </p:cNvPr>
          <p:cNvSpPr txBox="1"/>
          <p:nvPr/>
        </p:nvSpPr>
        <p:spPr>
          <a:xfrm>
            <a:off x="1707350" y="1517302"/>
            <a:ext cx="53109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Unna" panose="02040503070705020203" pitchFamily="18" charset="0"/>
                <a:ea typeface="+mn-ea"/>
                <a:cs typeface="+mn-cs"/>
              </a:rPr>
              <a:t>Nano-level</a:t>
            </a:r>
            <a:endParaRPr kumimoji="0" lang="en-BE" sz="2400" b="0" i="0" u="none" strike="noStrike" kern="1200" cap="none" spc="0" normalizeH="0" baseline="0" noProof="0" dirty="0">
              <a:ln>
                <a:noFill/>
              </a:ln>
              <a:solidFill>
                <a:prstClr val="black"/>
              </a:solidFill>
              <a:effectLst/>
              <a:uLnTx/>
              <a:uFillTx/>
              <a:latin typeface="Unna" panose="02040503070705020203" pitchFamily="18" charset="0"/>
              <a:ea typeface="+mn-ea"/>
              <a:cs typeface="+mn-cs"/>
            </a:endParaRPr>
          </a:p>
        </p:txBody>
      </p:sp>
      <p:sp>
        <p:nvSpPr>
          <p:cNvPr id="4" name="TextBox 3">
            <a:extLst>
              <a:ext uri="{FF2B5EF4-FFF2-40B4-BE49-F238E27FC236}">
                <a16:creationId xmlns:a16="http://schemas.microsoft.com/office/drawing/2014/main" id="{6DDD5AED-A34E-41D1-A384-32C15D645346}"/>
              </a:ext>
            </a:extLst>
          </p:cNvPr>
          <p:cNvSpPr txBox="1"/>
          <p:nvPr/>
        </p:nvSpPr>
        <p:spPr>
          <a:xfrm>
            <a:off x="1707350" y="2355273"/>
            <a:ext cx="9670473" cy="403187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Karla" pitchFamily="2" charset="0"/>
                <a:ea typeface="Karla" pitchFamily="2" charset="0"/>
                <a:cs typeface="+mn-cs"/>
              </a:rPr>
              <a:t>Equity:  access to quality services and providers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Karla" pitchFamily="2" charset="0"/>
              <a:ea typeface="Karla"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Karla" pitchFamily="2" charset="0"/>
                <a:ea typeface="Karla" pitchFamily="2" charset="0"/>
                <a:cs typeface="+mn-cs"/>
              </a:rPr>
              <a:t>Inclusivity: nobody left behind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Karla" pitchFamily="2" charset="0"/>
              <a:ea typeface="Karla"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Karla" pitchFamily="2" charset="0"/>
                <a:ea typeface="Karla" pitchFamily="2" charset="0"/>
                <a:cs typeface="+mn-cs"/>
              </a:rPr>
              <a:t>Diversity: human rights and ethno-sensitive approach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Karla" pitchFamily="2" charset="0"/>
              <a:ea typeface="Karla"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Karla" pitchFamily="2" charset="0"/>
              <a:ea typeface="Karla"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0000"/>
                </a:solidFill>
                <a:effectLst/>
                <a:uLnTx/>
                <a:uFillTx/>
                <a:latin typeface="Karla" pitchFamily="2" charset="0"/>
                <a:ea typeface="Karla" pitchFamily="2" charset="0"/>
              </a:rPr>
              <a:t>ROLE OF PATIENTS’ ORGANISATIONS : - ADVOCACY</a:t>
            </a:r>
          </a:p>
          <a:p>
            <a:pPr marR="0" lvl="0" algn="l" defTabSz="914400" rtl="0" eaLnBrk="1" fontAlgn="auto" latinLnBrk="0" hangingPunct="1">
              <a:lnSpc>
                <a:spcPct val="100000"/>
              </a:lnSpc>
              <a:spcBef>
                <a:spcPts val="0"/>
              </a:spcBef>
              <a:spcAft>
                <a:spcPts val="0"/>
              </a:spcAft>
              <a:buClrTx/>
              <a:buSzTx/>
              <a:tabLst/>
              <a:defRPr/>
            </a:pPr>
            <a:r>
              <a:rPr lang="en-US" sz="2400" b="1" dirty="0">
                <a:solidFill>
                  <a:srgbClr val="FF0000"/>
                </a:solidFill>
                <a:latin typeface="Karla" pitchFamily="2" charset="0"/>
                <a:ea typeface="Karla" pitchFamily="2" charset="0"/>
              </a:rPr>
              <a:t>                                                                                            - HEALTH LITTERACY</a:t>
            </a:r>
          </a:p>
          <a:p>
            <a:pPr marR="0" lvl="0" algn="l" defTabSz="914400" rtl="0" eaLnBrk="1" fontAlgn="auto" latinLnBrk="0" hangingPunct="1">
              <a:lnSpc>
                <a:spcPct val="100000"/>
              </a:lnSpc>
              <a:spcBef>
                <a:spcPts val="0"/>
              </a:spcBef>
              <a:spcAft>
                <a:spcPts val="0"/>
              </a:spcAft>
              <a:buClrTx/>
              <a:buSzTx/>
              <a:tabLst/>
              <a:defRPr/>
            </a:pPr>
            <a:r>
              <a:rPr kumimoji="0" lang="en-US" sz="2400" b="1" i="0" u="none" strike="noStrike" kern="1200" cap="none" spc="0" normalizeH="0" noProof="0" dirty="0">
                <a:ln>
                  <a:noFill/>
                </a:ln>
                <a:solidFill>
                  <a:srgbClr val="FF0000"/>
                </a:solidFill>
                <a:effectLst/>
                <a:uLnTx/>
                <a:uFillTx/>
                <a:latin typeface="Karla" pitchFamily="2" charset="0"/>
                <a:ea typeface="Karla" pitchFamily="2" charset="0"/>
              </a:rPr>
              <a:t>                                                                                            - EMPOWERMENT</a:t>
            </a:r>
          </a:p>
          <a:p>
            <a:pPr marR="0" lvl="0" algn="l" defTabSz="914400" rtl="0" eaLnBrk="1" fontAlgn="auto" latinLnBrk="0" hangingPunct="1">
              <a:lnSpc>
                <a:spcPct val="100000"/>
              </a:lnSpc>
              <a:spcBef>
                <a:spcPts val="0"/>
              </a:spcBef>
              <a:spcAft>
                <a:spcPts val="0"/>
              </a:spcAft>
              <a:buClrTx/>
              <a:buSzTx/>
              <a:tabLst/>
              <a:defRPr/>
            </a:pPr>
            <a:endParaRPr lang="en-US" sz="2400" b="1" baseline="0" dirty="0">
              <a:solidFill>
                <a:srgbClr val="FF0000"/>
              </a:solidFill>
              <a:latin typeface="Karla" pitchFamily="2" charset="0"/>
              <a:ea typeface="Karla" pitchFamily="2" charset="0"/>
            </a:endParaRPr>
          </a:p>
          <a:p>
            <a:pPr marR="0" lvl="0" algn="l" defTabSz="914400" rtl="0" eaLnBrk="1" fontAlgn="auto" latinLnBrk="0" hangingPunct="1">
              <a:lnSpc>
                <a:spcPct val="100000"/>
              </a:lnSpc>
              <a:spcBef>
                <a:spcPts val="0"/>
              </a:spcBef>
              <a:spcAft>
                <a:spcPts val="0"/>
              </a:spcAft>
              <a:buClrTx/>
              <a:buSzTx/>
              <a:tabLst/>
              <a:defRPr/>
            </a:pPr>
            <a:r>
              <a:rPr kumimoji="0" lang="en-US" sz="2400" b="1" i="0" u="none" strike="noStrike" kern="1200" cap="none" spc="0" normalizeH="0" noProof="0" dirty="0">
                <a:ln>
                  <a:noFill/>
                </a:ln>
                <a:solidFill>
                  <a:srgbClr val="FF0000"/>
                </a:solidFill>
                <a:effectLst/>
                <a:uLnTx/>
                <a:uFillTx/>
                <a:latin typeface="Karla" pitchFamily="2" charset="0"/>
                <a:ea typeface="Karla" pitchFamily="2" charset="0"/>
              </a:rPr>
              <a:t>                                                                                           - NARRATIVE: PATIENTS’ EXPERIENCES</a:t>
            </a:r>
            <a:r>
              <a:rPr kumimoji="0" lang="en-US" sz="2400" b="1" i="0" u="none" strike="noStrike" kern="1200" cap="none" spc="0" normalizeH="0" baseline="0" noProof="0" dirty="0">
                <a:ln>
                  <a:noFill/>
                </a:ln>
                <a:solidFill>
                  <a:srgbClr val="FF0000"/>
                </a:solidFill>
                <a:effectLst/>
                <a:uLnTx/>
                <a:uFillTx/>
                <a:latin typeface="Karla" pitchFamily="2" charset="0"/>
                <a:ea typeface="Karla" pitchFamily="2"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BE" sz="1800" b="0" i="0" u="none" strike="noStrike" kern="1200" cap="none" spc="0" normalizeH="0" baseline="0" noProof="0" dirty="0">
              <a:ln>
                <a:noFill/>
              </a:ln>
              <a:solidFill>
                <a:prstClr val="black"/>
              </a:solidFill>
              <a:effectLst/>
              <a:uLnTx/>
              <a:uFillTx/>
              <a:latin typeface="Karla" pitchFamily="2" charset="0"/>
              <a:ea typeface="Karla" pitchFamily="2" charset="0"/>
              <a:cs typeface="+mn-cs"/>
            </a:endParaRPr>
          </a:p>
        </p:txBody>
      </p:sp>
    </p:spTree>
    <p:extLst>
      <p:ext uri="{BB962C8B-B14F-4D97-AF65-F5344CB8AC3E}">
        <p14:creationId xmlns:p14="http://schemas.microsoft.com/office/powerpoint/2010/main" val="11618102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Blank Presentation">
  <a:themeElements>
    <a:clrScheme name="Blank Presentation 8">
      <a:dk1>
        <a:srgbClr val="000000"/>
      </a:dk1>
      <a:lt1>
        <a:srgbClr val="FFFFFF"/>
      </a:lt1>
      <a:dk2>
        <a:srgbClr val="0000FF"/>
      </a:dk2>
      <a:lt2>
        <a:srgbClr val="FFCC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ank Presentatio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FF"/>
        </a:dk2>
        <a:lt2>
          <a:srgbClr val="FFCC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lank">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1200" b="0" i="0" u="none" strike="noStrike" cap="none" normalizeH="0" baseline="0" smtClean="0">
            <a:ln>
              <a:noFill/>
            </a:ln>
            <a:solidFill>
              <a:srgbClr val="0F5494"/>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1200" b="0" i="0" u="none" strike="noStrike" cap="none" normalizeH="0" baseline="0" smtClean="0">
            <a:ln>
              <a:noFill/>
            </a:ln>
            <a:solidFill>
              <a:srgbClr val="0F549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powerpoint Botermarkt">
  <a:themeElements>
    <a:clrScheme name="">
      <a:dk1>
        <a:srgbClr val="000000"/>
      </a:dk1>
      <a:lt1>
        <a:srgbClr val="F0EEF0"/>
      </a:lt1>
      <a:dk2>
        <a:srgbClr val="000000"/>
      </a:dk2>
      <a:lt2>
        <a:srgbClr val="808080"/>
      </a:lt2>
      <a:accent1>
        <a:srgbClr val="00CC99"/>
      </a:accent1>
      <a:accent2>
        <a:srgbClr val="3333CC"/>
      </a:accent2>
      <a:accent3>
        <a:srgbClr val="F6F5F6"/>
      </a:accent3>
      <a:accent4>
        <a:srgbClr val="000000"/>
      </a:accent4>
      <a:accent5>
        <a:srgbClr val="AAE2CA"/>
      </a:accent5>
      <a:accent6>
        <a:srgbClr val="2D2DB9"/>
      </a:accent6>
      <a:hlink>
        <a:srgbClr val="CCCCFF"/>
      </a:hlink>
      <a:folHlink>
        <a:srgbClr val="B2B2B2"/>
      </a:folHlink>
    </a:clrScheme>
    <a:fontScheme name="powerpoint Botermarkt">
      <a:majorFont>
        <a:latin typeface="Times New Roman"/>
        <a:ea typeface=""/>
        <a:cs typeface="Times New Roman"/>
      </a:majorFont>
      <a:minorFont>
        <a:latin typeface="Times New Roman"/>
        <a:ea typeface=""/>
        <a:cs typeface="Times New Roma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cs typeface="Times New Roman" pitchFamily="18" charset="0"/>
          </a:defRPr>
        </a:defPPr>
      </a:lstStyle>
    </a:lnDef>
  </a:objectDefaults>
  <a:extraClrSchemeLst>
    <a:extraClrScheme>
      <a:clrScheme name="powerpoint Botermark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Botermark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Botermark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Botermark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Botermark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Botermark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Botermark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powerpoint Botermarkt">
  <a:themeElements>
    <a:clrScheme name="">
      <a:dk1>
        <a:srgbClr val="000000"/>
      </a:dk1>
      <a:lt1>
        <a:srgbClr val="F0EEF0"/>
      </a:lt1>
      <a:dk2>
        <a:srgbClr val="000000"/>
      </a:dk2>
      <a:lt2>
        <a:srgbClr val="808080"/>
      </a:lt2>
      <a:accent1>
        <a:srgbClr val="00CC99"/>
      </a:accent1>
      <a:accent2>
        <a:srgbClr val="3333CC"/>
      </a:accent2>
      <a:accent3>
        <a:srgbClr val="F6F5F6"/>
      </a:accent3>
      <a:accent4>
        <a:srgbClr val="000000"/>
      </a:accent4>
      <a:accent5>
        <a:srgbClr val="AAE2CA"/>
      </a:accent5>
      <a:accent6>
        <a:srgbClr val="2D2DB9"/>
      </a:accent6>
      <a:hlink>
        <a:srgbClr val="CCCCFF"/>
      </a:hlink>
      <a:folHlink>
        <a:srgbClr val="B2B2B2"/>
      </a:folHlink>
    </a:clrScheme>
    <a:fontScheme name="powerpoint Botermarkt">
      <a:majorFont>
        <a:latin typeface="Times New Roman"/>
        <a:ea typeface=""/>
        <a:cs typeface="Times New Roman"/>
      </a:majorFont>
      <a:minorFont>
        <a:latin typeface="Times New Roman"/>
        <a:ea typeface=""/>
        <a:cs typeface="Times New Roma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cs typeface="Times New Roman" pitchFamily="18" charset="0"/>
          </a:defRPr>
        </a:defPPr>
      </a:lstStyle>
    </a:lnDef>
  </a:objectDefaults>
  <a:extraClrSchemeLst>
    <a:extraClrScheme>
      <a:clrScheme name="powerpoint Botermark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Botermark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Botermark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Botermark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Botermark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Botermark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Botermark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Blank Presentation">
  <a:themeElements>
    <a:clrScheme name="Blank Presentation 8">
      <a:dk1>
        <a:srgbClr val="000000"/>
      </a:dk1>
      <a:lt1>
        <a:srgbClr val="FFFFFF"/>
      </a:lt1>
      <a:dk2>
        <a:srgbClr val="0000FF"/>
      </a:dk2>
      <a:lt2>
        <a:srgbClr val="FFCC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ank Presentatio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1"/>
        </a:solidFill>
        <a:ln w="12700" cap="sq" cmpd="sng" algn="ctr">
          <a:no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tx1"/>
        </a:solidFill>
        <a:ln w="12700" cap="sq" cmpd="sng" algn="ctr">
          <a:no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outerShdw blurRad="38100" dist="38100" dir="2700000" algn="tl">
                <a:srgbClr val="000000">
                  <a:alpha val="43137"/>
                </a:srgbClr>
              </a:outerShdw>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FF"/>
        </a:dk2>
        <a:lt2>
          <a:srgbClr val="FFCC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3_Blank Presentation">
  <a:themeElements>
    <a:clrScheme name="Grijswaarden">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Blank Presentatio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FF"/>
        </a:dk2>
        <a:lt2>
          <a:srgbClr val="FFCC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PACT Theme">
  <a:themeElements>
    <a:clrScheme name="Patient Access Partnership palette">
      <a:dk1>
        <a:srgbClr val="555555"/>
      </a:dk1>
      <a:lt1>
        <a:srgbClr val="F52D05"/>
      </a:lt1>
      <a:dk2>
        <a:srgbClr val="44546A"/>
      </a:dk2>
      <a:lt2>
        <a:srgbClr val="E7E6E6"/>
      </a:lt2>
      <a:accent1>
        <a:srgbClr val="AFAFAF"/>
      </a:accent1>
      <a:accent2>
        <a:srgbClr val="87D2DC"/>
      </a:accent2>
      <a:accent3>
        <a:srgbClr val="37645A"/>
      </a:accent3>
      <a:accent4>
        <a:srgbClr val="AF1E23"/>
      </a:accent4>
      <a:accent5>
        <a:srgbClr val="BE871E"/>
      </a:accent5>
      <a:accent6>
        <a:srgbClr val="AF1E23"/>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CT Theme" id="{28C5B007-4739-4512-959D-35ECA3AC4092}" vid="{2DCE073A-5CF9-4028-8888-B53C965F842D}"/>
    </a:ext>
  </a:extLst>
</a:theme>
</file>

<file path=ppt/theme/theme18.xml><?xml version="1.0" encoding="utf-8"?>
<a:theme xmlns:a="http://schemas.openxmlformats.org/drawingml/2006/main" name="Powerpoint_UGent_EN_GE">
  <a:themeElements>
    <a:clrScheme name="Kantoorth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Universiteit Gent">
      <a:majorFont>
        <a:latin typeface="Arial"/>
        <a:ea typeface=""/>
        <a:cs typeface=""/>
      </a:majorFont>
      <a:minorFont>
        <a:latin typeface="Arial"/>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1750">
          <a:solidFill>
            <a:srgbClr val="1E64C8"/>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solidFill>
            <a:srgbClr val="1E64C8"/>
          </a:solidFill>
          <a:headEnd type="triangle" w="lg" len="lg"/>
          <a:tailEnd type="triangl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120000"/>
          </a:lnSpc>
          <a:defRPr sz="2500" smtClean="0"/>
        </a:defPPr>
      </a:lstStyle>
    </a:txDef>
  </a:objectDefaults>
  <a:extraClrSchemeLst/>
  <a:extLst>
    <a:ext uri="{05A4C25C-085E-4340-85A3-A5531E510DB2}">
      <thm15:themeFamily xmlns:thm15="http://schemas.microsoft.com/office/thememl/2012/main" name="Presentation-UK-FW_1_0_13.potx" id="{E6EF02B0-0B52-46EA-BEDF-1832BA424DA5}" vid="{E2E63E6F-A7FD-474F-9D27-11CAB9CEDFB3}"/>
    </a:ext>
  </a:extLst>
</a:theme>
</file>

<file path=ppt/theme/theme1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8_Kantoorthema">
  <a:themeElements>
    <a:clrScheme name="AZG new">
      <a:dk1>
        <a:srgbClr val="2F2F2F"/>
      </a:dk1>
      <a:lt1>
        <a:sysClr val="window" lastClr="FFFFFF"/>
      </a:lt1>
      <a:dk2>
        <a:srgbClr val="147178"/>
      </a:dk2>
      <a:lt2>
        <a:srgbClr val="E4E4E4"/>
      </a:lt2>
      <a:accent1>
        <a:srgbClr val="114E68"/>
      </a:accent1>
      <a:accent2>
        <a:srgbClr val="A3CC00"/>
      </a:accent2>
      <a:accent3>
        <a:srgbClr val="219FD5"/>
      </a:accent3>
      <a:accent4>
        <a:srgbClr val="6F8B00"/>
      </a:accent4>
      <a:accent5>
        <a:srgbClr val="1B7EA9"/>
      </a:accent5>
      <a:accent6>
        <a:srgbClr val="8BAE00"/>
      </a:accent6>
      <a:hlink>
        <a:srgbClr val="2F2F2F"/>
      </a:hlink>
      <a:folHlink>
        <a:srgbClr val="2F2F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Zorg en Gezondheid PowerPoint in 16-9" id="{58BA5A5E-AF37-4739-A467-051BF53C4A78}" vid="{EA3ED410-E899-4224-918A-700C64673CB3}"/>
    </a:ext>
  </a:extLst>
</a:theme>
</file>

<file path=ppt/theme/theme2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3_Kantoorthema">
  <a:themeElements>
    <a:clrScheme name="AZG new">
      <a:dk1>
        <a:srgbClr val="2F2F2F"/>
      </a:dk1>
      <a:lt1>
        <a:sysClr val="window" lastClr="FFFFFF"/>
      </a:lt1>
      <a:dk2>
        <a:srgbClr val="147178"/>
      </a:dk2>
      <a:lt2>
        <a:srgbClr val="E4E4E4"/>
      </a:lt2>
      <a:accent1>
        <a:srgbClr val="114E68"/>
      </a:accent1>
      <a:accent2>
        <a:srgbClr val="A3CC00"/>
      </a:accent2>
      <a:accent3>
        <a:srgbClr val="219FD5"/>
      </a:accent3>
      <a:accent4>
        <a:srgbClr val="6F8B00"/>
      </a:accent4>
      <a:accent5>
        <a:srgbClr val="1B7EA9"/>
      </a:accent5>
      <a:accent6>
        <a:srgbClr val="8BAE00"/>
      </a:accent6>
      <a:hlink>
        <a:srgbClr val="2F2F2F"/>
      </a:hlink>
      <a:folHlink>
        <a:srgbClr val="2F2F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Zorg en Gezondheid PowerPoint in 16-9" id="{58BA5A5E-AF37-4739-A467-051BF53C4A78}" vid="{EA3ED410-E899-4224-918A-700C64673CB3}"/>
    </a:ext>
  </a:extLst>
</a:theme>
</file>

<file path=ppt/theme/theme2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4_Blank Presentation">
  <a:themeElements>
    <a:clrScheme name="Blank Presentation 8">
      <a:dk1>
        <a:srgbClr val="000000"/>
      </a:dk1>
      <a:lt1>
        <a:srgbClr val="FFFFFF"/>
      </a:lt1>
      <a:dk2>
        <a:srgbClr val="0000FF"/>
      </a:dk2>
      <a:lt2>
        <a:srgbClr val="FFCC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ank Presentatio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FF"/>
        </a:dk2>
        <a:lt2>
          <a:srgbClr val="FFCC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ge">
  <a:themeElements>
    <a:clrScheme name="g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ge">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owerpoint Botermarkt">
  <a:themeElements>
    <a:clrScheme name="">
      <a:dk1>
        <a:srgbClr val="000000"/>
      </a:dk1>
      <a:lt1>
        <a:srgbClr val="F0EEF0"/>
      </a:lt1>
      <a:dk2>
        <a:srgbClr val="000000"/>
      </a:dk2>
      <a:lt2>
        <a:srgbClr val="808080"/>
      </a:lt2>
      <a:accent1>
        <a:srgbClr val="00CC99"/>
      </a:accent1>
      <a:accent2>
        <a:srgbClr val="3333CC"/>
      </a:accent2>
      <a:accent3>
        <a:srgbClr val="F6F5F6"/>
      </a:accent3>
      <a:accent4>
        <a:srgbClr val="000000"/>
      </a:accent4>
      <a:accent5>
        <a:srgbClr val="AAE2CA"/>
      </a:accent5>
      <a:accent6>
        <a:srgbClr val="2D2DB9"/>
      </a:accent6>
      <a:hlink>
        <a:srgbClr val="CCCCFF"/>
      </a:hlink>
      <a:folHlink>
        <a:srgbClr val="B2B2B2"/>
      </a:folHlink>
    </a:clrScheme>
    <a:fontScheme name="powerpoint Botermarkt">
      <a:majorFont>
        <a:latin typeface="Times New Roman"/>
        <a:ea typeface=""/>
        <a:cs typeface="Times New Roman"/>
      </a:majorFont>
      <a:minorFont>
        <a:latin typeface="Times New Roman"/>
        <a:ea typeface=""/>
        <a:cs typeface="Times New Roma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cs typeface="Times New Roman" pitchFamily="18" charset="0"/>
          </a:defRPr>
        </a:defPPr>
      </a:lstStyle>
    </a:lnDef>
  </a:objectDefaults>
  <a:extraClrSchemeLst>
    <a:extraClrScheme>
      <a:clrScheme name="powerpoint Botermark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Botermark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Botermark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Botermark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Botermark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Botermark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Botermark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Blank Presentation">
  <a:themeElements>
    <a:clrScheme name="Blank Presentation 8">
      <a:dk1>
        <a:srgbClr val="000000"/>
      </a:dk1>
      <a:lt1>
        <a:srgbClr val="FFFFFF"/>
      </a:lt1>
      <a:dk2>
        <a:srgbClr val="0000FF"/>
      </a:dk2>
      <a:lt2>
        <a:srgbClr val="FFCC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ank Presentatio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FF"/>
        </a:dk2>
        <a:lt2>
          <a:srgbClr val="FFCC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Blank Presentation">
  <a:themeElements>
    <a:clrScheme name="Blank Presentation 8">
      <a:dk1>
        <a:srgbClr val="000000"/>
      </a:dk1>
      <a:lt1>
        <a:srgbClr val="FFFFFF"/>
      </a:lt1>
      <a:dk2>
        <a:srgbClr val="0000FF"/>
      </a:dk2>
      <a:lt2>
        <a:srgbClr val="FFCC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ank Presentatio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FF"/>
        </a:dk2>
        <a:lt2>
          <a:srgbClr val="FFCC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Blank Presentation">
  <a:themeElements>
    <a:clrScheme name="Grijswaarden">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Blank Presentatio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FF"/>
        </a:dk2>
        <a:lt2>
          <a:srgbClr val="FFCC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1_Blank Presentation">
  <a:themeElements>
    <a:clrScheme name="Blank Presentation 8">
      <a:dk1>
        <a:srgbClr val="000000"/>
      </a:dk1>
      <a:lt1>
        <a:srgbClr val="FFFFFF"/>
      </a:lt1>
      <a:dk2>
        <a:srgbClr val="0000FF"/>
      </a:dk2>
      <a:lt2>
        <a:srgbClr val="FFCC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ank Presentatio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1"/>
        </a:solidFill>
        <a:ln w="12700" cap="sq" cmpd="sng" algn="ctr">
          <a:no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tx1"/>
        </a:solidFill>
        <a:ln w="12700" cap="sq" cmpd="sng" algn="ctr">
          <a:no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outerShdw blurRad="38100" dist="38100" dir="2700000" algn="tl">
                <a:srgbClr val="000000">
                  <a:alpha val="43137"/>
                </a:srgbClr>
              </a:outerShdw>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FF"/>
        </a:dk2>
        <a:lt2>
          <a:srgbClr val="FFCC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0</TotalTime>
  <Words>2543</Words>
  <Application>Microsoft Office PowerPoint</Application>
  <PresentationFormat>Widescreen</PresentationFormat>
  <Paragraphs>461</Paragraphs>
  <Slides>65</Slides>
  <Notes>12</Notes>
  <HiddenSlides>0</HiddenSlides>
  <MMClips>0</MMClips>
  <ScaleCrop>false</ScaleCrop>
  <HeadingPairs>
    <vt:vector size="6" baseType="variant">
      <vt:variant>
        <vt:lpstr>Fonts Used</vt:lpstr>
      </vt:variant>
      <vt:variant>
        <vt:i4>14</vt:i4>
      </vt:variant>
      <vt:variant>
        <vt:lpstr>Theme</vt:lpstr>
      </vt:variant>
      <vt:variant>
        <vt:i4>24</vt:i4>
      </vt:variant>
      <vt:variant>
        <vt:lpstr>Slide Titles</vt:lpstr>
      </vt:variant>
      <vt:variant>
        <vt:i4>65</vt:i4>
      </vt:variant>
    </vt:vector>
  </HeadingPairs>
  <TitlesOfParts>
    <vt:vector size="103" baseType="lpstr">
      <vt:lpstr>AGaramond</vt:lpstr>
      <vt:lpstr>Arial</vt:lpstr>
      <vt:lpstr>Arial Narrow</vt:lpstr>
      <vt:lpstr>Arial Unicode MS</vt:lpstr>
      <vt:lpstr>Book Antiqua</vt:lpstr>
      <vt:lpstr>Calibri</vt:lpstr>
      <vt:lpstr>Calibri Light</vt:lpstr>
      <vt:lpstr>Comic Sans MS</vt:lpstr>
      <vt:lpstr>Karla</vt:lpstr>
      <vt:lpstr>Lucida Bright</vt:lpstr>
      <vt:lpstr>Lucida Sans</vt:lpstr>
      <vt:lpstr>Times New Roman</vt:lpstr>
      <vt:lpstr>Unna</vt:lpstr>
      <vt:lpstr>Verdana</vt:lpstr>
      <vt:lpstr>Office Theme</vt:lpstr>
      <vt:lpstr>8_Kantoorthema</vt:lpstr>
      <vt:lpstr>1_powerpoint Botermarkt</vt:lpstr>
      <vt:lpstr>7_Blank Presentation</vt:lpstr>
      <vt:lpstr>2_Kantoorthema</vt:lpstr>
      <vt:lpstr>1_Blank Presentation</vt:lpstr>
      <vt:lpstr>Custom Design</vt:lpstr>
      <vt:lpstr>Blank Presentation</vt:lpstr>
      <vt:lpstr>11_Blank Presentation</vt:lpstr>
      <vt:lpstr>2_Blank Presentation</vt:lpstr>
      <vt:lpstr>1_Blank</vt:lpstr>
      <vt:lpstr>3_powerpoint Botermarkt</vt:lpstr>
      <vt:lpstr>2_powerpoint Botermarkt</vt:lpstr>
      <vt:lpstr>9_Blank Presentation</vt:lpstr>
      <vt:lpstr>1_Office Theme</vt:lpstr>
      <vt:lpstr>3_Blank Presentation</vt:lpstr>
      <vt:lpstr>PACT Theme</vt:lpstr>
      <vt:lpstr>Powerpoint_UGent_EN_GE</vt:lpstr>
      <vt:lpstr>2_Office Theme</vt:lpstr>
      <vt:lpstr>3_Office Theme</vt:lpstr>
      <vt:lpstr>3_Kantoorthema</vt:lpstr>
      <vt:lpstr>4_Office Theme</vt:lpstr>
      <vt:lpstr>4_Blank Presentation</vt:lpstr>
      <vt:lpstr>2_ge</vt:lpstr>
      <vt:lpstr>PowerPoint Presentation</vt:lpstr>
      <vt:lpstr>PowerPoint Presentation</vt:lpstr>
      <vt:lpstr>PowerPoint Presentation</vt:lpstr>
      <vt:lpstr>PowerPoint Presentation</vt:lpstr>
      <vt:lpstr>PowerPoint Presentation</vt:lpstr>
      <vt:lpstr>Mr. Onugu, Nigeria</vt:lpstr>
      <vt:lpstr>PowerPoint Presentation</vt:lpstr>
      <vt:lpstr>Characteristics of provider / patient encounters</vt:lpstr>
      <vt:lpstr>PowerPoint Presentation</vt:lpstr>
      <vt:lpstr>PowerPoint Presentation</vt:lpstr>
      <vt:lpstr>PowerPoint Presentation</vt:lpstr>
      <vt:lpstr>PowerPoint Presentation</vt:lpstr>
      <vt:lpstr>Opinion on Definition primary care – Definition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 of the guidelines</vt:lpstr>
      <vt:lpstr>PowerPoint Presentation</vt:lpstr>
      <vt:lpstr>“Disease-oriented versus goal-oriented care”</vt:lpstr>
      <vt:lpstr>“Disease-oriented versus goal-oriented care”</vt:lpstr>
      <vt:lpstr>“Disease-oriented versus goal-oriented care”</vt:lpstr>
      <vt:lpstr>What really matters for patients is </vt:lpstr>
      <vt:lpstr>Evolution from ‘Chronic Disease Management’  towards ‘Participatory Patient Management’</vt:lpstr>
      <vt:lpstr>PowerPoint Presentation</vt:lpstr>
      <vt:lpstr>Vertical Disease Oriented Approach</vt:lpstr>
      <vt:lpstr>The challenge: vertical disease- oriented programs and multi-morbidity</vt:lpstr>
      <vt:lpstr>Resolution WHA62.12 “Primary Health Care, including health systems strengthening”</vt:lpstr>
      <vt:lpstr>PowerPoint Presentation</vt:lpstr>
      <vt:lpstr>PowerPoint Presentation</vt:lpstr>
      <vt:lpstr>PowerPoint Presentation</vt:lpstr>
      <vt:lpstr>PowerPoint Presentation</vt:lpstr>
      <vt:lpstr>PowerPoint Presentation</vt:lpstr>
      <vt:lpstr>Role of PATIENTS’ ORGANISATIONS: Illness prevention &amp; Health promotion</vt:lpstr>
      <vt:lpstr>PowerPoint Presentation</vt:lpstr>
      <vt:lpstr>PowerPoint Presentation</vt:lpstr>
      <vt:lpstr>PowerPoint Presentation</vt:lpstr>
      <vt:lpstr>WhAT IS ‘PROPORTIONATE UNIVERSALISM’ ?</vt:lpstr>
      <vt:lpstr>PowerPoint Presentation</vt:lpstr>
      <vt:lpstr>PRIMARY CARE ZONE:  meso-LEVEL: 70.000-125.000 iNHABITANTS</vt:lpstr>
      <vt:lpstr>PRIMARY CARE NETWORKS: &gt; 5.000 InHABITANTS (RURAL)  &gt; 10.000 INHABITANTS (URBAN)</vt:lpstr>
      <vt:lpstr> PRIMARY CARE ZONE (Flanders – Belgium): INTEGRATION PRIMARY CARE, PUBLIC HEALTH, SOCIAL SECTOR, PATIENT REPRESENTATION, LOCAL AUTHORITIES (9 out of 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European Forum for Primary Care</vt:lpstr>
      <vt:lpstr>PowerPoint Presentation</vt:lpstr>
      <vt:lpstr>PowerPoint Presentation</vt:lpstr>
      <vt:lpstr>Thank you…           jan.demaeseneer@ugent.be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Bowles | EPF</dc:creator>
  <cp:lastModifiedBy>Emily Bowles | EPF</cp:lastModifiedBy>
  <cp:revision>52</cp:revision>
  <dcterms:created xsi:type="dcterms:W3CDTF">2019-10-14T10:38:56Z</dcterms:created>
  <dcterms:modified xsi:type="dcterms:W3CDTF">2019-11-11T12:07:18Z</dcterms:modified>
</cp:coreProperties>
</file>