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handoutMasterIdLst>
    <p:handoutMasterId r:id="rId9"/>
  </p:handoutMasterIdLst>
  <p:sldIdLst>
    <p:sldId id="256" r:id="rId2"/>
    <p:sldId id="356" r:id="rId3"/>
    <p:sldId id="358" r:id="rId4"/>
    <p:sldId id="400" r:id="rId5"/>
    <p:sldId id="360" r:id="rId6"/>
    <p:sldId id="399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FA6"/>
    <a:srgbClr val="005696"/>
    <a:srgbClr val="1FB25A"/>
    <a:srgbClr val="0073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986" autoAdjust="0"/>
  </p:normalViewPr>
  <p:slideViewPr>
    <p:cSldViewPr>
      <p:cViewPr varScale="1">
        <p:scale>
          <a:sx n="102" d="100"/>
          <a:sy n="102" d="100"/>
        </p:scale>
        <p:origin x="18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642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t>06/04/2017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4/6/2017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21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31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4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1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“Title”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1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86916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22920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4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6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Item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1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2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4" y="1142984"/>
            <a:ext cx="3786214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/europeanpatientsforum</a:t>
            </a: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/eupatientsforum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6" y="2882762"/>
            <a:ext cx="532838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1" y="3666189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59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4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Media! 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09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1520" y="4767158"/>
            <a:ext cx="3096344" cy="779323"/>
          </a:xfrm>
        </p:spPr>
        <p:txBody>
          <a:bodyPr/>
          <a:lstStyle/>
          <a:p>
            <a:r>
              <a:rPr lang="en-GB" dirty="0"/>
              <a:t>11/04/17</a:t>
            </a:r>
          </a:p>
          <a:p>
            <a:r>
              <a:rPr lang="en-GB" dirty="0"/>
              <a:t>Brussels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259632" y="1916832"/>
            <a:ext cx="6877231" cy="1008112"/>
          </a:xfrm>
        </p:spPr>
        <p:txBody>
          <a:bodyPr/>
          <a:lstStyle/>
          <a:p>
            <a:r>
              <a:rPr lang="en-GB" dirty="0"/>
              <a:t>European Patient’s Forum</a:t>
            </a:r>
          </a:p>
          <a:p>
            <a:r>
              <a:rPr lang="en-GB" cap="none" dirty="0"/>
              <a:t>Leadership Meeting</a:t>
            </a:r>
          </a:p>
          <a:p>
            <a:r>
              <a:rPr lang="en-GB" b="0" cap="none" dirty="0"/>
              <a:t>2017</a:t>
            </a:r>
          </a:p>
        </p:txBody>
      </p:sp>
      <p:sp>
        <p:nvSpPr>
          <p:cNvPr id="2" name="Rectangle 1"/>
          <p:cNvSpPr/>
          <p:nvPr/>
        </p:nvSpPr>
        <p:spPr>
          <a:xfrm>
            <a:off x="4554968" y="476715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n-GB" dirty="0"/>
          </a:p>
          <a:p>
            <a:pPr algn="r"/>
            <a:endParaRPr lang="en-GB" dirty="0"/>
          </a:p>
          <a:p>
            <a:pPr algn="r"/>
            <a:r>
              <a:rPr lang="en-GB" sz="1400" dirty="0">
                <a:solidFill>
                  <a:schemeClr val="bg1"/>
                </a:solidFill>
                <a:latin typeface="+mn-lt"/>
              </a:rPr>
              <a:t>@</a:t>
            </a:r>
            <a:r>
              <a:rPr lang="en-GB" sz="1400" dirty="0" err="1">
                <a:solidFill>
                  <a:schemeClr val="bg1"/>
                </a:solidFill>
                <a:latin typeface="+mn-lt"/>
              </a:rPr>
              <a:t>eupatientsforum</a:t>
            </a:r>
            <a:endParaRPr lang="en-GB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322237"/>
            <a:ext cx="372160" cy="306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11/04/17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39552" y="5229200"/>
            <a:ext cx="3168352" cy="360040"/>
          </a:xfrm>
        </p:spPr>
        <p:txBody>
          <a:bodyPr>
            <a:noAutofit/>
          </a:bodyPr>
          <a:lstStyle/>
          <a:p>
            <a:r>
              <a:rPr lang="en-GB" dirty="0"/>
              <a:t>EPF Leadership Meeting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Epf</a:t>
            </a:r>
            <a:r>
              <a:rPr lang="en-GB" dirty="0"/>
              <a:t> in a changing health and social policy development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814392" y="4725144"/>
            <a:ext cx="2987824" cy="792088"/>
          </a:xfrm>
        </p:spPr>
        <p:txBody>
          <a:bodyPr>
            <a:normAutofit fontScale="92500" lnSpcReduction="20000"/>
          </a:bodyPr>
          <a:lstStyle/>
          <a:p>
            <a:pPr algn="r"/>
            <a:endParaRPr lang="en-GB" sz="1800" dirty="0"/>
          </a:p>
          <a:p>
            <a:pPr algn="r"/>
            <a:endParaRPr lang="en-GB" sz="1800" dirty="0"/>
          </a:p>
          <a:p>
            <a:pPr algn="r"/>
            <a:r>
              <a:rPr lang="en-GB" sz="1500" dirty="0"/>
              <a:t>@</a:t>
            </a:r>
            <a:r>
              <a:rPr lang="en-GB" sz="1600" dirty="0" err="1"/>
              <a:t>eupatientsforum</a:t>
            </a:r>
            <a:endParaRPr lang="en-GB" sz="18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712" y="5229328"/>
            <a:ext cx="372160" cy="306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03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3528" y="188640"/>
            <a:ext cx="7370454" cy="647700"/>
          </a:xfrm>
        </p:spPr>
        <p:txBody>
          <a:bodyPr/>
          <a:lstStyle/>
          <a:p>
            <a:r>
              <a:rPr lang="en-GB" sz="2400" dirty="0"/>
              <a:t>A Changing Health &amp; Social Policy Development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41906" y="1726446"/>
            <a:ext cx="7730494" cy="2566650"/>
          </a:xfrm>
        </p:spPr>
        <p:txBody>
          <a:bodyPr/>
          <a:lstStyle/>
          <a:p>
            <a:pPr marL="0" indent="0">
              <a:buNone/>
            </a:pPr>
            <a:r>
              <a:rPr lang="en-GB" sz="2400" i="1" dirty="0">
                <a:cs typeface="Calibri" panose="020F0502020204030204" pitchFamily="34" charset="0"/>
              </a:rPr>
              <a:t>Discussion on the development of the external environment, including economic, political, technological and socio-cultural factors that shapes the current and future activities of EPF.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364088" y="3429000"/>
            <a:ext cx="35283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b="1" dirty="0">
                <a:latin typeface="+mn-lt"/>
              </a:rPr>
              <a:t>Karolina Hanslik</a:t>
            </a:r>
            <a:r>
              <a:rPr lang="it-IT" sz="1600" dirty="0">
                <a:latin typeface="+mn-lt"/>
              </a:rPr>
              <a:t>, </a:t>
            </a:r>
            <a:r>
              <a:rPr lang="it-IT" sz="1400" dirty="0">
                <a:latin typeface="+mn-lt"/>
              </a:rPr>
              <a:t>Policy Officer, DG SANTE, European Commission</a:t>
            </a:r>
          </a:p>
          <a:p>
            <a:pPr lvl="0"/>
            <a:endParaRPr lang="en-GB" sz="1600" dirty="0">
              <a:latin typeface="+mn-lt"/>
            </a:endParaRPr>
          </a:p>
          <a:p>
            <a:pPr lvl="0"/>
            <a:r>
              <a:rPr lang="en-GB" sz="1600" b="1" dirty="0" err="1">
                <a:latin typeface="+mn-lt"/>
              </a:rPr>
              <a:t>Lieven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b="1" dirty="0" err="1">
                <a:latin typeface="+mn-lt"/>
              </a:rPr>
              <a:t>Annemans</a:t>
            </a:r>
            <a:r>
              <a:rPr lang="en-GB" sz="1600" dirty="0">
                <a:latin typeface="+mn-lt"/>
              </a:rPr>
              <a:t>, </a:t>
            </a:r>
            <a:r>
              <a:rPr lang="en-GB" sz="1400" dirty="0">
                <a:latin typeface="+mn-lt"/>
              </a:rPr>
              <a:t>Professor of Health Economics, Ghent University</a:t>
            </a:r>
          </a:p>
          <a:p>
            <a:pPr lvl="0"/>
            <a:endParaRPr lang="en-GB" sz="1600" dirty="0">
              <a:latin typeface="+mn-lt"/>
            </a:endParaRPr>
          </a:p>
          <a:p>
            <a:pPr lvl="0"/>
            <a:r>
              <a:rPr lang="en-GB" sz="1600" b="1" dirty="0">
                <a:latin typeface="+mn-lt"/>
              </a:rPr>
              <a:t>Nick </a:t>
            </a:r>
            <a:r>
              <a:rPr lang="en-GB" sz="1600" b="1" dirty="0" err="1">
                <a:latin typeface="+mn-lt"/>
              </a:rPr>
              <a:t>Guldemond</a:t>
            </a:r>
            <a:r>
              <a:rPr lang="en-GB" sz="1600" dirty="0">
                <a:latin typeface="+mn-lt"/>
              </a:rPr>
              <a:t>, </a:t>
            </a:r>
            <a:r>
              <a:rPr lang="en-GB" sz="1400" dirty="0">
                <a:latin typeface="+mn-lt"/>
              </a:rPr>
              <a:t>Associate Professor Integrated Care and Technology, Institute of Health Policy &amp; Management</a:t>
            </a:r>
          </a:p>
          <a:p>
            <a:pPr lvl="0"/>
            <a:endParaRPr lang="en-GB" sz="1400" dirty="0">
              <a:latin typeface="+mn-lt"/>
            </a:endParaRPr>
          </a:p>
          <a:p>
            <a:pPr lvl="0"/>
            <a:r>
              <a:rPr lang="en-GB" sz="1400" b="1" i="1" dirty="0">
                <a:latin typeface="+mn-lt"/>
              </a:rPr>
              <a:t>Moderated by Nicola Bedlington</a:t>
            </a:r>
            <a:r>
              <a:rPr lang="en-GB" sz="1400" i="1" dirty="0">
                <a:latin typeface="+mn-lt"/>
              </a:rPr>
              <a:t>, EPF Secretary General</a:t>
            </a:r>
          </a:p>
          <a:p>
            <a:pPr algn="ctr">
              <a:spcBef>
                <a:spcPts val="0"/>
              </a:spcBef>
            </a:pPr>
            <a:endParaRPr lang="en-GB" sz="18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9000"/>
            <a:ext cx="3600400" cy="272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0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11/04/17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39552" y="5229200"/>
            <a:ext cx="3168352" cy="360040"/>
          </a:xfrm>
        </p:spPr>
        <p:txBody>
          <a:bodyPr>
            <a:noAutofit/>
          </a:bodyPr>
          <a:lstStyle/>
          <a:p>
            <a:r>
              <a:rPr lang="en-GB" dirty="0"/>
              <a:t>EPF Leadership Meeting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Preparing for the future - </a:t>
            </a:r>
          </a:p>
          <a:p>
            <a:r>
              <a:rPr lang="en-GB" dirty="0"/>
              <a:t>Breakout sessions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814392" y="4725144"/>
            <a:ext cx="2987824" cy="792088"/>
          </a:xfrm>
        </p:spPr>
        <p:txBody>
          <a:bodyPr>
            <a:normAutofit fontScale="92500" lnSpcReduction="20000"/>
          </a:bodyPr>
          <a:lstStyle/>
          <a:p>
            <a:pPr algn="r"/>
            <a:endParaRPr lang="en-GB" sz="1800" dirty="0"/>
          </a:p>
          <a:p>
            <a:pPr algn="r"/>
            <a:endParaRPr lang="en-GB" sz="1800" dirty="0"/>
          </a:p>
          <a:p>
            <a:pPr algn="r"/>
            <a:r>
              <a:rPr lang="en-GB" sz="1500" dirty="0"/>
              <a:t>@</a:t>
            </a:r>
            <a:r>
              <a:rPr lang="en-GB" sz="1600" dirty="0" err="1"/>
              <a:t>eupatientsforum</a:t>
            </a:r>
            <a:endParaRPr lang="en-GB" sz="18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712" y="5229328"/>
            <a:ext cx="372160" cy="306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66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3528" y="119923"/>
            <a:ext cx="7344816" cy="647700"/>
          </a:xfrm>
        </p:spPr>
        <p:txBody>
          <a:bodyPr/>
          <a:lstStyle/>
          <a:p>
            <a:r>
              <a:rPr lang="en-GB" dirty="0"/>
              <a:t>Preparing for the Future</a:t>
            </a:r>
          </a:p>
        </p:txBody>
      </p:sp>
      <p:sp>
        <p:nvSpPr>
          <p:cNvPr id="11" name="Rectángulo 6"/>
          <p:cNvSpPr/>
          <p:nvPr/>
        </p:nvSpPr>
        <p:spPr bwMode="auto">
          <a:xfrm>
            <a:off x="2123728" y="2204864"/>
            <a:ext cx="2288101" cy="1929086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lIns="0" tIns="0" rIns="0" bIns="0" rtlCol="0" anchor="ctr"/>
          <a:lstStyle/>
          <a:p>
            <a:pPr lvl="0" algn="ct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Empowerment</a:t>
            </a:r>
            <a:endParaRPr lang="id-ID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ángulo 7"/>
          <p:cNvSpPr/>
          <p:nvPr/>
        </p:nvSpPr>
        <p:spPr bwMode="auto">
          <a:xfrm>
            <a:off x="4411829" y="2204864"/>
            <a:ext cx="2288101" cy="1929086"/>
          </a:xfrm>
          <a:prstGeom prst="rect">
            <a:avLst/>
          </a:prstGeom>
          <a:solidFill>
            <a:srgbClr val="1FB25A"/>
          </a:solidFill>
          <a:ln>
            <a:noFill/>
          </a:ln>
          <a:extLst/>
        </p:spPr>
        <p:txBody>
          <a:bodyPr lIns="0" tIns="0" rIns="0" bIns="0" rtlCol="0" anchor="ctr"/>
          <a:lstStyle/>
          <a:p>
            <a:pPr lvl="0" algn="ct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&amp; Inequalities</a:t>
            </a:r>
            <a:endParaRPr lang="id-ID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8"/>
          <p:cNvSpPr/>
          <p:nvPr/>
        </p:nvSpPr>
        <p:spPr bwMode="auto">
          <a:xfrm>
            <a:off x="4411828" y="4128230"/>
            <a:ext cx="2288101" cy="1929086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lIns="0" tIns="0" rIns="0" bIns="0" rtlCol="0" anchor="ctr"/>
          <a:lstStyle/>
          <a:p>
            <a:pPr lvl="0" algn="ct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Governance</a:t>
            </a:r>
            <a:endParaRPr lang="id-ID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9"/>
          <p:cNvSpPr/>
          <p:nvPr/>
        </p:nvSpPr>
        <p:spPr bwMode="auto">
          <a:xfrm>
            <a:off x="2123727" y="4128230"/>
            <a:ext cx="2288101" cy="1929086"/>
          </a:xfrm>
          <a:prstGeom prst="rect">
            <a:avLst/>
          </a:prstGeom>
          <a:solidFill>
            <a:srgbClr val="065FA6"/>
          </a:solidFill>
          <a:ln>
            <a:noFill/>
          </a:ln>
          <a:extLst/>
        </p:spPr>
        <p:txBody>
          <a:bodyPr lIns="0" tIns="0" rIns="0" bIns="0" rtlCol="0" anchor="ctr"/>
          <a:lstStyle/>
          <a:p>
            <a:pPr lvl="0" algn="ct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 </a:t>
            </a:r>
          </a:p>
          <a:p>
            <a:pPr lvl="0" algn="ctr"/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organisations</a:t>
            </a:r>
            <a:endParaRPr lang="id-ID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6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1520" y="4767158"/>
            <a:ext cx="3096344" cy="779323"/>
          </a:xfrm>
        </p:spPr>
        <p:txBody>
          <a:bodyPr/>
          <a:lstStyle/>
          <a:p>
            <a:r>
              <a:rPr lang="en-GB" dirty="0"/>
              <a:t>11/04/17</a:t>
            </a:r>
          </a:p>
          <a:p>
            <a:r>
              <a:rPr lang="en-GB" dirty="0"/>
              <a:t>Brussels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259632" y="1916832"/>
            <a:ext cx="6877231" cy="1008112"/>
          </a:xfrm>
        </p:spPr>
        <p:txBody>
          <a:bodyPr/>
          <a:lstStyle/>
          <a:p>
            <a:r>
              <a:rPr lang="en-GB" dirty="0"/>
              <a:t>European Patient’s Forum</a:t>
            </a:r>
          </a:p>
          <a:p>
            <a:r>
              <a:rPr lang="en-GB" cap="none" dirty="0"/>
              <a:t>Leadership Meeting</a:t>
            </a:r>
          </a:p>
          <a:p>
            <a:r>
              <a:rPr lang="en-GB" b="0" cap="none" dirty="0"/>
              <a:t>2017</a:t>
            </a:r>
          </a:p>
        </p:txBody>
      </p:sp>
      <p:sp>
        <p:nvSpPr>
          <p:cNvPr id="2" name="Rectangle 1"/>
          <p:cNvSpPr/>
          <p:nvPr/>
        </p:nvSpPr>
        <p:spPr>
          <a:xfrm>
            <a:off x="4554968" y="476715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n-GB" dirty="0"/>
          </a:p>
          <a:p>
            <a:pPr algn="r"/>
            <a:endParaRPr lang="en-GB" dirty="0"/>
          </a:p>
          <a:p>
            <a:pPr algn="r"/>
            <a:r>
              <a:rPr lang="en-GB" sz="1400" dirty="0">
                <a:solidFill>
                  <a:schemeClr val="bg1"/>
                </a:solidFill>
                <a:latin typeface="+mn-lt"/>
              </a:rPr>
              <a:t>@</a:t>
            </a:r>
            <a:r>
              <a:rPr lang="en-GB" sz="1400" dirty="0" err="1">
                <a:solidFill>
                  <a:schemeClr val="bg1"/>
                </a:solidFill>
                <a:latin typeface="+mn-lt"/>
              </a:rPr>
              <a:t>eupatientsforum</a:t>
            </a:r>
            <a:endParaRPr lang="en-GB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322237"/>
            <a:ext cx="372160" cy="306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10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TEMPLATE_PPT PRESENTATION</Template>
  <TotalTime>4064</TotalTime>
  <Words>144</Words>
  <Application>Microsoft Office PowerPoint</Application>
  <PresentationFormat>On-screen Show (4:3)</PresentationFormat>
  <Paragraphs>48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Candara</vt:lpstr>
      <vt:lpstr>Rockwell Std</vt:lpstr>
      <vt:lpstr>TEMPLATE_PPT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Laurene</dc:creator>
  <cp:lastModifiedBy>Laurent Louette | EPF</cp:lastModifiedBy>
  <cp:revision>237</cp:revision>
  <dcterms:created xsi:type="dcterms:W3CDTF">2014-05-07T09:26:25Z</dcterms:created>
  <dcterms:modified xsi:type="dcterms:W3CDTF">2017-04-06T13:25:39Z</dcterms:modified>
</cp:coreProperties>
</file>