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44" r:id="rId1"/>
    <p:sldMasterId id="2147483745" r:id="rId2"/>
    <p:sldMasterId id="2147483746" r:id="rId3"/>
    <p:sldMasterId id="2147483747" r:id="rId4"/>
    <p:sldMasterId id="2147483748" r:id="rId5"/>
    <p:sldMasterId id="2147483749" r:id="rId6"/>
    <p:sldMasterId id="2147483750" r:id="rId7"/>
  </p:sldMasterIdLst>
  <p:notesMasterIdLst>
    <p:notesMasterId r:id="rId26"/>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68"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disruptivewomen.net/2017/06/15/using-citizen-scientists-and-crowdsourcing-to-spur-medical-progres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65736d3dad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4" name="Google Shape;584;g65736d3dad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g65736d3dad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6adf52d511_0_0:notes"/>
          <p:cNvSpPr>
            <a:spLocks noGrp="1" noRot="1" noChangeAspect="1"/>
          </p:cNvSpPr>
          <p:nvPr>
            <p:ph type="sldImg" idx="2"/>
          </p:nvPr>
        </p:nvSpPr>
        <p:spPr>
          <a:xfrm>
            <a:off x="89819" y="686092"/>
            <a:ext cx="66786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g6adf52d511_0_0:notes"/>
          <p:cNvSpPr txBox="1">
            <a:spLocks noGrp="1"/>
          </p:cNvSpPr>
          <p:nvPr>
            <p:ph type="body" idx="1"/>
          </p:nvPr>
        </p:nvSpPr>
        <p:spPr>
          <a:xfrm>
            <a:off x="685800" y="4343399"/>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659b0ee47c_3_14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3" name="Google Shape;673;g659b0ee47c_3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656d9909e0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656d9909e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6ae0974441_1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6ae0974441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656d9909e0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656d9909e0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65983fb34b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65983fb34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659b0ee47c_3_3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659b0ee47c_3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659bb2088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659bb2088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659b0ee47c_3_3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659b0ee47c_3_3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1" name="Google Shape;721;g659b0ee47c_3_3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18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65736d3dad_1_1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1" name="Google Shape;591;g65736d3dad_1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659b0ee47c_3_1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4" name="Google Shape;604;g659b0ee47c_3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6afbce1401_3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6afbce1401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6572deb9d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6572deb9d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59b0ee47c_3_224:notes"/>
          <p:cNvSpPr>
            <a:spLocks noGrp="1" noRot="1" noChangeAspect="1"/>
          </p:cNvSpPr>
          <p:nvPr>
            <p:ph type="sldImg" idx="2"/>
          </p:nvPr>
        </p:nvSpPr>
        <p:spPr>
          <a:xfrm>
            <a:off x="408259" y="686496"/>
            <a:ext cx="6041400" cy="3427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g659b0ee47c_3_224:notes"/>
          <p:cNvSpPr txBox="1">
            <a:spLocks noGrp="1"/>
          </p:cNvSpPr>
          <p:nvPr>
            <p:ph type="body" idx="1"/>
          </p:nvPr>
        </p:nvSpPr>
        <p:spPr>
          <a:xfrm>
            <a:off x="685800" y="4343401"/>
            <a:ext cx="5486400" cy="4114800"/>
          </a:xfrm>
          <a:prstGeom prst="rect">
            <a:avLst/>
          </a:prstGeom>
          <a:noFill/>
          <a:ln>
            <a:noFill/>
          </a:ln>
        </p:spPr>
        <p:txBody>
          <a:bodyPr spcFirstLastPara="1" wrap="square" lIns="91250" tIns="45600" rIns="91250" bIns="45600" anchor="t" anchorCtr="0">
            <a:noAutofit/>
          </a:bodyPr>
          <a:lstStyle/>
          <a:p>
            <a:pPr marL="0" marR="0" lvl="0" indent="0" algn="l" rtl="0">
              <a:spcBef>
                <a:spcPts val="0"/>
              </a:spcBef>
              <a:spcAft>
                <a:spcPts val="0"/>
              </a:spcAft>
              <a:buNone/>
            </a:pPr>
            <a:r>
              <a:rPr lang="en-GB" sz="1200" b="0" i="0" u="sng" strike="noStrike" cap="none">
                <a:solidFill>
                  <a:schemeClr val="hlink"/>
                </a:solidFill>
                <a:latin typeface="Calibri"/>
                <a:ea typeface="Calibri"/>
                <a:cs typeface="Calibri"/>
                <a:sym typeface="Calibri"/>
                <a:hlinkClick r:id="rId3"/>
              </a:rPr>
              <a:t> International  patient advisory group members: chosen for leadership role in advancing PCC  (#WEARENOTWAITING)_  </a:t>
            </a:r>
            <a:endParaRPr/>
          </a:p>
          <a:p>
            <a:pPr marL="0" marR="0" lvl="0" indent="0" algn="l" rtl="0">
              <a:spcBef>
                <a:spcPts val="0"/>
              </a:spcBef>
              <a:spcAft>
                <a:spcPts val="0"/>
              </a:spcAft>
              <a:buNone/>
            </a:pPr>
            <a:r>
              <a:rPr lang="en-GB" sz="1200" b="0" i="0" u="sng" strike="noStrike" cap="none">
                <a:solidFill>
                  <a:schemeClr val="hlink"/>
                </a:solidFill>
                <a:latin typeface="Calibri"/>
                <a:ea typeface="Calibri"/>
                <a:cs typeface="Calibri"/>
                <a:sym typeface="Calibri"/>
                <a:hlinkClick r:id="rId3"/>
              </a:rPr>
              <a:t>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629" name="Google Shape;629;g659b0ee47c_3_224:notes"/>
          <p:cNvSpPr txBox="1">
            <a:spLocks noGrp="1"/>
          </p:cNvSpPr>
          <p:nvPr>
            <p:ph type="sldNum" idx="12"/>
          </p:nvPr>
        </p:nvSpPr>
        <p:spPr>
          <a:xfrm>
            <a:off x="3884613" y="8685213"/>
            <a:ext cx="2971800" cy="457200"/>
          </a:xfrm>
          <a:prstGeom prst="rect">
            <a:avLst/>
          </a:prstGeom>
          <a:noFill/>
          <a:ln>
            <a:noFill/>
          </a:ln>
        </p:spPr>
        <p:txBody>
          <a:bodyPr spcFirstLastPara="1" wrap="square" lIns="91250" tIns="45600" rIns="91250" bIns="456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659b0ee47c_3_2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659b0ee47c_3_23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4" name="Google Shape;644;g659b0ee47c_3_2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659b0ee47c_3_2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659b0ee47c_3_24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1" name="Google Shape;651;g659b0ee47c_3_2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659b0ee47c_3_2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659b0ee47c_3_25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8" name="Google Shape;658;g659b0ee47c_3_2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56"/>
        <p:cNvGrpSpPr/>
        <p:nvPr/>
      </p:nvGrpSpPr>
      <p:grpSpPr>
        <a:xfrm>
          <a:off x="0" y="0"/>
          <a:ext cx="0" cy="0"/>
          <a:chOff x="0" y="0"/>
          <a:chExt cx="0" cy="0"/>
        </a:xfrm>
      </p:grpSpPr>
      <p:pic>
        <p:nvPicPr>
          <p:cNvPr id="57" name="Google Shape;57;p1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8" name="Google Shape;58;p14"/>
          <p:cNvSpPr txBox="1">
            <a:spLocks noGrp="1"/>
          </p:cNvSpPr>
          <p:nvPr>
            <p:ph type="ctrTitle"/>
          </p:nvPr>
        </p:nvSpPr>
        <p:spPr>
          <a:xfrm>
            <a:off x="342900" y="2846070"/>
            <a:ext cx="7077600" cy="7611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737577"/>
              </a:buClr>
              <a:buSzPts val="2700"/>
              <a:buFont typeface="Arial"/>
              <a:buNone/>
              <a:defRPr sz="2700">
                <a:solidFill>
                  <a:srgbClr val="737577"/>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9" name="Google Shape;59;p14"/>
          <p:cNvSpPr txBox="1">
            <a:spLocks noGrp="1"/>
          </p:cNvSpPr>
          <p:nvPr>
            <p:ph type="subTitle" idx="1"/>
          </p:nvPr>
        </p:nvSpPr>
        <p:spPr>
          <a:xfrm>
            <a:off x="342900" y="3621024"/>
            <a:ext cx="7077600" cy="548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SzPts val="1300"/>
              <a:buNone/>
              <a:defRPr sz="1800">
                <a:solidFill>
                  <a:schemeClr val="dk1"/>
                </a:solidFill>
              </a:defRPr>
            </a:lvl1pPr>
            <a:lvl2pPr lvl="1" algn="ctr" rtl="0">
              <a:lnSpc>
                <a:spcPct val="90000"/>
              </a:lnSpc>
              <a:spcBef>
                <a:spcPts val="800"/>
              </a:spcBef>
              <a:spcAft>
                <a:spcPts val="0"/>
              </a:spcAft>
              <a:buSzPts val="1100"/>
              <a:buNone/>
              <a:defRPr sz="1500"/>
            </a:lvl2pPr>
            <a:lvl3pPr lvl="2" algn="ctr" rtl="0">
              <a:lnSpc>
                <a:spcPct val="90000"/>
              </a:lnSpc>
              <a:spcBef>
                <a:spcPts val="800"/>
              </a:spcBef>
              <a:spcAft>
                <a:spcPts val="0"/>
              </a:spcAft>
              <a:buSzPts val="900"/>
              <a:buNone/>
              <a:defRPr sz="1400"/>
            </a:lvl3pPr>
            <a:lvl4pPr lvl="3" algn="ctr" rtl="0">
              <a:lnSpc>
                <a:spcPct val="90000"/>
              </a:lnSpc>
              <a:spcBef>
                <a:spcPts val="800"/>
              </a:spcBef>
              <a:spcAft>
                <a:spcPts val="0"/>
              </a:spcAft>
              <a:buSzPts val="800"/>
              <a:buNone/>
              <a:defRPr sz="1200"/>
            </a:lvl4pPr>
            <a:lvl5pPr lvl="4" algn="ctr" rtl="0">
              <a:lnSpc>
                <a:spcPct val="90000"/>
              </a:lnSpc>
              <a:spcBef>
                <a:spcPts val="800"/>
              </a:spcBef>
              <a:spcAft>
                <a:spcPts val="0"/>
              </a:spcAft>
              <a:buSzPts val="8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60" name="Google Shape;60;p14"/>
          <p:cNvSpPr txBox="1">
            <a:spLocks noGrp="1"/>
          </p:cNvSpPr>
          <p:nvPr>
            <p:ph type="ftr" idx="11"/>
          </p:nvPr>
        </p:nvSpPr>
        <p:spPr>
          <a:xfrm>
            <a:off x="346295" y="5376501"/>
            <a:ext cx="3492900" cy="1725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8053058" y="5376501"/>
            <a:ext cx="699900" cy="172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62" name="Google Shape;62;p14"/>
          <p:cNvSpPr txBox="1"/>
          <p:nvPr/>
        </p:nvSpPr>
        <p:spPr>
          <a:xfrm>
            <a:off x="8060266" y="4856048"/>
            <a:ext cx="685800" cy="19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GB" sz="800" b="0" i="0" u="none" strike="noStrike" cap="none">
                <a:solidFill>
                  <a:schemeClr val="dk1"/>
                </a:solidFill>
                <a:latin typeface="Arial"/>
                <a:ea typeface="Arial"/>
                <a:cs typeface="Arial"/>
                <a:sym typeface="Arial"/>
              </a:rPr>
              <a:t>‹#›</a:t>
            </a:fld>
            <a:endParaRPr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alf Text" type="obj">
  <p:cSld name="OBJECT">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333375" y="251714"/>
            <a:ext cx="8477100" cy="40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737577"/>
              </a:buClr>
              <a:buSzPts val="2100"/>
              <a:buFont typeface="Arial"/>
              <a:buNone/>
              <a:defRPr>
                <a:solidFill>
                  <a:srgbClr val="737577"/>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5" name="Google Shape;65;p15"/>
          <p:cNvSpPr txBox="1">
            <a:spLocks noGrp="1"/>
          </p:cNvSpPr>
          <p:nvPr>
            <p:ph type="body" idx="1"/>
          </p:nvPr>
        </p:nvSpPr>
        <p:spPr>
          <a:xfrm>
            <a:off x="333375" y="881015"/>
            <a:ext cx="4251600" cy="3734700"/>
          </a:xfrm>
          <a:prstGeom prst="rect">
            <a:avLst/>
          </a:prstGeom>
          <a:noFill/>
          <a:ln>
            <a:noFill/>
          </a:ln>
        </p:spPr>
        <p:txBody>
          <a:bodyPr spcFirstLastPara="1" wrap="square" lIns="68575" tIns="34275" rIns="68575" bIns="34275" anchor="t" anchorCtr="0">
            <a:noAutofit/>
          </a:bodyPr>
          <a:lstStyle>
            <a:lvl1pPr marL="457200" lvl="0" indent="-298450" algn="l" rtl="0">
              <a:lnSpc>
                <a:spcPct val="90000"/>
              </a:lnSpc>
              <a:spcBef>
                <a:spcPts val="800"/>
              </a:spcBef>
              <a:spcAft>
                <a:spcPts val="0"/>
              </a:spcAft>
              <a:buSzPts val="1100"/>
              <a:buChar char="•"/>
              <a:defRPr/>
            </a:lvl1pPr>
            <a:lvl2pPr marL="914400" lvl="1" indent="-285750" algn="l" rtl="0">
              <a:lnSpc>
                <a:spcPct val="90000"/>
              </a:lnSpc>
              <a:spcBef>
                <a:spcPts val="800"/>
              </a:spcBef>
              <a:spcAft>
                <a:spcPts val="0"/>
              </a:spcAft>
              <a:buSzPts val="900"/>
              <a:buChar char="−"/>
              <a:defRPr/>
            </a:lvl2pPr>
            <a:lvl3pPr marL="1371600" lvl="2" indent="-279400" algn="l" rtl="0">
              <a:lnSpc>
                <a:spcPct val="90000"/>
              </a:lnSpc>
              <a:spcBef>
                <a:spcPts val="800"/>
              </a:spcBef>
              <a:spcAft>
                <a:spcPts val="0"/>
              </a:spcAft>
              <a:buSzPts val="800"/>
              <a:buChar char="•"/>
              <a:defRPr/>
            </a:lvl3pPr>
            <a:lvl4pPr marL="1828800" lvl="3" indent="-273050" algn="l" rtl="0">
              <a:lnSpc>
                <a:spcPct val="90000"/>
              </a:lnSpc>
              <a:spcBef>
                <a:spcPts val="800"/>
              </a:spcBef>
              <a:spcAft>
                <a:spcPts val="0"/>
              </a:spcAft>
              <a:buSzPts val="700"/>
              <a:buChar char="−"/>
              <a:defRPr/>
            </a:lvl4pPr>
            <a:lvl5pPr marL="2286000" lvl="4" indent="-266700" algn="l" rtl="0">
              <a:lnSpc>
                <a:spcPct val="90000"/>
              </a:lnSpc>
              <a:spcBef>
                <a:spcPts val="800"/>
              </a:spcBef>
              <a:spcAft>
                <a:spcPts val="0"/>
              </a:spcAft>
              <a:buSzPts val="6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6" name="Google Shape;66;p15"/>
          <p:cNvSpPr txBox="1">
            <a:spLocks noGrp="1"/>
          </p:cNvSpPr>
          <p:nvPr>
            <p:ph type="ftr" idx="11"/>
          </p:nvPr>
        </p:nvSpPr>
        <p:spPr>
          <a:xfrm>
            <a:off x="1736002" y="5376501"/>
            <a:ext cx="5672100" cy="1725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8053058" y="5376501"/>
            <a:ext cx="699900" cy="172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68"/>
        <p:cNvGrpSpPr/>
        <p:nvPr/>
      </p:nvGrpSpPr>
      <p:grpSpPr>
        <a:xfrm>
          <a:off x="0" y="0"/>
          <a:ext cx="0" cy="0"/>
          <a:chOff x="0" y="0"/>
          <a:chExt cx="0" cy="0"/>
        </a:xfrm>
      </p:grpSpPr>
      <p:sp>
        <p:nvSpPr>
          <p:cNvPr id="69" name="Google Shape;69;p16"/>
          <p:cNvSpPr txBox="1">
            <a:spLocks noGrp="1"/>
          </p:cNvSpPr>
          <p:nvPr>
            <p:ph type="body" idx="1"/>
          </p:nvPr>
        </p:nvSpPr>
        <p:spPr>
          <a:xfrm>
            <a:off x="251520" y="845821"/>
            <a:ext cx="8668500" cy="3748800"/>
          </a:xfrm>
          <a:prstGeom prst="rect">
            <a:avLst/>
          </a:prstGeom>
          <a:noFill/>
          <a:ln>
            <a:noFill/>
          </a:ln>
        </p:spPr>
        <p:txBody>
          <a:bodyPr spcFirstLastPara="1" wrap="square" lIns="68575" tIns="34275" rIns="68575" bIns="34275" anchor="t" anchorCtr="0">
            <a:noAutofit/>
          </a:bodyPr>
          <a:lstStyle>
            <a:lvl1pPr marL="457200" lvl="0" indent="-285750" algn="l" rtl="0">
              <a:lnSpc>
                <a:spcPct val="90000"/>
              </a:lnSpc>
              <a:spcBef>
                <a:spcPts val="800"/>
              </a:spcBef>
              <a:spcAft>
                <a:spcPts val="0"/>
              </a:spcAft>
              <a:buSzPts val="900"/>
              <a:buChar char="•"/>
              <a:defRPr/>
            </a:lvl1pPr>
            <a:lvl2pPr marL="914400" lvl="1" indent="-285750" algn="l" rtl="0">
              <a:lnSpc>
                <a:spcPct val="90000"/>
              </a:lnSpc>
              <a:spcBef>
                <a:spcPts val="800"/>
              </a:spcBef>
              <a:spcAft>
                <a:spcPts val="0"/>
              </a:spcAft>
              <a:buSzPts val="900"/>
              <a:buChar char="−"/>
              <a:defRPr/>
            </a:lvl2pPr>
            <a:lvl3pPr marL="1371600" lvl="2" indent="-285750" algn="l" rtl="0">
              <a:lnSpc>
                <a:spcPct val="90000"/>
              </a:lnSpc>
              <a:spcBef>
                <a:spcPts val="800"/>
              </a:spcBef>
              <a:spcAft>
                <a:spcPts val="0"/>
              </a:spcAft>
              <a:buSzPts val="900"/>
              <a:buChar char="•"/>
              <a:defRPr/>
            </a:lvl3pPr>
            <a:lvl4pPr marL="1828800" lvl="3" indent="-285750" algn="l" rtl="0">
              <a:lnSpc>
                <a:spcPct val="90000"/>
              </a:lnSpc>
              <a:spcBef>
                <a:spcPts val="800"/>
              </a:spcBef>
              <a:spcAft>
                <a:spcPts val="0"/>
              </a:spcAft>
              <a:buSzPts val="900"/>
              <a:buChar char="−"/>
              <a:defRPr/>
            </a:lvl4pPr>
            <a:lvl5pPr marL="2286000" lvl="4" indent="-285750" algn="l" rtl="0">
              <a:lnSpc>
                <a:spcPct val="90000"/>
              </a:lnSpc>
              <a:spcBef>
                <a:spcPts val="800"/>
              </a:spcBef>
              <a:spcAft>
                <a:spcPts val="0"/>
              </a:spcAft>
              <a:buSzPts val="9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0" name="Google Shape;70;p16"/>
          <p:cNvSpPr txBox="1">
            <a:spLocks noGrp="1"/>
          </p:cNvSpPr>
          <p:nvPr>
            <p:ph type="title"/>
          </p:nvPr>
        </p:nvSpPr>
        <p:spPr>
          <a:xfrm>
            <a:off x="267369" y="205978"/>
            <a:ext cx="8662800" cy="4755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737577"/>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1" name="Google Shape;71;p16"/>
          <p:cNvSpPr txBox="1">
            <a:spLocks noGrp="1"/>
          </p:cNvSpPr>
          <p:nvPr>
            <p:ph type="sldNum" idx="12"/>
          </p:nvPr>
        </p:nvSpPr>
        <p:spPr>
          <a:xfrm>
            <a:off x="8586789" y="4767263"/>
            <a:ext cx="3573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rgbClr val="88898A"/>
                </a:solidFill>
                <a:latin typeface="Avenir"/>
                <a:ea typeface="Avenir"/>
                <a:cs typeface="Avenir"/>
                <a:sym typeface="Avenir"/>
              </a:defRPr>
            </a:lvl1pPr>
            <a:lvl2pPr marL="0" marR="0" lvl="1" indent="0" algn="r" rtl="0">
              <a:spcBef>
                <a:spcPts val="0"/>
              </a:spcBef>
              <a:buNone/>
              <a:defRPr sz="800" b="0" i="0" u="none" strike="noStrike" cap="none">
                <a:solidFill>
                  <a:srgbClr val="88898A"/>
                </a:solidFill>
                <a:latin typeface="Avenir"/>
                <a:ea typeface="Avenir"/>
                <a:cs typeface="Avenir"/>
                <a:sym typeface="Avenir"/>
              </a:defRPr>
            </a:lvl2pPr>
            <a:lvl3pPr marL="0" marR="0" lvl="2" indent="0" algn="r" rtl="0">
              <a:spcBef>
                <a:spcPts val="0"/>
              </a:spcBef>
              <a:buNone/>
              <a:defRPr sz="800" b="0" i="0" u="none" strike="noStrike" cap="none">
                <a:solidFill>
                  <a:srgbClr val="88898A"/>
                </a:solidFill>
                <a:latin typeface="Avenir"/>
                <a:ea typeface="Avenir"/>
                <a:cs typeface="Avenir"/>
                <a:sym typeface="Avenir"/>
              </a:defRPr>
            </a:lvl3pPr>
            <a:lvl4pPr marL="0" marR="0" lvl="3" indent="0" algn="r" rtl="0">
              <a:spcBef>
                <a:spcPts val="0"/>
              </a:spcBef>
              <a:buNone/>
              <a:defRPr sz="800" b="0" i="0" u="none" strike="noStrike" cap="none">
                <a:solidFill>
                  <a:srgbClr val="88898A"/>
                </a:solidFill>
                <a:latin typeface="Avenir"/>
                <a:ea typeface="Avenir"/>
                <a:cs typeface="Avenir"/>
                <a:sym typeface="Avenir"/>
              </a:defRPr>
            </a:lvl4pPr>
            <a:lvl5pPr marL="0" marR="0" lvl="4" indent="0" algn="r" rtl="0">
              <a:spcBef>
                <a:spcPts val="0"/>
              </a:spcBef>
              <a:buNone/>
              <a:defRPr sz="800" b="0" i="0" u="none" strike="noStrike" cap="none">
                <a:solidFill>
                  <a:srgbClr val="88898A"/>
                </a:solidFill>
                <a:latin typeface="Avenir"/>
                <a:ea typeface="Avenir"/>
                <a:cs typeface="Avenir"/>
                <a:sym typeface="Avenir"/>
              </a:defRPr>
            </a:lvl5pPr>
            <a:lvl6pPr marL="0" marR="0" lvl="5" indent="0" algn="r" rtl="0">
              <a:spcBef>
                <a:spcPts val="0"/>
              </a:spcBef>
              <a:buNone/>
              <a:defRPr sz="800" b="0" i="0" u="none" strike="noStrike" cap="none">
                <a:solidFill>
                  <a:srgbClr val="88898A"/>
                </a:solidFill>
                <a:latin typeface="Avenir"/>
                <a:ea typeface="Avenir"/>
                <a:cs typeface="Avenir"/>
                <a:sym typeface="Avenir"/>
              </a:defRPr>
            </a:lvl6pPr>
            <a:lvl7pPr marL="0" marR="0" lvl="6" indent="0" algn="r" rtl="0">
              <a:spcBef>
                <a:spcPts val="0"/>
              </a:spcBef>
              <a:buNone/>
              <a:defRPr sz="800" b="0" i="0" u="none" strike="noStrike" cap="none">
                <a:solidFill>
                  <a:srgbClr val="88898A"/>
                </a:solidFill>
                <a:latin typeface="Avenir"/>
                <a:ea typeface="Avenir"/>
                <a:cs typeface="Avenir"/>
                <a:sym typeface="Avenir"/>
              </a:defRPr>
            </a:lvl7pPr>
            <a:lvl8pPr marL="0" marR="0" lvl="7" indent="0" algn="r" rtl="0">
              <a:spcBef>
                <a:spcPts val="0"/>
              </a:spcBef>
              <a:buNone/>
              <a:defRPr sz="800" b="0" i="0" u="none" strike="noStrike" cap="none">
                <a:solidFill>
                  <a:srgbClr val="88898A"/>
                </a:solidFill>
                <a:latin typeface="Avenir"/>
                <a:ea typeface="Avenir"/>
                <a:cs typeface="Avenir"/>
                <a:sym typeface="Avenir"/>
              </a:defRPr>
            </a:lvl8pPr>
            <a:lvl9pPr marL="0" marR="0" lvl="8" indent="0" algn="r" rtl="0">
              <a:spcBef>
                <a:spcPts val="0"/>
              </a:spcBef>
              <a:buNone/>
              <a:defRPr sz="800" b="0" i="0" u="none" strike="noStrike" cap="none">
                <a:solidFill>
                  <a:srgbClr val="88898A"/>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GB"/>
              <a:t>‹#›</a:t>
            </a:fld>
            <a:endParaRPr/>
          </a:p>
        </p:txBody>
      </p:sp>
      <p:sp>
        <p:nvSpPr>
          <p:cNvPr id="72" name="Google Shape;72;p16"/>
          <p:cNvSpPr txBox="1">
            <a:spLocks noGrp="1"/>
          </p:cNvSpPr>
          <p:nvPr>
            <p:ph type="ftr" idx="11"/>
          </p:nvPr>
        </p:nvSpPr>
        <p:spPr>
          <a:xfrm>
            <a:off x="1736002" y="5376501"/>
            <a:ext cx="5672100" cy="1725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800">
                <a:solidFill>
                  <a:srgbClr val="88898A"/>
                </a:solidFill>
                <a:latin typeface="Arial"/>
                <a:ea typeface="Arial"/>
                <a:cs typeface="Arial"/>
                <a:sym typeface="Aria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3"/>
        <p:cNvGrpSpPr/>
        <p:nvPr/>
      </p:nvGrpSpPr>
      <p:grpSpPr>
        <a:xfrm>
          <a:off x="0" y="0"/>
          <a:ext cx="0" cy="0"/>
          <a:chOff x="0" y="0"/>
          <a:chExt cx="0" cy="0"/>
        </a:xfrm>
      </p:grpSpPr>
      <p:sp>
        <p:nvSpPr>
          <p:cNvPr id="74" name="Google Shape;74;p17"/>
          <p:cNvSpPr txBox="1">
            <a:spLocks noGrp="1"/>
          </p:cNvSpPr>
          <p:nvPr>
            <p:ph type="body" idx="1"/>
          </p:nvPr>
        </p:nvSpPr>
        <p:spPr>
          <a:xfrm>
            <a:off x="251520" y="1200151"/>
            <a:ext cx="8668500" cy="3394500"/>
          </a:xfrm>
          <a:prstGeom prst="rect">
            <a:avLst/>
          </a:prstGeom>
          <a:noFill/>
          <a:ln>
            <a:noFill/>
          </a:ln>
        </p:spPr>
        <p:txBody>
          <a:bodyPr spcFirstLastPara="1" wrap="square" lIns="68575" tIns="34275" rIns="68575" bIns="34275" anchor="t" anchorCtr="0">
            <a:noAutofit/>
          </a:bodyPr>
          <a:lstStyle>
            <a:lvl1pPr marL="457200" lvl="0" indent="-285750" algn="l" rtl="0">
              <a:lnSpc>
                <a:spcPct val="90000"/>
              </a:lnSpc>
              <a:spcBef>
                <a:spcPts val="800"/>
              </a:spcBef>
              <a:spcAft>
                <a:spcPts val="0"/>
              </a:spcAft>
              <a:buSzPts val="900"/>
              <a:buChar char="•"/>
              <a:defRPr/>
            </a:lvl1pPr>
            <a:lvl2pPr marL="914400" lvl="1" indent="-285750" algn="l" rtl="0">
              <a:lnSpc>
                <a:spcPct val="90000"/>
              </a:lnSpc>
              <a:spcBef>
                <a:spcPts val="800"/>
              </a:spcBef>
              <a:spcAft>
                <a:spcPts val="0"/>
              </a:spcAft>
              <a:buSzPts val="900"/>
              <a:buChar char="−"/>
              <a:defRPr/>
            </a:lvl2pPr>
            <a:lvl3pPr marL="1371600" lvl="2" indent="-285750" algn="l" rtl="0">
              <a:lnSpc>
                <a:spcPct val="90000"/>
              </a:lnSpc>
              <a:spcBef>
                <a:spcPts val="800"/>
              </a:spcBef>
              <a:spcAft>
                <a:spcPts val="0"/>
              </a:spcAft>
              <a:buSzPts val="900"/>
              <a:buChar char="•"/>
              <a:defRPr/>
            </a:lvl3pPr>
            <a:lvl4pPr marL="1828800" lvl="3" indent="-285750" algn="l" rtl="0">
              <a:lnSpc>
                <a:spcPct val="90000"/>
              </a:lnSpc>
              <a:spcBef>
                <a:spcPts val="800"/>
              </a:spcBef>
              <a:spcAft>
                <a:spcPts val="0"/>
              </a:spcAft>
              <a:buSzPts val="900"/>
              <a:buChar char="−"/>
              <a:defRPr/>
            </a:lvl4pPr>
            <a:lvl5pPr marL="2286000" lvl="4" indent="-285750" algn="l" rtl="0">
              <a:lnSpc>
                <a:spcPct val="90000"/>
              </a:lnSpc>
              <a:spcBef>
                <a:spcPts val="800"/>
              </a:spcBef>
              <a:spcAft>
                <a:spcPts val="0"/>
              </a:spcAft>
              <a:buSzPts val="9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5" name="Google Shape;75;p17"/>
          <p:cNvSpPr txBox="1">
            <a:spLocks noGrp="1"/>
          </p:cNvSpPr>
          <p:nvPr>
            <p:ph type="body" idx="2"/>
          </p:nvPr>
        </p:nvSpPr>
        <p:spPr>
          <a:xfrm>
            <a:off x="267369" y="711353"/>
            <a:ext cx="8664000" cy="354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500"/>
              <a:buNone/>
              <a:defRPr sz="2100" b="0">
                <a:solidFill>
                  <a:schemeClr val="accent1"/>
                </a:solidFill>
              </a:defRPr>
            </a:lvl1pPr>
            <a:lvl2pPr marL="914400" lvl="1" indent="-285750" algn="l" rtl="0">
              <a:lnSpc>
                <a:spcPct val="90000"/>
              </a:lnSpc>
              <a:spcBef>
                <a:spcPts val="800"/>
              </a:spcBef>
              <a:spcAft>
                <a:spcPts val="0"/>
              </a:spcAft>
              <a:buSzPts val="900"/>
              <a:buChar char="−"/>
              <a:defRPr sz="1400">
                <a:solidFill>
                  <a:schemeClr val="dk2"/>
                </a:solidFill>
              </a:defRPr>
            </a:lvl2pPr>
            <a:lvl3pPr marL="1371600" lvl="2" indent="-285750" algn="l" rtl="0">
              <a:lnSpc>
                <a:spcPct val="90000"/>
              </a:lnSpc>
              <a:spcBef>
                <a:spcPts val="800"/>
              </a:spcBef>
              <a:spcAft>
                <a:spcPts val="0"/>
              </a:spcAft>
              <a:buSzPts val="900"/>
              <a:buChar char="•"/>
              <a:defRPr sz="1400">
                <a:solidFill>
                  <a:schemeClr val="dk2"/>
                </a:solidFill>
              </a:defRPr>
            </a:lvl3pPr>
            <a:lvl4pPr marL="1828800" lvl="3" indent="-285750" algn="l" rtl="0">
              <a:lnSpc>
                <a:spcPct val="90000"/>
              </a:lnSpc>
              <a:spcBef>
                <a:spcPts val="800"/>
              </a:spcBef>
              <a:spcAft>
                <a:spcPts val="0"/>
              </a:spcAft>
              <a:buSzPts val="900"/>
              <a:buChar char="−"/>
              <a:defRPr sz="1400">
                <a:solidFill>
                  <a:schemeClr val="dk2"/>
                </a:solidFill>
              </a:defRPr>
            </a:lvl4pPr>
            <a:lvl5pPr marL="2286000" lvl="4" indent="-285750" algn="l" rtl="0">
              <a:lnSpc>
                <a:spcPct val="90000"/>
              </a:lnSpc>
              <a:spcBef>
                <a:spcPts val="800"/>
              </a:spcBef>
              <a:spcAft>
                <a:spcPts val="0"/>
              </a:spcAft>
              <a:buSzPts val="900"/>
              <a:buChar char="•"/>
              <a:defRPr sz="1400">
                <a:solidFill>
                  <a:schemeClr val="dk2"/>
                </a:solidFil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6" name="Google Shape;76;p17"/>
          <p:cNvSpPr txBox="1">
            <a:spLocks noGrp="1"/>
          </p:cNvSpPr>
          <p:nvPr>
            <p:ph type="title"/>
          </p:nvPr>
        </p:nvSpPr>
        <p:spPr>
          <a:xfrm>
            <a:off x="267369" y="205978"/>
            <a:ext cx="8662800" cy="4755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737577"/>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7" name="Google Shape;77;p17"/>
          <p:cNvSpPr txBox="1">
            <a:spLocks noGrp="1"/>
          </p:cNvSpPr>
          <p:nvPr>
            <p:ph type="sldNum" idx="12"/>
          </p:nvPr>
        </p:nvSpPr>
        <p:spPr>
          <a:xfrm>
            <a:off x="8586789" y="4767263"/>
            <a:ext cx="3573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rgbClr val="88898A"/>
                </a:solidFill>
                <a:latin typeface="Avenir"/>
                <a:ea typeface="Avenir"/>
                <a:cs typeface="Avenir"/>
                <a:sym typeface="Avenir"/>
              </a:defRPr>
            </a:lvl1pPr>
            <a:lvl2pPr marL="0" marR="0" lvl="1" indent="0" algn="r" rtl="0">
              <a:spcBef>
                <a:spcPts val="0"/>
              </a:spcBef>
              <a:buNone/>
              <a:defRPr sz="800" b="0" i="0" u="none" strike="noStrike" cap="none">
                <a:solidFill>
                  <a:srgbClr val="88898A"/>
                </a:solidFill>
                <a:latin typeface="Avenir"/>
                <a:ea typeface="Avenir"/>
                <a:cs typeface="Avenir"/>
                <a:sym typeface="Avenir"/>
              </a:defRPr>
            </a:lvl2pPr>
            <a:lvl3pPr marL="0" marR="0" lvl="2" indent="0" algn="r" rtl="0">
              <a:spcBef>
                <a:spcPts val="0"/>
              </a:spcBef>
              <a:buNone/>
              <a:defRPr sz="800" b="0" i="0" u="none" strike="noStrike" cap="none">
                <a:solidFill>
                  <a:srgbClr val="88898A"/>
                </a:solidFill>
                <a:latin typeface="Avenir"/>
                <a:ea typeface="Avenir"/>
                <a:cs typeface="Avenir"/>
                <a:sym typeface="Avenir"/>
              </a:defRPr>
            </a:lvl3pPr>
            <a:lvl4pPr marL="0" marR="0" lvl="3" indent="0" algn="r" rtl="0">
              <a:spcBef>
                <a:spcPts val="0"/>
              </a:spcBef>
              <a:buNone/>
              <a:defRPr sz="800" b="0" i="0" u="none" strike="noStrike" cap="none">
                <a:solidFill>
                  <a:srgbClr val="88898A"/>
                </a:solidFill>
                <a:latin typeface="Avenir"/>
                <a:ea typeface="Avenir"/>
                <a:cs typeface="Avenir"/>
                <a:sym typeface="Avenir"/>
              </a:defRPr>
            </a:lvl4pPr>
            <a:lvl5pPr marL="0" marR="0" lvl="4" indent="0" algn="r" rtl="0">
              <a:spcBef>
                <a:spcPts val="0"/>
              </a:spcBef>
              <a:buNone/>
              <a:defRPr sz="800" b="0" i="0" u="none" strike="noStrike" cap="none">
                <a:solidFill>
                  <a:srgbClr val="88898A"/>
                </a:solidFill>
                <a:latin typeface="Avenir"/>
                <a:ea typeface="Avenir"/>
                <a:cs typeface="Avenir"/>
                <a:sym typeface="Avenir"/>
              </a:defRPr>
            </a:lvl5pPr>
            <a:lvl6pPr marL="0" marR="0" lvl="5" indent="0" algn="r" rtl="0">
              <a:spcBef>
                <a:spcPts val="0"/>
              </a:spcBef>
              <a:buNone/>
              <a:defRPr sz="800" b="0" i="0" u="none" strike="noStrike" cap="none">
                <a:solidFill>
                  <a:srgbClr val="88898A"/>
                </a:solidFill>
                <a:latin typeface="Avenir"/>
                <a:ea typeface="Avenir"/>
                <a:cs typeface="Avenir"/>
                <a:sym typeface="Avenir"/>
              </a:defRPr>
            </a:lvl6pPr>
            <a:lvl7pPr marL="0" marR="0" lvl="6" indent="0" algn="r" rtl="0">
              <a:spcBef>
                <a:spcPts val="0"/>
              </a:spcBef>
              <a:buNone/>
              <a:defRPr sz="800" b="0" i="0" u="none" strike="noStrike" cap="none">
                <a:solidFill>
                  <a:srgbClr val="88898A"/>
                </a:solidFill>
                <a:latin typeface="Avenir"/>
                <a:ea typeface="Avenir"/>
                <a:cs typeface="Avenir"/>
                <a:sym typeface="Avenir"/>
              </a:defRPr>
            </a:lvl7pPr>
            <a:lvl8pPr marL="0" marR="0" lvl="7" indent="0" algn="r" rtl="0">
              <a:spcBef>
                <a:spcPts val="0"/>
              </a:spcBef>
              <a:buNone/>
              <a:defRPr sz="800" b="0" i="0" u="none" strike="noStrike" cap="none">
                <a:solidFill>
                  <a:srgbClr val="88898A"/>
                </a:solidFill>
                <a:latin typeface="Avenir"/>
                <a:ea typeface="Avenir"/>
                <a:cs typeface="Avenir"/>
                <a:sym typeface="Avenir"/>
              </a:defRPr>
            </a:lvl8pPr>
            <a:lvl9pPr marL="0" marR="0" lvl="8" indent="0" algn="r" rtl="0">
              <a:spcBef>
                <a:spcPts val="0"/>
              </a:spcBef>
              <a:buNone/>
              <a:defRPr sz="800" b="0" i="0" u="none" strike="noStrike" cap="none">
                <a:solidFill>
                  <a:srgbClr val="88898A"/>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GB"/>
              <a:t>‹#›</a:t>
            </a:fld>
            <a:endParaRPr/>
          </a:p>
        </p:txBody>
      </p:sp>
      <p:sp>
        <p:nvSpPr>
          <p:cNvPr id="78" name="Google Shape;78;p17"/>
          <p:cNvSpPr txBox="1">
            <a:spLocks noGrp="1"/>
          </p:cNvSpPr>
          <p:nvPr>
            <p:ph type="ftr" idx="11"/>
          </p:nvPr>
        </p:nvSpPr>
        <p:spPr>
          <a:xfrm>
            <a:off x="1736002" y="5376501"/>
            <a:ext cx="5672100" cy="1725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800">
                <a:solidFill>
                  <a:srgbClr val="88898A"/>
                </a:solidFill>
                <a:latin typeface="Arial"/>
                <a:ea typeface="Arial"/>
                <a:cs typeface="Arial"/>
                <a:sym typeface="Aria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_Bullets">
  <p:cSld name="Title and Content_Bullets">
    <p:spTree>
      <p:nvGrpSpPr>
        <p:cNvPr id="1" name="Shape 79"/>
        <p:cNvGrpSpPr/>
        <p:nvPr/>
      </p:nvGrpSpPr>
      <p:grpSpPr>
        <a:xfrm>
          <a:off x="0" y="0"/>
          <a:ext cx="0" cy="0"/>
          <a:chOff x="0" y="0"/>
          <a:chExt cx="0" cy="0"/>
        </a:xfrm>
      </p:grpSpPr>
      <p:sp>
        <p:nvSpPr>
          <p:cNvPr id="80" name="Google Shape;80;p18"/>
          <p:cNvSpPr txBox="1">
            <a:spLocks noGrp="1"/>
          </p:cNvSpPr>
          <p:nvPr>
            <p:ph type="title"/>
          </p:nvPr>
        </p:nvSpPr>
        <p:spPr>
          <a:xfrm>
            <a:off x="333375" y="251714"/>
            <a:ext cx="8477100" cy="40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737577"/>
              </a:buClr>
              <a:buSzPts val="2100"/>
              <a:buFont typeface="Arial"/>
              <a:buNone/>
              <a:defRPr>
                <a:solidFill>
                  <a:srgbClr val="737577"/>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1" name="Google Shape;81;p18"/>
          <p:cNvSpPr txBox="1">
            <a:spLocks noGrp="1"/>
          </p:cNvSpPr>
          <p:nvPr>
            <p:ph type="body" idx="1"/>
          </p:nvPr>
        </p:nvSpPr>
        <p:spPr>
          <a:xfrm>
            <a:off x="333375" y="802577"/>
            <a:ext cx="8477100" cy="3862200"/>
          </a:xfrm>
          <a:prstGeom prst="rect">
            <a:avLst/>
          </a:prstGeom>
          <a:noFill/>
          <a:ln>
            <a:noFill/>
          </a:ln>
        </p:spPr>
        <p:txBody>
          <a:bodyPr spcFirstLastPara="1" wrap="square" lIns="68575" tIns="34275" rIns="68575" bIns="34275" anchor="t" anchorCtr="0">
            <a:noAutofit/>
          </a:bodyPr>
          <a:lstStyle>
            <a:lvl1pPr marL="457200" lvl="0" indent="-298450" algn="l" rtl="0">
              <a:lnSpc>
                <a:spcPct val="90000"/>
              </a:lnSpc>
              <a:spcBef>
                <a:spcPts val="800"/>
              </a:spcBef>
              <a:spcAft>
                <a:spcPts val="0"/>
              </a:spcAft>
              <a:buClr>
                <a:schemeClr val="dk1"/>
              </a:buClr>
              <a:buSzPts val="1100"/>
              <a:buChar char="•"/>
              <a:defRPr>
                <a:solidFill>
                  <a:schemeClr val="dk1"/>
                </a:solidFill>
              </a:defRPr>
            </a:lvl1pPr>
            <a:lvl2pPr marL="914400" lvl="1" indent="-285750" algn="l" rtl="0">
              <a:lnSpc>
                <a:spcPct val="90000"/>
              </a:lnSpc>
              <a:spcBef>
                <a:spcPts val="800"/>
              </a:spcBef>
              <a:spcAft>
                <a:spcPts val="0"/>
              </a:spcAft>
              <a:buClr>
                <a:schemeClr val="dk1"/>
              </a:buClr>
              <a:buSzPts val="900"/>
              <a:buChar char="−"/>
              <a:defRPr>
                <a:solidFill>
                  <a:schemeClr val="dk1"/>
                </a:solidFill>
              </a:defRPr>
            </a:lvl2pPr>
            <a:lvl3pPr marL="1371600" lvl="2" indent="-279400" algn="l" rtl="0">
              <a:lnSpc>
                <a:spcPct val="90000"/>
              </a:lnSpc>
              <a:spcBef>
                <a:spcPts val="800"/>
              </a:spcBef>
              <a:spcAft>
                <a:spcPts val="0"/>
              </a:spcAft>
              <a:buClr>
                <a:schemeClr val="dk1"/>
              </a:buClr>
              <a:buSzPts val="800"/>
              <a:buChar char="•"/>
              <a:defRPr>
                <a:solidFill>
                  <a:schemeClr val="dk1"/>
                </a:solidFill>
              </a:defRPr>
            </a:lvl3pPr>
            <a:lvl4pPr marL="1828800" lvl="3" indent="-273050" algn="l" rtl="0">
              <a:lnSpc>
                <a:spcPct val="90000"/>
              </a:lnSpc>
              <a:spcBef>
                <a:spcPts val="800"/>
              </a:spcBef>
              <a:spcAft>
                <a:spcPts val="0"/>
              </a:spcAft>
              <a:buClr>
                <a:schemeClr val="dk1"/>
              </a:buClr>
              <a:buSzPts val="700"/>
              <a:buChar char="−"/>
              <a:defRPr>
                <a:solidFill>
                  <a:schemeClr val="dk1"/>
                </a:solidFill>
              </a:defRPr>
            </a:lvl4pPr>
            <a:lvl5pPr marL="2286000" lvl="4" indent="-266700" algn="l" rtl="0">
              <a:lnSpc>
                <a:spcPct val="90000"/>
              </a:lnSpc>
              <a:spcBef>
                <a:spcPts val="800"/>
              </a:spcBef>
              <a:spcAft>
                <a:spcPts val="0"/>
              </a:spcAft>
              <a:buClr>
                <a:schemeClr val="dk1"/>
              </a:buClr>
              <a:buSzPts val="600"/>
              <a:buChar char="•"/>
              <a:defRPr>
                <a:solidFill>
                  <a:schemeClr val="dk1"/>
                </a:solidFil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2" name="Google Shape;82;p18"/>
          <p:cNvSpPr txBox="1">
            <a:spLocks noGrp="1"/>
          </p:cNvSpPr>
          <p:nvPr>
            <p:ph type="ftr" idx="11"/>
          </p:nvPr>
        </p:nvSpPr>
        <p:spPr>
          <a:xfrm>
            <a:off x="1736002" y="5376501"/>
            <a:ext cx="5672100" cy="1725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3" name="Google Shape;83;p18"/>
          <p:cNvSpPr txBox="1">
            <a:spLocks noGrp="1"/>
          </p:cNvSpPr>
          <p:nvPr>
            <p:ph type="sldNum" idx="12"/>
          </p:nvPr>
        </p:nvSpPr>
        <p:spPr>
          <a:xfrm>
            <a:off x="8053058" y="5376501"/>
            <a:ext cx="699900" cy="172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losing Slide" type="blank">
  <p:cSld name="BLANK">
    <p:spTree>
      <p:nvGrpSpPr>
        <p:cNvPr id="1" name="Shape 84"/>
        <p:cNvGrpSpPr/>
        <p:nvPr/>
      </p:nvGrpSpPr>
      <p:grpSpPr>
        <a:xfrm>
          <a:off x="0" y="0"/>
          <a:ext cx="0" cy="0"/>
          <a:chOff x="0" y="0"/>
          <a:chExt cx="0" cy="0"/>
        </a:xfrm>
      </p:grpSpPr>
      <p:pic>
        <p:nvPicPr>
          <p:cNvPr id="85" name="Google Shape;85;p19"/>
          <p:cNvPicPr preferRelativeResize="0"/>
          <p:nvPr/>
        </p:nvPicPr>
        <p:blipFill rotWithShape="1">
          <a:blip r:embed="rId2">
            <a:alphaModFix/>
          </a:blip>
          <a:srcRect/>
          <a:stretch/>
        </p:blipFill>
        <p:spPr>
          <a:xfrm>
            <a:off x="2727405" y="2106778"/>
            <a:ext cx="3689190" cy="92994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ection Divider - Digitalme">
  <p:cSld name="Section Divider - Digitalme">
    <p:spTree>
      <p:nvGrpSpPr>
        <p:cNvPr id="1" name="Shape 86"/>
        <p:cNvGrpSpPr/>
        <p:nvPr/>
      </p:nvGrpSpPr>
      <p:grpSpPr>
        <a:xfrm>
          <a:off x="0" y="0"/>
          <a:ext cx="0" cy="0"/>
          <a:chOff x="0" y="0"/>
          <a:chExt cx="0" cy="0"/>
        </a:xfrm>
      </p:grpSpPr>
      <p:pic>
        <p:nvPicPr>
          <p:cNvPr id="87" name="Google Shape;87;p2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8" name="Google Shape;88;p20"/>
          <p:cNvSpPr txBox="1">
            <a:spLocks noGrp="1"/>
          </p:cNvSpPr>
          <p:nvPr>
            <p:ph type="ctrTitle"/>
          </p:nvPr>
        </p:nvSpPr>
        <p:spPr>
          <a:xfrm>
            <a:off x="342900" y="2846070"/>
            <a:ext cx="7077600" cy="7611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737577"/>
              </a:buClr>
              <a:buSzPts val="2700"/>
              <a:buFont typeface="Arial"/>
              <a:buNone/>
              <a:defRPr sz="2700">
                <a:solidFill>
                  <a:srgbClr val="737577"/>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9" name="Google Shape;89;p20"/>
          <p:cNvSpPr txBox="1">
            <a:spLocks noGrp="1"/>
          </p:cNvSpPr>
          <p:nvPr>
            <p:ph type="subTitle" idx="1"/>
          </p:nvPr>
        </p:nvSpPr>
        <p:spPr>
          <a:xfrm>
            <a:off x="342900" y="3621024"/>
            <a:ext cx="7077600" cy="548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SzPts val="1300"/>
              <a:buNone/>
              <a:defRPr sz="1800">
                <a:solidFill>
                  <a:schemeClr val="dk1"/>
                </a:solidFill>
              </a:defRPr>
            </a:lvl1pPr>
            <a:lvl2pPr lvl="1" algn="ctr" rtl="0">
              <a:lnSpc>
                <a:spcPct val="90000"/>
              </a:lnSpc>
              <a:spcBef>
                <a:spcPts val="800"/>
              </a:spcBef>
              <a:spcAft>
                <a:spcPts val="0"/>
              </a:spcAft>
              <a:buSzPts val="1100"/>
              <a:buNone/>
              <a:defRPr sz="1500"/>
            </a:lvl2pPr>
            <a:lvl3pPr lvl="2" algn="ctr" rtl="0">
              <a:lnSpc>
                <a:spcPct val="90000"/>
              </a:lnSpc>
              <a:spcBef>
                <a:spcPts val="800"/>
              </a:spcBef>
              <a:spcAft>
                <a:spcPts val="0"/>
              </a:spcAft>
              <a:buSzPts val="900"/>
              <a:buNone/>
              <a:defRPr sz="1400"/>
            </a:lvl3pPr>
            <a:lvl4pPr lvl="3" algn="ctr" rtl="0">
              <a:lnSpc>
                <a:spcPct val="90000"/>
              </a:lnSpc>
              <a:spcBef>
                <a:spcPts val="800"/>
              </a:spcBef>
              <a:spcAft>
                <a:spcPts val="0"/>
              </a:spcAft>
              <a:buSzPts val="800"/>
              <a:buNone/>
              <a:defRPr sz="1200"/>
            </a:lvl4pPr>
            <a:lvl5pPr lvl="4" algn="ctr" rtl="0">
              <a:lnSpc>
                <a:spcPct val="90000"/>
              </a:lnSpc>
              <a:spcBef>
                <a:spcPts val="800"/>
              </a:spcBef>
              <a:spcAft>
                <a:spcPts val="0"/>
              </a:spcAft>
              <a:buSzPts val="8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90" name="Google Shape;90;p20"/>
          <p:cNvSpPr txBox="1">
            <a:spLocks noGrp="1"/>
          </p:cNvSpPr>
          <p:nvPr>
            <p:ph type="ftr" idx="11"/>
          </p:nvPr>
        </p:nvSpPr>
        <p:spPr>
          <a:xfrm>
            <a:off x="346295" y="5376501"/>
            <a:ext cx="5672100" cy="1725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1" name="Google Shape;91;p20"/>
          <p:cNvSpPr txBox="1">
            <a:spLocks noGrp="1"/>
          </p:cNvSpPr>
          <p:nvPr>
            <p:ph type="sldNum" idx="12"/>
          </p:nvPr>
        </p:nvSpPr>
        <p:spPr>
          <a:xfrm>
            <a:off x="8053058" y="5376501"/>
            <a:ext cx="699900" cy="172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800">
                <a:solidFill>
                  <a:schemeClr val="lt1"/>
                </a:solidFill>
                <a:latin typeface="Arial"/>
                <a:ea typeface="Arial"/>
                <a:cs typeface="Arial"/>
                <a:sym typeface="Arial"/>
              </a:defRPr>
            </a:lvl1pPr>
            <a:lvl2pPr marL="0" lvl="1" indent="0" algn="r" rtl="0">
              <a:spcBef>
                <a:spcPts val="0"/>
              </a:spcBef>
              <a:buNone/>
              <a:defRPr sz="800">
                <a:solidFill>
                  <a:schemeClr val="lt1"/>
                </a:solidFill>
                <a:latin typeface="Arial"/>
                <a:ea typeface="Arial"/>
                <a:cs typeface="Arial"/>
                <a:sym typeface="Arial"/>
              </a:defRPr>
            </a:lvl2pPr>
            <a:lvl3pPr marL="0" lvl="2" indent="0" algn="r" rtl="0">
              <a:spcBef>
                <a:spcPts val="0"/>
              </a:spcBef>
              <a:buNone/>
              <a:defRPr sz="800">
                <a:solidFill>
                  <a:schemeClr val="lt1"/>
                </a:solidFill>
                <a:latin typeface="Arial"/>
                <a:ea typeface="Arial"/>
                <a:cs typeface="Arial"/>
                <a:sym typeface="Arial"/>
              </a:defRPr>
            </a:lvl3pPr>
            <a:lvl4pPr marL="0" lvl="3" indent="0" algn="r" rtl="0">
              <a:spcBef>
                <a:spcPts val="0"/>
              </a:spcBef>
              <a:buNone/>
              <a:defRPr sz="800">
                <a:solidFill>
                  <a:schemeClr val="lt1"/>
                </a:solidFill>
                <a:latin typeface="Arial"/>
                <a:ea typeface="Arial"/>
                <a:cs typeface="Arial"/>
                <a:sym typeface="Arial"/>
              </a:defRPr>
            </a:lvl4pPr>
            <a:lvl5pPr marL="0" lvl="4" indent="0" algn="r" rtl="0">
              <a:spcBef>
                <a:spcPts val="0"/>
              </a:spcBef>
              <a:buNone/>
              <a:defRPr sz="800">
                <a:solidFill>
                  <a:schemeClr val="lt1"/>
                </a:solidFill>
                <a:latin typeface="Arial"/>
                <a:ea typeface="Arial"/>
                <a:cs typeface="Arial"/>
                <a:sym typeface="Arial"/>
              </a:defRPr>
            </a:lvl5pPr>
            <a:lvl6pPr marL="0" lvl="5" indent="0" algn="r" rtl="0">
              <a:spcBef>
                <a:spcPts val="0"/>
              </a:spcBef>
              <a:buNone/>
              <a:defRPr sz="800">
                <a:solidFill>
                  <a:schemeClr val="lt1"/>
                </a:solidFill>
                <a:latin typeface="Arial"/>
                <a:ea typeface="Arial"/>
                <a:cs typeface="Arial"/>
                <a:sym typeface="Arial"/>
              </a:defRPr>
            </a:lvl6pPr>
            <a:lvl7pPr marL="0" lvl="6" indent="0" algn="r" rtl="0">
              <a:spcBef>
                <a:spcPts val="0"/>
              </a:spcBef>
              <a:buNone/>
              <a:defRPr sz="800">
                <a:solidFill>
                  <a:schemeClr val="lt1"/>
                </a:solidFill>
                <a:latin typeface="Arial"/>
                <a:ea typeface="Arial"/>
                <a:cs typeface="Arial"/>
                <a:sym typeface="Arial"/>
              </a:defRPr>
            </a:lvl7pPr>
            <a:lvl8pPr marL="0" lvl="7" indent="0" algn="r" rtl="0">
              <a:spcBef>
                <a:spcPts val="0"/>
              </a:spcBef>
              <a:buNone/>
              <a:defRPr sz="800">
                <a:solidFill>
                  <a:schemeClr val="lt1"/>
                </a:solidFill>
                <a:latin typeface="Arial"/>
                <a:ea typeface="Arial"/>
                <a:cs typeface="Arial"/>
                <a:sym typeface="Arial"/>
              </a:defRPr>
            </a:lvl8pPr>
            <a:lvl9pPr marL="0" lvl="8" indent="0" algn="r" rtl="0">
              <a:spcBef>
                <a:spcPts val="0"/>
              </a:spcBef>
              <a:buNone/>
              <a:defRPr sz="8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92" name="Google Shape;92;p20"/>
          <p:cNvSpPr txBox="1"/>
          <p:nvPr/>
        </p:nvSpPr>
        <p:spPr>
          <a:xfrm>
            <a:off x="8060266" y="4856048"/>
            <a:ext cx="685800" cy="19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GB" sz="800">
                <a:solidFill>
                  <a:schemeClr val="dk1"/>
                </a:solidFill>
                <a:latin typeface="Arial"/>
                <a:ea typeface="Arial"/>
                <a:cs typeface="Arial"/>
                <a:sym typeface="Arial"/>
              </a:rPr>
              <a:t>‹#›</a:t>
            </a:fld>
            <a:endParaRPr sz="1400">
              <a:solidFill>
                <a:schemeClr val="dk1"/>
              </a:solidFill>
              <a:latin typeface="Arial"/>
              <a:ea typeface="Arial"/>
              <a:cs typeface="Arial"/>
              <a:sym typeface="Arial"/>
            </a:endParaRPr>
          </a:p>
        </p:txBody>
      </p:sp>
      <p:pic>
        <p:nvPicPr>
          <p:cNvPr id="93" name="Google Shape;93;p20"/>
          <p:cNvPicPr preferRelativeResize="0"/>
          <p:nvPr/>
        </p:nvPicPr>
        <p:blipFill rotWithShape="1">
          <a:blip r:embed="rId3">
            <a:alphaModFix/>
          </a:blip>
          <a:srcRect/>
          <a:stretch/>
        </p:blipFill>
        <p:spPr>
          <a:xfrm>
            <a:off x="442541" y="2569595"/>
            <a:ext cx="1546188" cy="389752"/>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1_Section Divider - Custom">
  <p:cSld name="1_Section Divider - Custom">
    <p:spTree>
      <p:nvGrpSpPr>
        <p:cNvPr id="1" name="Shape 94"/>
        <p:cNvGrpSpPr/>
        <p:nvPr/>
      </p:nvGrpSpPr>
      <p:grpSpPr>
        <a:xfrm>
          <a:off x="0" y="0"/>
          <a:ext cx="0" cy="0"/>
          <a:chOff x="0" y="0"/>
          <a:chExt cx="0" cy="0"/>
        </a:xfrm>
      </p:grpSpPr>
      <p:sp>
        <p:nvSpPr>
          <p:cNvPr id="95" name="Google Shape;95;p21"/>
          <p:cNvSpPr txBox="1">
            <a:spLocks noGrp="1"/>
          </p:cNvSpPr>
          <p:nvPr>
            <p:ph type="ctrTitle"/>
          </p:nvPr>
        </p:nvSpPr>
        <p:spPr>
          <a:xfrm>
            <a:off x="342900" y="2846070"/>
            <a:ext cx="7077600" cy="7611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737577"/>
              </a:buClr>
              <a:buSzPts val="2700"/>
              <a:buFont typeface="Arial"/>
              <a:buNone/>
              <a:defRPr sz="2700">
                <a:solidFill>
                  <a:srgbClr val="737577"/>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6" name="Google Shape;96;p21"/>
          <p:cNvSpPr txBox="1">
            <a:spLocks noGrp="1"/>
          </p:cNvSpPr>
          <p:nvPr>
            <p:ph type="subTitle" idx="1"/>
          </p:nvPr>
        </p:nvSpPr>
        <p:spPr>
          <a:xfrm>
            <a:off x="342900" y="3621024"/>
            <a:ext cx="7077600" cy="548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SzPts val="1300"/>
              <a:buNone/>
              <a:defRPr sz="1800">
                <a:solidFill>
                  <a:schemeClr val="dk1"/>
                </a:solidFill>
              </a:defRPr>
            </a:lvl1pPr>
            <a:lvl2pPr lvl="1" algn="ctr" rtl="0">
              <a:lnSpc>
                <a:spcPct val="90000"/>
              </a:lnSpc>
              <a:spcBef>
                <a:spcPts val="800"/>
              </a:spcBef>
              <a:spcAft>
                <a:spcPts val="0"/>
              </a:spcAft>
              <a:buSzPts val="1100"/>
              <a:buNone/>
              <a:defRPr sz="1500"/>
            </a:lvl2pPr>
            <a:lvl3pPr lvl="2" algn="ctr" rtl="0">
              <a:lnSpc>
                <a:spcPct val="90000"/>
              </a:lnSpc>
              <a:spcBef>
                <a:spcPts val="800"/>
              </a:spcBef>
              <a:spcAft>
                <a:spcPts val="0"/>
              </a:spcAft>
              <a:buSzPts val="900"/>
              <a:buNone/>
              <a:defRPr sz="1400"/>
            </a:lvl3pPr>
            <a:lvl4pPr lvl="3" algn="ctr" rtl="0">
              <a:lnSpc>
                <a:spcPct val="90000"/>
              </a:lnSpc>
              <a:spcBef>
                <a:spcPts val="800"/>
              </a:spcBef>
              <a:spcAft>
                <a:spcPts val="0"/>
              </a:spcAft>
              <a:buSzPts val="800"/>
              <a:buNone/>
              <a:defRPr sz="1200"/>
            </a:lvl4pPr>
            <a:lvl5pPr lvl="4" algn="ctr" rtl="0">
              <a:lnSpc>
                <a:spcPct val="90000"/>
              </a:lnSpc>
              <a:spcBef>
                <a:spcPts val="800"/>
              </a:spcBef>
              <a:spcAft>
                <a:spcPts val="0"/>
              </a:spcAft>
              <a:buSzPts val="8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97" name="Google Shape;97;p21"/>
          <p:cNvSpPr txBox="1">
            <a:spLocks noGrp="1"/>
          </p:cNvSpPr>
          <p:nvPr>
            <p:ph type="ftr" idx="11"/>
          </p:nvPr>
        </p:nvSpPr>
        <p:spPr>
          <a:xfrm>
            <a:off x="346295" y="5376501"/>
            <a:ext cx="5672100" cy="1725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8" name="Google Shape;98;p21"/>
          <p:cNvSpPr txBox="1">
            <a:spLocks noGrp="1"/>
          </p:cNvSpPr>
          <p:nvPr>
            <p:ph type="sldNum" idx="12"/>
          </p:nvPr>
        </p:nvSpPr>
        <p:spPr>
          <a:xfrm>
            <a:off x="8053058" y="5376501"/>
            <a:ext cx="699900" cy="172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800">
                <a:solidFill>
                  <a:schemeClr val="lt1"/>
                </a:solidFill>
                <a:latin typeface="Arial"/>
                <a:ea typeface="Arial"/>
                <a:cs typeface="Arial"/>
                <a:sym typeface="Arial"/>
              </a:defRPr>
            </a:lvl1pPr>
            <a:lvl2pPr marL="0" lvl="1" indent="0" algn="r" rtl="0">
              <a:spcBef>
                <a:spcPts val="0"/>
              </a:spcBef>
              <a:buNone/>
              <a:defRPr sz="800">
                <a:solidFill>
                  <a:schemeClr val="lt1"/>
                </a:solidFill>
                <a:latin typeface="Arial"/>
                <a:ea typeface="Arial"/>
                <a:cs typeface="Arial"/>
                <a:sym typeface="Arial"/>
              </a:defRPr>
            </a:lvl2pPr>
            <a:lvl3pPr marL="0" lvl="2" indent="0" algn="r" rtl="0">
              <a:spcBef>
                <a:spcPts val="0"/>
              </a:spcBef>
              <a:buNone/>
              <a:defRPr sz="800">
                <a:solidFill>
                  <a:schemeClr val="lt1"/>
                </a:solidFill>
                <a:latin typeface="Arial"/>
                <a:ea typeface="Arial"/>
                <a:cs typeface="Arial"/>
                <a:sym typeface="Arial"/>
              </a:defRPr>
            </a:lvl3pPr>
            <a:lvl4pPr marL="0" lvl="3" indent="0" algn="r" rtl="0">
              <a:spcBef>
                <a:spcPts val="0"/>
              </a:spcBef>
              <a:buNone/>
              <a:defRPr sz="800">
                <a:solidFill>
                  <a:schemeClr val="lt1"/>
                </a:solidFill>
                <a:latin typeface="Arial"/>
                <a:ea typeface="Arial"/>
                <a:cs typeface="Arial"/>
                <a:sym typeface="Arial"/>
              </a:defRPr>
            </a:lvl4pPr>
            <a:lvl5pPr marL="0" lvl="4" indent="0" algn="r" rtl="0">
              <a:spcBef>
                <a:spcPts val="0"/>
              </a:spcBef>
              <a:buNone/>
              <a:defRPr sz="800">
                <a:solidFill>
                  <a:schemeClr val="lt1"/>
                </a:solidFill>
                <a:latin typeface="Arial"/>
                <a:ea typeface="Arial"/>
                <a:cs typeface="Arial"/>
                <a:sym typeface="Arial"/>
              </a:defRPr>
            </a:lvl5pPr>
            <a:lvl6pPr marL="0" lvl="5" indent="0" algn="r" rtl="0">
              <a:spcBef>
                <a:spcPts val="0"/>
              </a:spcBef>
              <a:buNone/>
              <a:defRPr sz="800">
                <a:solidFill>
                  <a:schemeClr val="lt1"/>
                </a:solidFill>
                <a:latin typeface="Arial"/>
                <a:ea typeface="Arial"/>
                <a:cs typeface="Arial"/>
                <a:sym typeface="Arial"/>
              </a:defRPr>
            </a:lvl6pPr>
            <a:lvl7pPr marL="0" lvl="6" indent="0" algn="r" rtl="0">
              <a:spcBef>
                <a:spcPts val="0"/>
              </a:spcBef>
              <a:buNone/>
              <a:defRPr sz="800">
                <a:solidFill>
                  <a:schemeClr val="lt1"/>
                </a:solidFill>
                <a:latin typeface="Arial"/>
                <a:ea typeface="Arial"/>
                <a:cs typeface="Arial"/>
                <a:sym typeface="Arial"/>
              </a:defRPr>
            </a:lvl7pPr>
            <a:lvl8pPr marL="0" lvl="7" indent="0" algn="r" rtl="0">
              <a:spcBef>
                <a:spcPts val="0"/>
              </a:spcBef>
              <a:buNone/>
              <a:defRPr sz="800">
                <a:solidFill>
                  <a:schemeClr val="lt1"/>
                </a:solidFill>
                <a:latin typeface="Arial"/>
                <a:ea typeface="Arial"/>
                <a:cs typeface="Arial"/>
                <a:sym typeface="Arial"/>
              </a:defRPr>
            </a:lvl8pPr>
            <a:lvl9pPr marL="0" lvl="8" indent="0" algn="r" rtl="0">
              <a:spcBef>
                <a:spcPts val="0"/>
              </a:spcBef>
              <a:buNone/>
              <a:defRPr sz="8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99" name="Google Shape;99;p21"/>
          <p:cNvSpPr txBox="1"/>
          <p:nvPr/>
        </p:nvSpPr>
        <p:spPr>
          <a:xfrm>
            <a:off x="8060266" y="4856048"/>
            <a:ext cx="685800" cy="19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GB" sz="800">
                <a:solidFill>
                  <a:schemeClr val="dk1"/>
                </a:solidFill>
                <a:latin typeface="Arial"/>
                <a:ea typeface="Arial"/>
                <a:cs typeface="Arial"/>
                <a:sym typeface="Arial"/>
              </a:rPr>
              <a:t>‹#›</a:t>
            </a:fld>
            <a:endParaRPr sz="1400">
              <a:solidFill>
                <a:schemeClr val="dk1"/>
              </a:solidFill>
              <a:latin typeface="Arial"/>
              <a:ea typeface="Arial"/>
              <a:cs typeface="Arial"/>
              <a:sym typeface="Arial"/>
            </a:endParaRPr>
          </a:p>
        </p:txBody>
      </p:sp>
      <p:pic>
        <p:nvPicPr>
          <p:cNvPr id="100" name="Google Shape;100;p21"/>
          <p:cNvPicPr preferRelativeResize="0"/>
          <p:nvPr/>
        </p:nvPicPr>
        <p:blipFill rotWithShape="1">
          <a:blip r:embed="rId2">
            <a:alphaModFix/>
          </a:blip>
          <a:srcRect/>
          <a:stretch/>
        </p:blipFill>
        <p:spPr>
          <a:xfrm>
            <a:off x="442541" y="2569595"/>
            <a:ext cx="1546188" cy="38975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Section Divider - Person Tech">
  <p:cSld name="Section Divider - Person Tech">
    <p:spTree>
      <p:nvGrpSpPr>
        <p:cNvPr id="1" name="Shape 101"/>
        <p:cNvGrpSpPr/>
        <p:nvPr/>
      </p:nvGrpSpPr>
      <p:grpSpPr>
        <a:xfrm>
          <a:off x="0" y="0"/>
          <a:ext cx="0" cy="0"/>
          <a:chOff x="0" y="0"/>
          <a:chExt cx="0" cy="0"/>
        </a:xfrm>
      </p:grpSpPr>
      <p:sp>
        <p:nvSpPr>
          <p:cNvPr id="102" name="Google Shape;102;p22"/>
          <p:cNvSpPr txBox="1">
            <a:spLocks noGrp="1"/>
          </p:cNvSpPr>
          <p:nvPr>
            <p:ph type="ctrTitle"/>
          </p:nvPr>
        </p:nvSpPr>
        <p:spPr>
          <a:xfrm>
            <a:off x="346295" y="1978006"/>
            <a:ext cx="8451300" cy="444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737577"/>
              </a:buClr>
              <a:buSzPts val="2400"/>
              <a:buFont typeface="Arial"/>
              <a:buNone/>
              <a:defRPr sz="2400">
                <a:solidFill>
                  <a:srgbClr val="737577"/>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3" name="Google Shape;103;p22"/>
          <p:cNvSpPr txBox="1">
            <a:spLocks noGrp="1"/>
          </p:cNvSpPr>
          <p:nvPr>
            <p:ph type="subTitle" idx="1"/>
          </p:nvPr>
        </p:nvSpPr>
        <p:spPr>
          <a:xfrm>
            <a:off x="346295" y="2449802"/>
            <a:ext cx="8451300" cy="3531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SzPts val="1300"/>
              <a:buNone/>
              <a:defRPr sz="1800">
                <a:solidFill>
                  <a:schemeClr val="dk1"/>
                </a:solidFill>
              </a:defRPr>
            </a:lvl1pPr>
            <a:lvl2pPr lvl="1" algn="ctr" rtl="0">
              <a:lnSpc>
                <a:spcPct val="90000"/>
              </a:lnSpc>
              <a:spcBef>
                <a:spcPts val="800"/>
              </a:spcBef>
              <a:spcAft>
                <a:spcPts val="0"/>
              </a:spcAft>
              <a:buSzPts val="1100"/>
              <a:buNone/>
              <a:defRPr sz="1500"/>
            </a:lvl2pPr>
            <a:lvl3pPr lvl="2" algn="ctr" rtl="0">
              <a:lnSpc>
                <a:spcPct val="90000"/>
              </a:lnSpc>
              <a:spcBef>
                <a:spcPts val="800"/>
              </a:spcBef>
              <a:spcAft>
                <a:spcPts val="0"/>
              </a:spcAft>
              <a:buSzPts val="900"/>
              <a:buNone/>
              <a:defRPr sz="1400"/>
            </a:lvl3pPr>
            <a:lvl4pPr lvl="3" algn="ctr" rtl="0">
              <a:lnSpc>
                <a:spcPct val="90000"/>
              </a:lnSpc>
              <a:spcBef>
                <a:spcPts val="800"/>
              </a:spcBef>
              <a:spcAft>
                <a:spcPts val="0"/>
              </a:spcAft>
              <a:buSzPts val="800"/>
              <a:buNone/>
              <a:defRPr sz="1200"/>
            </a:lvl4pPr>
            <a:lvl5pPr lvl="4" algn="ctr" rtl="0">
              <a:lnSpc>
                <a:spcPct val="90000"/>
              </a:lnSpc>
              <a:spcBef>
                <a:spcPts val="800"/>
              </a:spcBef>
              <a:spcAft>
                <a:spcPts val="0"/>
              </a:spcAft>
              <a:buSzPts val="8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04" name="Google Shape;104;p22"/>
          <p:cNvSpPr txBox="1">
            <a:spLocks noGrp="1"/>
          </p:cNvSpPr>
          <p:nvPr>
            <p:ph type="ftr" idx="11"/>
          </p:nvPr>
        </p:nvSpPr>
        <p:spPr>
          <a:xfrm>
            <a:off x="346295" y="5376501"/>
            <a:ext cx="5672100" cy="1725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5" name="Google Shape;105;p22"/>
          <p:cNvSpPr txBox="1">
            <a:spLocks noGrp="1"/>
          </p:cNvSpPr>
          <p:nvPr>
            <p:ph type="sldNum" idx="12"/>
          </p:nvPr>
        </p:nvSpPr>
        <p:spPr>
          <a:xfrm>
            <a:off x="8053058" y="5376501"/>
            <a:ext cx="699900" cy="172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800">
                <a:solidFill>
                  <a:schemeClr val="lt1"/>
                </a:solidFill>
                <a:latin typeface="Arial"/>
                <a:ea typeface="Arial"/>
                <a:cs typeface="Arial"/>
                <a:sym typeface="Arial"/>
              </a:defRPr>
            </a:lvl1pPr>
            <a:lvl2pPr marL="0" lvl="1" indent="0" algn="r" rtl="0">
              <a:spcBef>
                <a:spcPts val="0"/>
              </a:spcBef>
              <a:buNone/>
              <a:defRPr sz="800">
                <a:solidFill>
                  <a:schemeClr val="lt1"/>
                </a:solidFill>
                <a:latin typeface="Arial"/>
                <a:ea typeface="Arial"/>
                <a:cs typeface="Arial"/>
                <a:sym typeface="Arial"/>
              </a:defRPr>
            </a:lvl2pPr>
            <a:lvl3pPr marL="0" lvl="2" indent="0" algn="r" rtl="0">
              <a:spcBef>
                <a:spcPts val="0"/>
              </a:spcBef>
              <a:buNone/>
              <a:defRPr sz="800">
                <a:solidFill>
                  <a:schemeClr val="lt1"/>
                </a:solidFill>
                <a:latin typeface="Arial"/>
                <a:ea typeface="Arial"/>
                <a:cs typeface="Arial"/>
                <a:sym typeface="Arial"/>
              </a:defRPr>
            </a:lvl3pPr>
            <a:lvl4pPr marL="0" lvl="3" indent="0" algn="r" rtl="0">
              <a:spcBef>
                <a:spcPts val="0"/>
              </a:spcBef>
              <a:buNone/>
              <a:defRPr sz="800">
                <a:solidFill>
                  <a:schemeClr val="lt1"/>
                </a:solidFill>
                <a:latin typeface="Arial"/>
                <a:ea typeface="Arial"/>
                <a:cs typeface="Arial"/>
                <a:sym typeface="Arial"/>
              </a:defRPr>
            </a:lvl4pPr>
            <a:lvl5pPr marL="0" lvl="4" indent="0" algn="r" rtl="0">
              <a:spcBef>
                <a:spcPts val="0"/>
              </a:spcBef>
              <a:buNone/>
              <a:defRPr sz="800">
                <a:solidFill>
                  <a:schemeClr val="lt1"/>
                </a:solidFill>
                <a:latin typeface="Arial"/>
                <a:ea typeface="Arial"/>
                <a:cs typeface="Arial"/>
                <a:sym typeface="Arial"/>
              </a:defRPr>
            </a:lvl5pPr>
            <a:lvl6pPr marL="0" lvl="5" indent="0" algn="r" rtl="0">
              <a:spcBef>
                <a:spcPts val="0"/>
              </a:spcBef>
              <a:buNone/>
              <a:defRPr sz="800">
                <a:solidFill>
                  <a:schemeClr val="lt1"/>
                </a:solidFill>
                <a:latin typeface="Arial"/>
                <a:ea typeface="Arial"/>
                <a:cs typeface="Arial"/>
                <a:sym typeface="Arial"/>
              </a:defRPr>
            </a:lvl6pPr>
            <a:lvl7pPr marL="0" lvl="6" indent="0" algn="r" rtl="0">
              <a:spcBef>
                <a:spcPts val="0"/>
              </a:spcBef>
              <a:buNone/>
              <a:defRPr sz="800">
                <a:solidFill>
                  <a:schemeClr val="lt1"/>
                </a:solidFill>
                <a:latin typeface="Arial"/>
                <a:ea typeface="Arial"/>
                <a:cs typeface="Arial"/>
                <a:sym typeface="Arial"/>
              </a:defRPr>
            </a:lvl7pPr>
            <a:lvl8pPr marL="0" lvl="7" indent="0" algn="r" rtl="0">
              <a:spcBef>
                <a:spcPts val="0"/>
              </a:spcBef>
              <a:buNone/>
              <a:defRPr sz="800">
                <a:solidFill>
                  <a:schemeClr val="lt1"/>
                </a:solidFill>
                <a:latin typeface="Arial"/>
                <a:ea typeface="Arial"/>
                <a:cs typeface="Arial"/>
                <a:sym typeface="Arial"/>
              </a:defRPr>
            </a:lvl8pPr>
            <a:lvl9pPr marL="0" lvl="8" indent="0" algn="r" rtl="0">
              <a:spcBef>
                <a:spcPts val="0"/>
              </a:spcBef>
              <a:buNone/>
              <a:defRPr sz="8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06" name="Google Shape;106;p22"/>
          <p:cNvSpPr txBox="1"/>
          <p:nvPr/>
        </p:nvSpPr>
        <p:spPr>
          <a:xfrm>
            <a:off x="8060266" y="4856048"/>
            <a:ext cx="685800" cy="19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GB" sz="800">
                <a:solidFill>
                  <a:schemeClr val="lt1"/>
                </a:solidFill>
                <a:latin typeface="Arial"/>
                <a:ea typeface="Arial"/>
                <a:cs typeface="Arial"/>
                <a:sym typeface="Arial"/>
              </a:rPr>
              <a:t>‹#›</a:t>
            </a:fld>
            <a:endParaRPr sz="1400">
              <a:solidFill>
                <a:schemeClr val="lt1"/>
              </a:solidFill>
              <a:latin typeface="Arial"/>
              <a:ea typeface="Arial"/>
              <a:cs typeface="Arial"/>
              <a:sym typeface="Arial"/>
            </a:endParaRPr>
          </a:p>
        </p:txBody>
      </p:sp>
      <p:sp>
        <p:nvSpPr>
          <p:cNvPr id="107" name="Google Shape;107;p22"/>
          <p:cNvSpPr txBox="1"/>
          <p:nvPr/>
        </p:nvSpPr>
        <p:spPr>
          <a:xfrm>
            <a:off x="346296" y="4856048"/>
            <a:ext cx="4131900" cy="19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800">
                <a:solidFill>
                  <a:schemeClr val="lt1"/>
                </a:solidFill>
                <a:latin typeface="Arial"/>
                <a:ea typeface="Arial"/>
                <a:cs typeface="Arial"/>
                <a:sym typeface="Arial"/>
              </a:rPr>
              <a:t>Proprietary &amp; Confidential</a:t>
            </a:r>
            <a:endParaRPr sz="1400">
              <a:solidFill>
                <a:schemeClr val="lt1"/>
              </a:solidFill>
              <a:latin typeface="Arial"/>
              <a:ea typeface="Arial"/>
              <a:cs typeface="Arial"/>
              <a:sym typeface="Arial"/>
            </a:endParaRPr>
          </a:p>
        </p:txBody>
      </p:sp>
      <p:pic>
        <p:nvPicPr>
          <p:cNvPr id="108" name="Google Shape;108;p22"/>
          <p:cNvPicPr preferRelativeResize="0"/>
          <p:nvPr/>
        </p:nvPicPr>
        <p:blipFill rotWithShape="1">
          <a:blip r:embed="rId2">
            <a:alphaModFix/>
          </a:blip>
          <a:srcRect/>
          <a:stretch/>
        </p:blipFill>
        <p:spPr>
          <a:xfrm>
            <a:off x="445447" y="1602704"/>
            <a:ext cx="1337309" cy="3371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Divider - Gradient">
  <p:cSld name="Section Divider - Gradient">
    <p:spTree>
      <p:nvGrpSpPr>
        <p:cNvPr id="1" name="Shape 109"/>
        <p:cNvGrpSpPr/>
        <p:nvPr/>
      </p:nvGrpSpPr>
      <p:grpSpPr>
        <a:xfrm>
          <a:off x="0" y="0"/>
          <a:ext cx="0" cy="0"/>
          <a:chOff x="0" y="0"/>
          <a:chExt cx="0" cy="0"/>
        </a:xfrm>
      </p:grpSpPr>
      <p:sp>
        <p:nvSpPr>
          <p:cNvPr id="110" name="Google Shape;110;p23"/>
          <p:cNvSpPr txBox="1">
            <a:spLocks noGrp="1"/>
          </p:cNvSpPr>
          <p:nvPr>
            <p:ph type="ctrTitle"/>
          </p:nvPr>
        </p:nvSpPr>
        <p:spPr>
          <a:xfrm>
            <a:off x="346295" y="1978006"/>
            <a:ext cx="8451300" cy="444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737577"/>
              </a:buClr>
              <a:buSzPts val="2400"/>
              <a:buFont typeface="Arial"/>
              <a:buNone/>
              <a:defRPr sz="2400">
                <a:solidFill>
                  <a:srgbClr val="737577"/>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1" name="Google Shape;111;p23"/>
          <p:cNvSpPr txBox="1">
            <a:spLocks noGrp="1"/>
          </p:cNvSpPr>
          <p:nvPr>
            <p:ph type="subTitle" idx="1"/>
          </p:nvPr>
        </p:nvSpPr>
        <p:spPr>
          <a:xfrm>
            <a:off x="346295" y="2449802"/>
            <a:ext cx="8451300" cy="3531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SzPts val="1300"/>
              <a:buNone/>
              <a:defRPr sz="1800">
                <a:solidFill>
                  <a:schemeClr val="dk1"/>
                </a:solidFill>
              </a:defRPr>
            </a:lvl1pPr>
            <a:lvl2pPr lvl="1" algn="ctr" rtl="0">
              <a:lnSpc>
                <a:spcPct val="90000"/>
              </a:lnSpc>
              <a:spcBef>
                <a:spcPts val="800"/>
              </a:spcBef>
              <a:spcAft>
                <a:spcPts val="0"/>
              </a:spcAft>
              <a:buSzPts val="1100"/>
              <a:buNone/>
              <a:defRPr sz="1500"/>
            </a:lvl2pPr>
            <a:lvl3pPr lvl="2" algn="ctr" rtl="0">
              <a:lnSpc>
                <a:spcPct val="90000"/>
              </a:lnSpc>
              <a:spcBef>
                <a:spcPts val="800"/>
              </a:spcBef>
              <a:spcAft>
                <a:spcPts val="0"/>
              </a:spcAft>
              <a:buSzPts val="900"/>
              <a:buNone/>
              <a:defRPr sz="1400"/>
            </a:lvl3pPr>
            <a:lvl4pPr lvl="3" algn="ctr" rtl="0">
              <a:lnSpc>
                <a:spcPct val="90000"/>
              </a:lnSpc>
              <a:spcBef>
                <a:spcPts val="800"/>
              </a:spcBef>
              <a:spcAft>
                <a:spcPts val="0"/>
              </a:spcAft>
              <a:buSzPts val="800"/>
              <a:buNone/>
              <a:defRPr sz="1200"/>
            </a:lvl4pPr>
            <a:lvl5pPr lvl="4" algn="ctr" rtl="0">
              <a:lnSpc>
                <a:spcPct val="90000"/>
              </a:lnSpc>
              <a:spcBef>
                <a:spcPts val="800"/>
              </a:spcBef>
              <a:spcAft>
                <a:spcPts val="0"/>
              </a:spcAft>
              <a:buSzPts val="8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12" name="Google Shape;112;p23"/>
          <p:cNvSpPr txBox="1"/>
          <p:nvPr/>
        </p:nvSpPr>
        <p:spPr>
          <a:xfrm>
            <a:off x="8060266" y="4856048"/>
            <a:ext cx="685800" cy="19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GB" sz="800">
                <a:solidFill>
                  <a:schemeClr val="dk1"/>
                </a:solidFill>
                <a:latin typeface="Arial"/>
                <a:ea typeface="Arial"/>
                <a:cs typeface="Arial"/>
                <a:sym typeface="Arial"/>
              </a:rPr>
              <a:t>‹#›</a:t>
            </a:fld>
            <a:endParaRPr sz="1400">
              <a:solidFill>
                <a:schemeClr val="dk1"/>
              </a:solidFill>
              <a:latin typeface="Arial"/>
              <a:ea typeface="Arial"/>
              <a:cs typeface="Arial"/>
              <a:sym typeface="Arial"/>
            </a:endParaRPr>
          </a:p>
        </p:txBody>
      </p:sp>
      <p:pic>
        <p:nvPicPr>
          <p:cNvPr id="113" name="Google Shape;113;p23"/>
          <p:cNvPicPr preferRelativeResize="0"/>
          <p:nvPr/>
        </p:nvPicPr>
        <p:blipFill rotWithShape="1">
          <a:blip r:embed="rId2">
            <a:alphaModFix/>
          </a:blip>
          <a:srcRect/>
          <a:stretch/>
        </p:blipFill>
        <p:spPr>
          <a:xfrm>
            <a:off x="445447" y="1602704"/>
            <a:ext cx="1337309" cy="3371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ubtitle and Content_Bullets">
  <p:cSld name="Title, Subtitle and Content_Bullets">
    <p:spTree>
      <p:nvGrpSpPr>
        <p:cNvPr id="1" name="Shape 114"/>
        <p:cNvGrpSpPr/>
        <p:nvPr/>
      </p:nvGrpSpPr>
      <p:grpSpPr>
        <a:xfrm>
          <a:off x="0" y="0"/>
          <a:ext cx="0" cy="0"/>
          <a:chOff x="0" y="0"/>
          <a:chExt cx="0" cy="0"/>
        </a:xfrm>
      </p:grpSpPr>
      <p:sp>
        <p:nvSpPr>
          <p:cNvPr id="115" name="Google Shape;115;p24"/>
          <p:cNvSpPr txBox="1">
            <a:spLocks noGrp="1"/>
          </p:cNvSpPr>
          <p:nvPr>
            <p:ph type="title"/>
          </p:nvPr>
        </p:nvSpPr>
        <p:spPr>
          <a:xfrm>
            <a:off x="333375" y="251714"/>
            <a:ext cx="8477100" cy="40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737577"/>
              </a:buClr>
              <a:buSzPts val="2100"/>
              <a:buFont typeface="Arial"/>
              <a:buNone/>
              <a:defRPr>
                <a:solidFill>
                  <a:srgbClr val="737577"/>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6" name="Google Shape;116;p24"/>
          <p:cNvSpPr txBox="1">
            <a:spLocks noGrp="1"/>
          </p:cNvSpPr>
          <p:nvPr>
            <p:ph type="body" idx="1"/>
          </p:nvPr>
        </p:nvSpPr>
        <p:spPr>
          <a:xfrm>
            <a:off x="333375" y="1180706"/>
            <a:ext cx="8477100" cy="3484200"/>
          </a:xfrm>
          <a:prstGeom prst="rect">
            <a:avLst/>
          </a:prstGeom>
          <a:noFill/>
          <a:ln>
            <a:noFill/>
          </a:ln>
        </p:spPr>
        <p:txBody>
          <a:bodyPr spcFirstLastPara="1" wrap="square" lIns="68575" tIns="34275" rIns="68575" bIns="34275" anchor="t" anchorCtr="0">
            <a:noAutofit/>
          </a:bodyPr>
          <a:lstStyle>
            <a:lvl1pPr marL="457200" lvl="0" indent="-298450" algn="l" rtl="0">
              <a:lnSpc>
                <a:spcPct val="90000"/>
              </a:lnSpc>
              <a:spcBef>
                <a:spcPts val="800"/>
              </a:spcBef>
              <a:spcAft>
                <a:spcPts val="0"/>
              </a:spcAft>
              <a:buClr>
                <a:schemeClr val="dk1"/>
              </a:buClr>
              <a:buSzPts val="1100"/>
              <a:buChar char="•"/>
              <a:defRPr>
                <a:solidFill>
                  <a:schemeClr val="dk1"/>
                </a:solidFill>
              </a:defRPr>
            </a:lvl1pPr>
            <a:lvl2pPr marL="914400" lvl="1" indent="-285750" algn="l" rtl="0">
              <a:lnSpc>
                <a:spcPct val="90000"/>
              </a:lnSpc>
              <a:spcBef>
                <a:spcPts val="800"/>
              </a:spcBef>
              <a:spcAft>
                <a:spcPts val="0"/>
              </a:spcAft>
              <a:buClr>
                <a:schemeClr val="dk1"/>
              </a:buClr>
              <a:buSzPts val="900"/>
              <a:buChar char="−"/>
              <a:defRPr>
                <a:solidFill>
                  <a:schemeClr val="dk1"/>
                </a:solidFill>
              </a:defRPr>
            </a:lvl2pPr>
            <a:lvl3pPr marL="1371600" lvl="2" indent="-279400" algn="l" rtl="0">
              <a:lnSpc>
                <a:spcPct val="90000"/>
              </a:lnSpc>
              <a:spcBef>
                <a:spcPts val="800"/>
              </a:spcBef>
              <a:spcAft>
                <a:spcPts val="0"/>
              </a:spcAft>
              <a:buClr>
                <a:schemeClr val="dk1"/>
              </a:buClr>
              <a:buSzPts val="800"/>
              <a:buChar char="•"/>
              <a:defRPr>
                <a:solidFill>
                  <a:schemeClr val="dk1"/>
                </a:solidFill>
              </a:defRPr>
            </a:lvl3pPr>
            <a:lvl4pPr marL="1828800" lvl="3" indent="-273050" algn="l" rtl="0">
              <a:lnSpc>
                <a:spcPct val="90000"/>
              </a:lnSpc>
              <a:spcBef>
                <a:spcPts val="800"/>
              </a:spcBef>
              <a:spcAft>
                <a:spcPts val="0"/>
              </a:spcAft>
              <a:buClr>
                <a:schemeClr val="dk1"/>
              </a:buClr>
              <a:buSzPts val="700"/>
              <a:buChar char="−"/>
              <a:defRPr>
                <a:solidFill>
                  <a:schemeClr val="dk1"/>
                </a:solidFill>
              </a:defRPr>
            </a:lvl4pPr>
            <a:lvl5pPr marL="2286000" lvl="4" indent="-266700" algn="l" rtl="0">
              <a:lnSpc>
                <a:spcPct val="90000"/>
              </a:lnSpc>
              <a:spcBef>
                <a:spcPts val="800"/>
              </a:spcBef>
              <a:spcAft>
                <a:spcPts val="0"/>
              </a:spcAft>
              <a:buClr>
                <a:schemeClr val="dk1"/>
              </a:buClr>
              <a:buSzPts val="600"/>
              <a:buChar char="•"/>
              <a:defRPr>
                <a:solidFill>
                  <a:schemeClr val="dk1"/>
                </a:solidFil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7" name="Google Shape;117;p24"/>
          <p:cNvSpPr txBox="1">
            <a:spLocks noGrp="1"/>
          </p:cNvSpPr>
          <p:nvPr>
            <p:ph type="ftr" idx="11"/>
          </p:nvPr>
        </p:nvSpPr>
        <p:spPr>
          <a:xfrm>
            <a:off x="1736002" y="5376501"/>
            <a:ext cx="5672100" cy="1725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8" name="Google Shape;118;p24"/>
          <p:cNvSpPr txBox="1">
            <a:spLocks noGrp="1"/>
          </p:cNvSpPr>
          <p:nvPr>
            <p:ph type="sldNum" idx="12"/>
          </p:nvPr>
        </p:nvSpPr>
        <p:spPr>
          <a:xfrm>
            <a:off x="8053058" y="5376501"/>
            <a:ext cx="699900" cy="172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19" name="Google Shape;119;p24"/>
          <p:cNvSpPr txBox="1">
            <a:spLocks noGrp="1"/>
          </p:cNvSpPr>
          <p:nvPr>
            <p:ph type="body" idx="2"/>
          </p:nvPr>
        </p:nvSpPr>
        <p:spPr>
          <a:xfrm>
            <a:off x="333375" y="667271"/>
            <a:ext cx="8477100" cy="3609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200"/>
              <a:buNone/>
              <a:defRPr sz="1700" i="1">
                <a:solidFill>
                  <a:schemeClr val="dk1"/>
                </a:solidFill>
              </a:defRPr>
            </a:lvl1pPr>
            <a:lvl2pPr marL="914400" lvl="1" indent="-285750" algn="l" rtl="0">
              <a:lnSpc>
                <a:spcPct val="90000"/>
              </a:lnSpc>
              <a:spcBef>
                <a:spcPts val="800"/>
              </a:spcBef>
              <a:spcAft>
                <a:spcPts val="0"/>
              </a:spcAft>
              <a:buSzPts val="900"/>
              <a:buChar char="−"/>
              <a:defRPr/>
            </a:lvl2pPr>
            <a:lvl3pPr marL="1371600" lvl="2" indent="-285750" algn="l" rtl="0">
              <a:lnSpc>
                <a:spcPct val="90000"/>
              </a:lnSpc>
              <a:spcBef>
                <a:spcPts val="800"/>
              </a:spcBef>
              <a:spcAft>
                <a:spcPts val="0"/>
              </a:spcAft>
              <a:buSzPts val="900"/>
              <a:buChar char="•"/>
              <a:defRPr/>
            </a:lvl3pPr>
            <a:lvl4pPr marL="1828800" lvl="3" indent="-285750" algn="l" rtl="0">
              <a:lnSpc>
                <a:spcPct val="90000"/>
              </a:lnSpc>
              <a:spcBef>
                <a:spcPts val="800"/>
              </a:spcBef>
              <a:spcAft>
                <a:spcPts val="0"/>
              </a:spcAft>
              <a:buSzPts val="900"/>
              <a:buChar char="−"/>
              <a:defRPr/>
            </a:lvl4pPr>
            <a:lvl5pPr marL="2286000" lvl="4" indent="-285750" algn="l" rtl="0">
              <a:lnSpc>
                <a:spcPct val="90000"/>
              </a:lnSpc>
              <a:spcBef>
                <a:spcPts val="800"/>
              </a:spcBef>
              <a:spcAft>
                <a:spcPts val="0"/>
              </a:spcAft>
              <a:buSzPts val="9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_Numbered">
  <p:cSld name="Title and Content_Numbered">
    <p:spTree>
      <p:nvGrpSpPr>
        <p:cNvPr id="1" name="Shape 120"/>
        <p:cNvGrpSpPr/>
        <p:nvPr/>
      </p:nvGrpSpPr>
      <p:grpSpPr>
        <a:xfrm>
          <a:off x="0" y="0"/>
          <a:ext cx="0" cy="0"/>
          <a:chOff x="0" y="0"/>
          <a:chExt cx="0" cy="0"/>
        </a:xfrm>
      </p:grpSpPr>
      <p:sp>
        <p:nvSpPr>
          <p:cNvPr id="121" name="Google Shape;121;p25"/>
          <p:cNvSpPr txBox="1">
            <a:spLocks noGrp="1"/>
          </p:cNvSpPr>
          <p:nvPr>
            <p:ph type="title"/>
          </p:nvPr>
        </p:nvSpPr>
        <p:spPr>
          <a:xfrm>
            <a:off x="333375" y="251714"/>
            <a:ext cx="8477100" cy="40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737577"/>
              </a:buClr>
              <a:buSzPts val="2100"/>
              <a:buFont typeface="Arial"/>
              <a:buNone/>
              <a:defRPr>
                <a:solidFill>
                  <a:srgbClr val="737577"/>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2" name="Google Shape;122;p25"/>
          <p:cNvSpPr txBox="1">
            <a:spLocks noGrp="1"/>
          </p:cNvSpPr>
          <p:nvPr>
            <p:ph type="body" idx="1"/>
          </p:nvPr>
        </p:nvSpPr>
        <p:spPr>
          <a:xfrm>
            <a:off x="333375" y="802577"/>
            <a:ext cx="8477100" cy="3862200"/>
          </a:xfrm>
          <a:prstGeom prst="rect">
            <a:avLst/>
          </a:prstGeom>
          <a:noFill/>
          <a:ln>
            <a:noFill/>
          </a:ln>
        </p:spPr>
        <p:txBody>
          <a:bodyPr spcFirstLastPara="1" wrap="square" lIns="68575" tIns="34275" rIns="68575" bIns="34275" anchor="t" anchorCtr="0">
            <a:noAutofit/>
          </a:bodyPr>
          <a:lstStyle>
            <a:lvl1pPr marL="457200" lvl="0" indent="-298450" algn="l" rtl="0">
              <a:lnSpc>
                <a:spcPct val="90000"/>
              </a:lnSpc>
              <a:spcBef>
                <a:spcPts val="800"/>
              </a:spcBef>
              <a:spcAft>
                <a:spcPts val="0"/>
              </a:spcAft>
              <a:buClr>
                <a:schemeClr val="dk1"/>
              </a:buClr>
              <a:buSzPts val="1100"/>
              <a:buFont typeface="Arial"/>
              <a:buAutoNum type="arabicPeriod"/>
              <a:defRPr>
                <a:solidFill>
                  <a:schemeClr val="dk1"/>
                </a:solidFill>
              </a:defRPr>
            </a:lvl1pPr>
            <a:lvl2pPr marL="914400" lvl="1" indent="-285750" algn="l" rtl="0">
              <a:lnSpc>
                <a:spcPct val="90000"/>
              </a:lnSpc>
              <a:spcBef>
                <a:spcPts val="800"/>
              </a:spcBef>
              <a:spcAft>
                <a:spcPts val="0"/>
              </a:spcAft>
              <a:buClr>
                <a:schemeClr val="dk1"/>
              </a:buClr>
              <a:buSzPts val="900"/>
              <a:buFont typeface="Arial"/>
              <a:buAutoNum type="alphaUcPeriod"/>
              <a:defRPr>
                <a:solidFill>
                  <a:schemeClr val="dk1"/>
                </a:solidFill>
              </a:defRPr>
            </a:lvl2pPr>
            <a:lvl3pPr marL="1371600" lvl="2" indent="-279400" algn="l" rtl="0">
              <a:lnSpc>
                <a:spcPct val="90000"/>
              </a:lnSpc>
              <a:spcBef>
                <a:spcPts val="800"/>
              </a:spcBef>
              <a:spcAft>
                <a:spcPts val="0"/>
              </a:spcAft>
              <a:buClr>
                <a:schemeClr val="dk1"/>
              </a:buClr>
              <a:buSzPts val="800"/>
              <a:buFont typeface="Arial"/>
              <a:buAutoNum type="romanUcPeriod"/>
              <a:defRPr>
                <a:solidFill>
                  <a:schemeClr val="dk1"/>
                </a:solidFill>
              </a:defRPr>
            </a:lvl3pPr>
            <a:lvl4pPr marL="1828800" lvl="3" indent="-273050" algn="l" rtl="0">
              <a:lnSpc>
                <a:spcPct val="90000"/>
              </a:lnSpc>
              <a:spcBef>
                <a:spcPts val="800"/>
              </a:spcBef>
              <a:spcAft>
                <a:spcPts val="0"/>
              </a:spcAft>
              <a:buClr>
                <a:schemeClr val="dk1"/>
              </a:buClr>
              <a:buSzPts val="700"/>
              <a:buFont typeface="Arial"/>
              <a:buAutoNum type="alphaLcParenR"/>
              <a:defRPr>
                <a:solidFill>
                  <a:schemeClr val="dk1"/>
                </a:solidFill>
              </a:defRPr>
            </a:lvl4pPr>
            <a:lvl5pPr marL="2286000" lvl="4" indent="-266700" algn="l" rtl="0">
              <a:lnSpc>
                <a:spcPct val="90000"/>
              </a:lnSpc>
              <a:spcBef>
                <a:spcPts val="800"/>
              </a:spcBef>
              <a:spcAft>
                <a:spcPts val="0"/>
              </a:spcAft>
              <a:buClr>
                <a:schemeClr val="dk1"/>
              </a:buClr>
              <a:buSzPts val="600"/>
              <a:buFont typeface="Arial"/>
              <a:buAutoNum type="romanLcPeriod"/>
              <a:defRPr>
                <a:solidFill>
                  <a:schemeClr val="dk1"/>
                </a:solidFil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3" name="Google Shape;123;p25"/>
          <p:cNvSpPr txBox="1">
            <a:spLocks noGrp="1"/>
          </p:cNvSpPr>
          <p:nvPr>
            <p:ph type="ftr" idx="11"/>
          </p:nvPr>
        </p:nvSpPr>
        <p:spPr>
          <a:xfrm>
            <a:off x="1736002" y="5376501"/>
            <a:ext cx="5672100" cy="1725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4" name="Google Shape;124;p25"/>
          <p:cNvSpPr txBox="1">
            <a:spLocks noGrp="1"/>
          </p:cNvSpPr>
          <p:nvPr>
            <p:ph type="sldNum" idx="12"/>
          </p:nvPr>
        </p:nvSpPr>
        <p:spPr>
          <a:xfrm>
            <a:off x="8053058" y="5376501"/>
            <a:ext cx="699900" cy="172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ubtitle and Content_Numbered">
  <p:cSld name="Title, Subtitle and Content_Numbered">
    <p:spTree>
      <p:nvGrpSpPr>
        <p:cNvPr id="1" name="Shape 125"/>
        <p:cNvGrpSpPr/>
        <p:nvPr/>
      </p:nvGrpSpPr>
      <p:grpSpPr>
        <a:xfrm>
          <a:off x="0" y="0"/>
          <a:ext cx="0" cy="0"/>
          <a:chOff x="0" y="0"/>
          <a:chExt cx="0" cy="0"/>
        </a:xfrm>
      </p:grpSpPr>
      <p:sp>
        <p:nvSpPr>
          <p:cNvPr id="126" name="Google Shape;126;p26"/>
          <p:cNvSpPr txBox="1">
            <a:spLocks noGrp="1"/>
          </p:cNvSpPr>
          <p:nvPr>
            <p:ph type="title"/>
          </p:nvPr>
        </p:nvSpPr>
        <p:spPr>
          <a:xfrm>
            <a:off x="333375" y="251714"/>
            <a:ext cx="8477100" cy="40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737577"/>
              </a:buClr>
              <a:buSzPts val="2100"/>
              <a:buFont typeface="Arial"/>
              <a:buNone/>
              <a:defRPr>
                <a:solidFill>
                  <a:srgbClr val="737577"/>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7" name="Google Shape;127;p26"/>
          <p:cNvSpPr txBox="1">
            <a:spLocks noGrp="1"/>
          </p:cNvSpPr>
          <p:nvPr>
            <p:ph type="body" idx="1"/>
          </p:nvPr>
        </p:nvSpPr>
        <p:spPr>
          <a:xfrm>
            <a:off x="333375" y="1180706"/>
            <a:ext cx="8477100" cy="3484200"/>
          </a:xfrm>
          <a:prstGeom prst="rect">
            <a:avLst/>
          </a:prstGeom>
          <a:noFill/>
          <a:ln>
            <a:noFill/>
          </a:ln>
        </p:spPr>
        <p:txBody>
          <a:bodyPr spcFirstLastPara="1" wrap="square" lIns="68575" tIns="34275" rIns="68575" bIns="34275" anchor="t" anchorCtr="0">
            <a:noAutofit/>
          </a:bodyPr>
          <a:lstStyle>
            <a:lvl1pPr marL="457200" lvl="0" indent="-298450" algn="l" rtl="0">
              <a:lnSpc>
                <a:spcPct val="90000"/>
              </a:lnSpc>
              <a:spcBef>
                <a:spcPts val="800"/>
              </a:spcBef>
              <a:spcAft>
                <a:spcPts val="0"/>
              </a:spcAft>
              <a:buClr>
                <a:schemeClr val="dk1"/>
              </a:buClr>
              <a:buSzPts val="1100"/>
              <a:buFont typeface="Arial"/>
              <a:buAutoNum type="arabicPeriod"/>
              <a:defRPr>
                <a:solidFill>
                  <a:schemeClr val="dk1"/>
                </a:solidFill>
              </a:defRPr>
            </a:lvl1pPr>
            <a:lvl2pPr marL="914400" lvl="1" indent="-285750" algn="l" rtl="0">
              <a:lnSpc>
                <a:spcPct val="90000"/>
              </a:lnSpc>
              <a:spcBef>
                <a:spcPts val="800"/>
              </a:spcBef>
              <a:spcAft>
                <a:spcPts val="0"/>
              </a:spcAft>
              <a:buClr>
                <a:schemeClr val="dk1"/>
              </a:buClr>
              <a:buSzPts val="900"/>
              <a:buFont typeface="Arial"/>
              <a:buAutoNum type="alphaUcPeriod"/>
              <a:defRPr>
                <a:solidFill>
                  <a:schemeClr val="dk1"/>
                </a:solidFill>
              </a:defRPr>
            </a:lvl2pPr>
            <a:lvl3pPr marL="1371600" lvl="2" indent="-279400" algn="l" rtl="0">
              <a:lnSpc>
                <a:spcPct val="90000"/>
              </a:lnSpc>
              <a:spcBef>
                <a:spcPts val="800"/>
              </a:spcBef>
              <a:spcAft>
                <a:spcPts val="0"/>
              </a:spcAft>
              <a:buClr>
                <a:schemeClr val="dk1"/>
              </a:buClr>
              <a:buSzPts val="800"/>
              <a:buFont typeface="Arial"/>
              <a:buAutoNum type="romanUcPeriod"/>
              <a:defRPr>
                <a:solidFill>
                  <a:schemeClr val="dk1"/>
                </a:solidFill>
              </a:defRPr>
            </a:lvl3pPr>
            <a:lvl4pPr marL="1828800" lvl="3" indent="-273050" algn="l" rtl="0">
              <a:lnSpc>
                <a:spcPct val="90000"/>
              </a:lnSpc>
              <a:spcBef>
                <a:spcPts val="800"/>
              </a:spcBef>
              <a:spcAft>
                <a:spcPts val="0"/>
              </a:spcAft>
              <a:buClr>
                <a:schemeClr val="dk1"/>
              </a:buClr>
              <a:buSzPts val="700"/>
              <a:buFont typeface="Arial"/>
              <a:buAutoNum type="alphaLcParenR"/>
              <a:defRPr>
                <a:solidFill>
                  <a:schemeClr val="dk1"/>
                </a:solidFill>
              </a:defRPr>
            </a:lvl4pPr>
            <a:lvl5pPr marL="2286000" lvl="4" indent="-266700" algn="l" rtl="0">
              <a:lnSpc>
                <a:spcPct val="90000"/>
              </a:lnSpc>
              <a:spcBef>
                <a:spcPts val="800"/>
              </a:spcBef>
              <a:spcAft>
                <a:spcPts val="0"/>
              </a:spcAft>
              <a:buClr>
                <a:schemeClr val="dk1"/>
              </a:buClr>
              <a:buSzPts val="600"/>
              <a:buFont typeface="Arial"/>
              <a:buAutoNum type="romanLcPeriod"/>
              <a:defRPr>
                <a:solidFill>
                  <a:schemeClr val="dk1"/>
                </a:solidFil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8" name="Google Shape;128;p26"/>
          <p:cNvSpPr txBox="1">
            <a:spLocks noGrp="1"/>
          </p:cNvSpPr>
          <p:nvPr>
            <p:ph type="ftr" idx="11"/>
          </p:nvPr>
        </p:nvSpPr>
        <p:spPr>
          <a:xfrm>
            <a:off x="1736002" y="5376501"/>
            <a:ext cx="5672100" cy="1725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9" name="Google Shape;129;p26"/>
          <p:cNvSpPr txBox="1">
            <a:spLocks noGrp="1"/>
          </p:cNvSpPr>
          <p:nvPr>
            <p:ph type="sldNum" idx="12"/>
          </p:nvPr>
        </p:nvSpPr>
        <p:spPr>
          <a:xfrm>
            <a:off x="8053058" y="5376501"/>
            <a:ext cx="699900" cy="172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30" name="Google Shape;130;p26"/>
          <p:cNvSpPr txBox="1">
            <a:spLocks noGrp="1"/>
          </p:cNvSpPr>
          <p:nvPr>
            <p:ph type="body" idx="2"/>
          </p:nvPr>
        </p:nvSpPr>
        <p:spPr>
          <a:xfrm>
            <a:off x="333375" y="667271"/>
            <a:ext cx="8477100" cy="3609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200"/>
              <a:buNone/>
              <a:defRPr sz="1700" i="1">
                <a:solidFill>
                  <a:schemeClr val="dk1"/>
                </a:solidFill>
              </a:defRPr>
            </a:lvl1pPr>
            <a:lvl2pPr marL="914400" lvl="1" indent="-285750" algn="l" rtl="0">
              <a:lnSpc>
                <a:spcPct val="90000"/>
              </a:lnSpc>
              <a:spcBef>
                <a:spcPts val="800"/>
              </a:spcBef>
              <a:spcAft>
                <a:spcPts val="0"/>
              </a:spcAft>
              <a:buSzPts val="900"/>
              <a:buChar char="−"/>
              <a:defRPr/>
            </a:lvl2pPr>
            <a:lvl3pPr marL="1371600" lvl="2" indent="-285750" algn="l" rtl="0">
              <a:lnSpc>
                <a:spcPct val="90000"/>
              </a:lnSpc>
              <a:spcBef>
                <a:spcPts val="800"/>
              </a:spcBef>
              <a:spcAft>
                <a:spcPts val="0"/>
              </a:spcAft>
              <a:buSzPts val="900"/>
              <a:buChar char="•"/>
              <a:defRPr/>
            </a:lvl3pPr>
            <a:lvl4pPr marL="1828800" lvl="3" indent="-285750" algn="l" rtl="0">
              <a:lnSpc>
                <a:spcPct val="90000"/>
              </a:lnSpc>
              <a:spcBef>
                <a:spcPts val="800"/>
              </a:spcBef>
              <a:spcAft>
                <a:spcPts val="0"/>
              </a:spcAft>
              <a:buSzPts val="900"/>
              <a:buChar char="−"/>
              <a:defRPr/>
            </a:lvl4pPr>
            <a:lvl5pPr marL="2286000" lvl="4" indent="-285750" algn="l" rtl="0">
              <a:lnSpc>
                <a:spcPct val="90000"/>
              </a:lnSpc>
              <a:spcBef>
                <a:spcPts val="800"/>
              </a:spcBef>
              <a:spcAft>
                <a:spcPts val="0"/>
              </a:spcAft>
              <a:buSzPts val="9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idebar">
  <p:cSld name="Sidebar">
    <p:spTree>
      <p:nvGrpSpPr>
        <p:cNvPr id="1" name="Shape 131"/>
        <p:cNvGrpSpPr/>
        <p:nvPr/>
      </p:nvGrpSpPr>
      <p:grpSpPr>
        <a:xfrm>
          <a:off x="0" y="0"/>
          <a:ext cx="0" cy="0"/>
          <a:chOff x="0" y="0"/>
          <a:chExt cx="0" cy="0"/>
        </a:xfrm>
      </p:grpSpPr>
      <p:sp>
        <p:nvSpPr>
          <p:cNvPr id="132" name="Google Shape;132;p27"/>
          <p:cNvSpPr txBox="1">
            <a:spLocks noGrp="1"/>
          </p:cNvSpPr>
          <p:nvPr>
            <p:ph type="title"/>
          </p:nvPr>
        </p:nvSpPr>
        <p:spPr>
          <a:xfrm>
            <a:off x="333375" y="251714"/>
            <a:ext cx="8477100" cy="40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737577"/>
              </a:buClr>
              <a:buSzPts val="2100"/>
              <a:buFont typeface="Arial"/>
              <a:buNone/>
              <a:defRPr>
                <a:solidFill>
                  <a:srgbClr val="737577"/>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3" name="Google Shape;133;p27"/>
          <p:cNvSpPr txBox="1">
            <a:spLocks noGrp="1"/>
          </p:cNvSpPr>
          <p:nvPr>
            <p:ph type="body" idx="1"/>
          </p:nvPr>
        </p:nvSpPr>
        <p:spPr>
          <a:xfrm>
            <a:off x="333375" y="889481"/>
            <a:ext cx="5237700" cy="3734700"/>
          </a:xfrm>
          <a:prstGeom prst="rect">
            <a:avLst/>
          </a:prstGeom>
          <a:noFill/>
          <a:ln>
            <a:noFill/>
          </a:ln>
        </p:spPr>
        <p:txBody>
          <a:bodyPr spcFirstLastPara="1" wrap="square" lIns="68575" tIns="34275" rIns="68575" bIns="34275" anchor="t" anchorCtr="0">
            <a:noAutofit/>
          </a:bodyPr>
          <a:lstStyle>
            <a:lvl1pPr marL="457200" lvl="0" indent="-298450" algn="l" rtl="0">
              <a:lnSpc>
                <a:spcPct val="90000"/>
              </a:lnSpc>
              <a:spcBef>
                <a:spcPts val="800"/>
              </a:spcBef>
              <a:spcAft>
                <a:spcPts val="0"/>
              </a:spcAft>
              <a:buSzPts val="1100"/>
              <a:buChar char="•"/>
              <a:defRPr/>
            </a:lvl1pPr>
            <a:lvl2pPr marL="914400" lvl="1" indent="-285750" algn="l" rtl="0">
              <a:lnSpc>
                <a:spcPct val="90000"/>
              </a:lnSpc>
              <a:spcBef>
                <a:spcPts val="800"/>
              </a:spcBef>
              <a:spcAft>
                <a:spcPts val="0"/>
              </a:spcAft>
              <a:buSzPts val="900"/>
              <a:buChar char="−"/>
              <a:defRPr/>
            </a:lvl2pPr>
            <a:lvl3pPr marL="1371600" lvl="2" indent="-279400" algn="l" rtl="0">
              <a:lnSpc>
                <a:spcPct val="90000"/>
              </a:lnSpc>
              <a:spcBef>
                <a:spcPts val="800"/>
              </a:spcBef>
              <a:spcAft>
                <a:spcPts val="0"/>
              </a:spcAft>
              <a:buSzPts val="800"/>
              <a:buChar char="•"/>
              <a:defRPr/>
            </a:lvl3pPr>
            <a:lvl4pPr marL="1828800" lvl="3" indent="-273050" algn="l" rtl="0">
              <a:lnSpc>
                <a:spcPct val="90000"/>
              </a:lnSpc>
              <a:spcBef>
                <a:spcPts val="800"/>
              </a:spcBef>
              <a:spcAft>
                <a:spcPts val="0"/>
              </a:spcAft>
              <a:buSzPts val="700"/>
              <a:buChar char="−"/>
              <a:defRPr/>
            </a:lvl4pPr>
            <a:lvl5pPr marL="2286000" lvl="4" indent="-266700" algn="l" rtl="0">
              <a:lnSpc>
                <a:spcPct val="90000"/>
              </a:lnSpc>
              <a:spcBef>
                <a:spcPts val="800"/>
              </a:spcBef>
              <a:spcAft>
                <a:spcPts val="0"/>
              </a:spcAft>
              <a:buSzPts val="6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34" name="Google Shape;134;p27"/>
          <p:cNvSpPr txBox="1">
            <a:spLocks noGrp="1"/>
          </p:cNvSpPr>
          <p:nvPr>
            <p:ph type="ftr" idx="11"/>
          </p:nvPr>
        </p:nvSpPr>
        <p:spPr>
          <a:xfrm>
            <a:off x="1736002" y="5376501"/>
            <a:ext cx="5672100" cy="1725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5" name="Google Shape;135;p27"/>
          <p:cNvSpPr txBox="1">
            <a:spLocks noGrp="1"/>
          </p:cNvSpPr>
          <p:nvPr>
            <p:ph type="sldNum" idx="12"/>
          </p:nvPr>
        </p:nvSpPr>
        <p:spPr>
          <a:xfrm>
            <a:off x="8053058" y="5376501"/>
            <a:ext cx="699900" cy="172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36" name="Google Shape;136;p27"/>
          <p:cNvSpPr txBox="1">
            <a:spLocks noGrp="1"/>
          </p:cNvSpPr>
          <p:nvPr>
            <p:ph type="body" idx="2"/>
          </p:nvPr>
        </p:nvSpPr>
        <p:spPr>
          <a:xfrm>
            <a:off x="5952066" y="881015"/>
            <a:ext cx="2858700" cy="3734700"/>
          </a:xfrm>
          <a:prstGeom prst="rect">
            <a:avLst/>
          </a:prstGeom>
          <a:noFill/>
          <a:ln>
            <a:noFill/>
          </a:ln>
        </p:spPr>
        <p:txBody>
          <a:bodyPr spcFirstLastPara="1" wrap="square" lIns="68575" tIns="34275" rIns="68575" bIns="34275" anchor="t" anchorCtr="0">
            <a:noAutofit/>
          </a:bodyPr>
          <a:lstStyle>
            <a:lvl1pPr marL="457200" lvl="0" indent="-279400" algn="l" rtl="0">
              <a:lnSpc>
                <a:spcPct val="90000"/>
              </a:lnSpc>
              <a:spcBef>
                <a:spcPts val="900"/>
              </a:spcBef>
              <a:spcAft>
                <a:spcPts val="0"/>
              </a:spcAft>
              <a:buSzPts val="800"/>
              <a:buChar char="•"/>
              <a:defRPr sz="1100"/>
            </a:lvl1pPr>
            <a:lvl2pPr marL="914400" lvl="1" indent="-273050" algn="l" rtl="0">
              <a:lnSpc>
                <a:spcPct val="90000"/>
              </a:lnSpc>
              <a:spcBef>
                <a:spcPts val="900"/>
              </a:spcBef>
              <a:spcAft>
                <a:spcPts val="0"/>
              </a:spcAft>
              <a:buSzPts val="700"/>
              <a:buChar char="−"/>
              <a:defRPr sz="1100"/>
            </a:lvl2pPr>
            <a:lvl3pPr marL="1371600" lvl="2" indent="-266700" algn="l" rtl="0">
              <a:lnSpc>
                <a:spcPct val="90000"/>
              </a:lnSpc>
              <a:spcBef>
                <a:spcPts val="900"/>
              </a:spcBef>
              <a:spcAft>
                <a:spcPts val="0"/>
              </a:spcAft>
              <a:buSzPts val="600"/>
              <a:buChar char="•"/>
              <a:defRPr sz="900"/>
            </a:lvl3pPr>
            <a:lvl4pPr marL="1828800" lvl="3" indent="-266700" algn="l" rtl="0">
              <a:lnSpc>
                <a:spcPct val="90000"/>
              </a:lnSpc>
              <a:spcBef>
                <a:spcPts val="900"/>
              </a:spcBef>
              <a:spcAft>
                <a:spcPts val="0"/>
              </a:spcAft>
              <a:buSzPts val="600"/>
              <a:buChar char="−"/>
              <a:defRPr sz="800"/>
            </a:lvl4pPr>
            <a:lvl5pPr marL="2286000" lvl="4" indent="-266700" algn="l" rtl="0">
              <a:lnSpc>
                <a:spcPct val="90000"/>
              </a:lnSpc>
              <a:spcBef>
                <a:spcPts val="900"/>
              </a:spcBef>
              <a:spcAft>
                <a:spcPts val="0"/>
              </a:spcAft>
              <a:buSzPts val="600"/>
              <a:buChar char="•"/>
              <a:defRPr sz="8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idebar with Subtitle">
  <p:cSld name="Sidebar with Subtitle">
    <p:spTree>
      <p:nvGrpSpPr>
        <p:cNvPr id="1" name="Shape 137"/>
        <p:cNvGrpSpPr/>
        <p:nvPr/>
      </p:nvGrpSpPr>
      <p:grpSpPr>
        <a:xfrm>
          <a:off x="0" y="0"/>
          <a:ext cx="0" cy="0"/>
          <a:chOff x="0" y="0"/>
          <a:chExt cx="0" cy="0"/>
        </a:xfrm>
      </p:grpSpPr>
      <p:sp>
        <p:nvSpPr>
          <p:cNvPr id="138" name="Google Shape;138;p28"/>
          <p:cNvSpPr txBox="1">
            <a:spLocks noGrp="1"/>
          </p:cNvSpPr>
          <p:nvPr>
            <p:ph type="title"/>
          </p:nvPr>
        </p:nvSpPr>
        <p:spPr>
          <a:xfrm>
            <a:off x="333375" y="251714"/>
            <a:ext cx="8395800" cy="40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737577"/>
              </a:buClr>
              <a:buSzPts val="2100"/>
              <a:buFont typeface="Arial"/>
              <a:buNone/>
              <a:defRPr>
                <a:solidFill>
                  <a:srgbClr val="737577"/>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9" name="Google Shape;139;p28"/>
          <p:cNvSpPr txBox="1">
            <a:spLocks noGrp="1"/>
          </p:cNvSpPr>
          <p:nvPr>
            <p:ph type="body" idx="1"/>
          </p:nvPr>
        </p:nvSpPr>
        <p:spPr>
          <a:xfrm>
            <a:off x="333375" y="1180706"/>
            <a:ext cx="5229300" cy="3484200"/>
          </a:xfrm>
          <a:prstGeom prst="rect">
            <a:avLst/>
          </a:prstGeom>
          <a:noFill/>
          <a:ln>
            <a:noFill/>
          </a:ln>
        </p:spPr>
        <p:txBody>
          <a:bodyPr spcFirstLastPara="1" wrap="square" lIns="68575" tIns="34275" rIns="68575" bIns="34275" anchor="t" anchorCtr="0">
            <a:noAutofit/>
          </a:bodyPr>
          <a:lstStyle>
            <a:lvl1pPr marL="457200" lvl="0" indent="-298450" algn="l" rtl="0">
              <a:lnSpc>
                <a:spcPct val="90000"/>
              </a:lnSpc>
              <a:spcBef>
                <a:spcPts val="800"/>
              </a:spcBef>
              <a:spcAft>
                <a:spcPts val="0"/>
              </a:spcAft>
              <a:buClr>
                <a:schemeClr val="dk1"/>
              </a:buClr>
              <a:buSzPts val="1100"/>
              <a:buChar char="•"/>
              <a:defRPr>
                <a:solidFill>
                  <a:schemeClr val="dk1"/>
                </a:solidFill>
              </a:defRPr>
            </a:lvl1pPr>
            <a:lvl2pPr marL="914400" lvl="1" indent="-285750" algn="l" rtl="0">
              <a:lnSpc>
                <a:spcPct val="90000"/>
              </a:lnSpc>
              <a:spcBef>
                <a:spcPts val="800"/>
              </a:spcBef>
              <a:spcAft>
                <a:spcPts val="0"/>
              </a:spcAft>
              <a:buClr>
                <a:schemeClr val="dk1"/>
              </a:buClr>
              <a:buSzPts val="900"/>
              <a:buChar char="−"/>
              <a:defRPr>
                <a:solidFill>
                  <a:schemeClr val="dk1"/>
                </a:solidFill>
              </a:defRPr>
            </a:lvl2pPr>
            <a:lvl3pPr marL="1371600" lvl="2" indent="-279400" algn="l" rtl="0">
              <a:lnSpc>
                <a:spcPct val="90000"/>
              </a:lnSpc>
              <a:spcBef>
                <a:spcPts val="800"/>
              </a:spcBef>
              <a:spcAft>
                <a:spcPts val="0"/>
              </a:spcAft>
              <a:buClr>
                <a:schemeClr val="dk1"/>
              </a:buClr>
              <a:buSzPts val="800"/>
              <a:buChar char="•"/>
              <a:defRPr>
                <a:solidFill>
                  <a:schemeClr val="dk1"/>
                </a:solidFill>
              </a:defRPr>
            </a:lvl3pPr>
            <a:lvl4pPr marL="1828800" lvl="3" indent="-273050" algn="l" rtl="0">
              <a:lnSpc>
                <a:spcPct val="90000"/>
              </a:lnSpc>
              <a:spcBef>
                <a:spcPts val="800"/>
              </a:spcBef>
              <a:spcAft>
                <a:spcPts val="0"/>
              </a:spcAft>
              <a:buClr>
                <a:schemeClr val="dk1"/>
              </a:buClr>
              <a:buSzPts val="700"/>
              <a:buChar char="−"/>
              <a:defRPr>
                <a:solidFill>
                  <a:schemeClr val="dk1"/>
                </a:solidFill>
              </a:defRPr>
            </a:lvl4pPr>
            <a:lvl5pPr marL="2286000" lvl="4" indent="-266700" algn="l" rtl="0">
              <a:lnSpc>
                <a:spcPct val="90000"/>
              </a:lnSpc>
              <a:spcBef>
                <a:spcPts val="800"/>
              </a:spcBef>
              <a:spcAft>
                <a:spcPts val="0"/>
              </a:spcAft>
              <a:buClr>
                <a:schemeClr val="dk1"/>
              </a:buClr>
              <a:buSzPts val="600"/>
              <a:buChar char="•"/>
              <a:defRPr>
                <a:solidFill>
                  <a:schemeClr val="dk1"/>
                </a:solidFil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0" name="Google Shape;140;p28"/>
          <p:cNvSpPr txBox="1">
            <a:spLocks noGrp="1"/>
          </p:cNvSpPr>
          <p:nvPr>
            <p:ph type="ftr" idx="11"/>
          </p:nvPr>
        </p:nvSpPr>
        <p:spPr>
          <a:xfrm>
            <a:off x="1736002" y="5376501"/>
            <a:ext cx="5672100" cy="1725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1" name="Google Shape;141;p28"/>
          <p:cNvSpPr txBox="1">
            <a:spLocks noGrp="1"/>
          </p:cNvSpPr>
          <p:nvPr>
            <p:ph type="sldNum" idx="12"/>
          </p:nvPr>
        </p:nvSpPr>
        <p:spPr>
          <a:xfrm>
            <a:off x="8053058" y="5376501"/>
            <a:ext cx="699900" cy="172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42" name="Google Shape;142;p28"/>
          <p:cNvSpPr txBox="1">
            <a:spLocks noGrp="1"/>
          </p:cNvSpPr>
          <p:nvPr>
            <p:ph type="body" idx="2"/>
          </p:nvPr>
        </p:nvSpPr>
        <p:spPr>
          <a:xfrm>
            <a:off x="333375" y="667271"/>
            <a:ext cx="5237700" cy="3609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200"/>
              <a:buNone/>
              <a:defRPr sz="1700" i="1">
                <a:solidFill>
                  <a:schemeClr val="dk1"/>
                </a:solidFill>
              </a:defRPr>
            </a:lvl1pPr>
            <a:lvl2pPr marL="914400" lvl="1" indent="-285750" algn="l" rtl="0">
              <a:lnSpc>
                <a:spcPct val="90000"/>
              </a:lnSpc>
              <a:spcBef>
                <a:spcPts val="800"/>
              </a:spcBef>
              <a:spcAft>
                <a:spcPts val="0"/>
              </a:spcAft>
              <a:buSzPts val="900"/>
              <a:buChar char="−"/>
              <a:defRPr/>
            </a:lvl2pPr>
            <a:lvl3pPr marL="1371600" lvl="2" indent="-285750" algn="l" rtl="0">
              <a:lnSpc>
                <a:spcPct val="90000"/>
              </a:lnSpc>
              <a:spcBef>
                <a:spcPts val="800"/>
              </a:spcBef>
              <a:spcAft>
                <a:spcPts val="0"/>
              </a:spcAft>
              <a:buSzPts val="900"/>
              <a:buChar char="•"/>
              <a:defRPr/>
            </a:lvl3pPr>
            <a:lvl4pPr marL="1828800" lvl="3" indent="-285750" algn="l" rtl="0">
              <a:lnSpc>
                <a:spcPct val="90000"/>
              </a:lnSpc>
              <a:spcBef>
                <a:spcPts val="800"/>
              </a:spcBef>
              <a:spcAft>
                <a:spcPts val="0"/>
              </a:spcAft>
              <a:buSzPts val="900"/>
              <a:buChar char="−"/>
              <a:defRPr/>
            </a:lvl4pPr>
            <a:lvl5pPr marL="2286000" lvl="4" indent="-285750" algn="l" rtl="0">
              <a:lnSpc>
                <a:spcPct val="90000"/>
              </a:lnSpc>
              <a:spcBef>
                <a:spcPts val="800"/>
              </a:spcBef>
              <a:spcAft>
                <a:spcPts val="0"/>
              </a:spcAft>
              <a:buSzPts val="9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3" name="Google Shape;143;p28"/>
          <p:cNvSpPr txBox="1">
            <a:spLocks noGrp="1"/>
          </p:cNvSpPr>
          <p:nvPr>
            <p:ph type="body" idx="3"/>
          </p:nvPr>
        </p:nvSpPr>
        <p:spPr>
          <a:xfrm>
            <a:off x="5952066" y="1202266"/>
            <a:ext cx="2858700" cy="3413400"/>
          </a:xfrm>
          <a:prstGeom prst="rect">
            <a:avLst/>
          </a:prstGeom>
          <a:noFill/>
          <a:ln>
            <a:noFill/>
          </a:ln>
        </p:spPr>
        <p:txBody>
          <a:bodyPr spcFirstLastPara="1" wrap="square" lIns="68575" tIns="34275" rIns="68575" bIns="34275" anchor="t" anchorCtr="0">
            <a:noAutofit/>
          </a:bodyPr>
          <a:lstStyle>
            <a:lvl1pPr marL="457200" lvl="0" indent="-279400" algn="l" rtl="0">
              <a:lnSpc>
                <a:spcPct val="90000"/>
              </a:lnSpc>
              <a:spcBef>
                <a:spcPts val="900"/>
              </a:spcBef>
              <a:spcAft>
                <a:spcPts val="0"/>
              </a:spcAft>
              <a:buSzPts val="800"/>
              <a:buChar char="•"/>
              <a:defRPr sz="1100"/>
            </a:lvl1pPr>
            <a:lvl2pPr marL="914400" lvl="1" indent="-273050" algn="l" rtl="0">
              <a:lnSpc>
                <a:spcPct val="90000"/>
              </a:lnSpc>
              <a:spcBef>
                <a:spcPts val="900"/>
              </a:spcBef>
              <a:spcAft>
                <a:spcPts val="0"/>
              </a:spcAft>
              <a:buSzPts val="700"/>
              <a:buChar char="−"/>
              <a:defRPr sz="1100"/>
            </a:lvl2pPr>
            <a:lvl3pPr marL="1371600" lvl="2" indent="-266700" algn="l" rtl="0">
              <a:lnSpc>
                <a:spcPct val="90000"/>
              </a:lnSpc>
              <a:spcBef>
                <a:spcPts val="900"/>
              </a:spcBef>
              <a:spcAft>
                <a:spcPts val="0"/>
              </a:spcAft>
              <a:buSzPts val="600"/>
              <a:buChar char="•"/>
              <a:defRPr sz="900"/>
            </a:lvl3pPr>
            <a:lvl4pPr marL="1828800" lvl="3" indent="-266700" algn="l" rtl="0">
              <a:lnSpc>
                <a:spcPct val="90000"/>
              </a:lnSpc>
              <a:spcBef>
                <a:spcPts val="900"/>
              </a:spcBef>
              <a:spcAft>
                <a:spcPts val="0"/>
              </a:spcAft>
              <a:buSzPts val="600"/>
              <a:buChar char="−"/>
              <a:defRPr sz="800"/>
            </a:lvl4pPr>
            <a:lvl5pPr marL="2286000" lvl="4" indent="-266700" algn="l" rtl="0">
              <a:lnSpc>
                <a:spcPct val="90000"/>
              </a:lnSpc>
              <a:spcBef>
                <a:spcPts val="900"/>
              </a:spcBef>
              <a:spcAft>
                <a:spcPts val="0"/>
              </a:spcAft>
              <a:buSzPts val="600"/>
              <a:buChar char="•"/>
              <a:defRPr sz="8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144"/>
        <p:cNvGrpSpPr/>
        <p:nvPr/>
      </p:nvGrpSpPr>
      <p:grpSpPr>
        <a:xfrm>
          <a:off x="0" y="0"/>
          <a:ext cx="0" cy="0"/>
          <a:chOff x="0" y="0"/>
          <a:chExt cx="0" cy="0"/>
        </a:xfrm>
      </p:grpSpPr>
      <p:sp>
        <p:nvSpPr>
          <p:cNvPr id="145" name="Google Shape;145;p29"/>
          <p:cNvSpPr txBox="1">
            <a:spLocks noGrp="1"/>
          </p:cNvSpPr>
          <p:nvPr>
            <p:ph type="title"/>
          </p:nvPr>
        </p:nvSpPr>
        <p:spPr>
          <a:xfrm>
            <a:off x="333375" y="251714"/>
            <a:ext cx="8477100" cy="40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737577"/>
              </a:buClr>
              <a:buSzPts val="2100"/>
              <a:buFont typeface="Arial"/>
              <a:buNone/>
              <a:defRPr>
                <a:solidFill>
                  <a:srgbClr val="737577"/>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6" name="Google Shape;146;p29"/>
          <p:cNvSpPr txBox="1">
            <a:spLocks noGrp="1"/>
          </p:cNvSpPr>
          <p:nvPr>
            <p:ph type="body" idx="1"/>
          </p:nvPr>
        </p:nvSpPr>
        <p:spPr>
          <a:xfrm>
            <a:off x="333375" y="1320800"/>
            <a:ext cx="3984600" cy="3294900"/>
          </a:xfrm>
          <a:prstGeom prst="rect">
            <a:avLst/>
          </a:prstGeom>
          <a:noFill/>
          <a:ln>
            <a:noFill/>
          </a:ln>
        </p:spPr>
        <p:txBody>
          <a:bodyPr spcFirstLastPara="1" wrap="square" lIns="68575" tIns="34275" rIns="68575" bIns="34275" anchor="t" anchorCtr="0">
            <a:noAutofit/>
          </a:bodyPr>
          <a:lstStyle>
            <a:lvl1pPr marL="457200" lvl="0" indent="-298450" algn="l" rtl="0">
              <a:lnSpc>
                <a:spcPct val="90000"/>
              </a:lnSpc>
              <a:spcBef>
                <a:spcPts val="800"/>
              </a:spcBef>
              <a:spcAft>
                <a:spcPts val="0"/>
              </a:spcAft>
              <a:buSzPts val="1100"/>
              <a:buChar char="•"/>
              <a:defRPr/>
            </a:lvl1pPr>
            <a:lvl2pPr marL="914400" lvl="1" indent="-285750" algn="l" rtl="0">
              <a:lnSpc>
                <a:spcPct val="90000"/>
              </a:lnSpc>
              <a:spcBef>
                <a:spcPts val="800"/>
              </a:spcBef>
              <a:spcAft>
                <a:spcPts val="0"/>
              </a:spcAft>
              <a:buSzPts val="900"/>
              <a:buChar char="−"/>
              <a:defRPr/>
            </a:lvl2pPr>
            <a:lvl3pPr marL="1371600" lvl="2" indent="-279400" algn="l" rtl="0">
              <a:lnSpc>
                <a:spcPct val="90000"/>
              </a:lnSpc>
              <a:spcBef>
                <a:spcPts val="800"/>
              </a:spcBef>
              <a:spcAft>
                <a:spcPts val="0"/>
              </a:spcAft>
              <a:buSzPts val="800"/>
              <a:buChar char="•"/>
              <a:defRPr/>
            </a:lvl3pPr>
            <a:lvl4pPr marL="1828800" lvl="3" indent="-273050" algn="l" rtl="0">
              <a:lnSpc>
                <a:spcPct val="90000"/>
              </a:lnSpc>
              <a:spcBef>
                <a:spcPts val="800"/>
              </a:spcBef>
              <a:spcAft>
                <a:spcPts val="0"/>
              </a:spcAft>
              <a:buSzPts val="700"/>
              <a:buChar char="−"/>
              <a:defRPr/>
            </a:lvl4pPr>
            <a:lvl5pPr marL="2286000" lvl="4" indent="-266700" algn="l" rtl="0">
              <a:lnSpc>
                <a:spcPct val="90000"/>
              </a:lnSpc>
              <a:spcBef>
                <a:spcPts val="800"/>
              </a:spcBef>
              <a:spcAft>
                <a:spcPts val="0"/>
              </a:spcAft>
              <a:buSzPts val="6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7" name="Google Shape;147;p29"/>
          <p:cNvSpPr txBox="1">
            <a:spLocks noGrp="1"/>
          </p:cNvSpPr>
          <p:nvPr>
            <p:ph type="ftr" idx="11"/>
          </p:nvPr>
        </p:nvSpPr>
        <p:spPr>
          <a:xfrm>
            <a:off x="1736002" y="5376501"/>
            <a:ext cx="5672100" cy="1725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8" name="Google Shape;148;p29"/>
          <p:cNvSpPr txBox="1">
            <a:spLocks noGrp="1"/>
          </p:cNvSpPr>
          <p:nvPr>
            <p:ph type="sldNum" idx="12"/>
          </p:nvPr>
        </p:nvSpPr>
        <p:spPr>
          <a:xfrm>
            <a:off x="8053058" y="5376501"/>
            <a:ext cx="699900" cy="172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49" name="Google Shape;149;p29"/>
          <p:cNvSpPr txBox="1">
            <a:spLocks noGrp="1"/>
          </p:cNvSpPr>
          <p:nvPr>
            <p:ph type="body" idx="2"/>
          </p:nvPr>
        </p:nvSpPr>
        <p:spPr>
          <a:xfrm>
            <a:off x="4826000" y="1312333"/>
            <a:ext cx="3984600" cy="3303300"/>
          </a:xfrm>
          <a:prstGeom prst="rect">
            <a:avLst/>
          </a:prstGeom>
          <a:noFill/>
          <a:ln>
            <a:noFill/>
          </a:ln>
        </p:spPr>
        <p:txBody>
          <a:bodyPr spcFirstLastPara="1" wrap="square" lIns="68575" tIns="34275" rIns="68575" bIns="34275" anchor="t" anchorCtr="0">
            <a:noAutofit/>
          </a:bodyPr>
          <a:lstStyle>
            <a:lvl1pPr marL="457200" lvl="0" indent="-298450" algn="l" rtl="0">
              <a:lnSpc>
                <a:spcPct val="90000"/>
              </a:lnSpc>
              <a:spcBef>
                <a:spcPts val="800"/>
              </a:spcBef>
              <a:spcAft>
                <a:spcPts val="0"/>
              </a:spcAft>
              <a:buSzPts val="1100"/>
              <a:buChar char="•"/>
              <a:defRPr/>
            </a:lvl1pPr>
            <a:lvl2pPr marL="914400" lvl="1" indent="-285750" algn="l" rtl="0">
              <a:lnSpc>
                <a:spcPct val="90000"/>
              </a:lnSpc>
              <a:spcBef>
                <a:spcPts val="800"/>
              </a:spcBef>
              <a:spcAft>
                <a:spcPts val="0"/>
              </a:spcAft>
              <a:buSzPts val="900"/>
              <a:buChar char="−"/>
              <a:defRPr/>
            </a:lvl2pPr>
            <a:lvl3pPr marL="1371600" lvl="2" indent="-279400" algn="l" rtl="0">
              <a:lnSpc>
                <a:spcPct val="90000"/>
              </a:lnSpc>
              <a:spcBef>
                <a:spcPts val="800"/>
              </a:spcBef>
              <a:spcAft>
                <a:spcPts val="0"/>
              </a:spcAft>
              <a:buSzPts val="800"/>
              <a:buChar char="•"/>
              <a:defRPr/>
            </a:lvl3pPr>
            <a:lvl4pPr marL="1828800" lvl="3" indent="-273050" algn="l" rtl="0">
              <a:lnSpc>
                <a:spcPct val="90000"/>
              </a:lnSpc>
              <a:spcBef>
                <a:spcPts val="800"/>
              </a:spcBef>
              <a:spcAft>
                <a:spcPts val="0"/>
              </a:spcAft>
              <a:buSzPts val="700"/>
              <a:buChar char="−"/>
              <a:defRPr/>
            </a:lvl4pPr>
            <a:lvl5pPr marL="2286000" lvl="4" indent="-266700" algn="l" rtl="0">
              <a:lnSpc>
                <a:spcPct val="90000"/>
              </a:lnSpc>
              <a:spcBef>
                <a:spcPts val="800"/>
              </a:spcBef>
              <a:spcAft>
                <a:spcPts val="0"/>
              </a:spcAft>
              <a:buSzPts val="6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50" name="Google Shape;150;p29"/>
          <p:cNvSpPr txBox="1">
            <a:spLocks noGrp="1"/>
          </p:cNvSpPr>
          <p:nvPr>
            <p:ph type="body" idx="3"/>
          </p:nvPr>
        </p:nvSpPr>
        <p:spPr>
          <a:xfrm>
            <a:off x="333375" y="863203"/>
            <a:ext cx="4005300" cy="3642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200"/>
              <a:buNone/>
              <a:defRPr sz="1700">
                <a:solidFill>
                  <a:schemeClr val="lt2"/>
                </a:solidFill>
              </a:defRPr>
            </a:lvl1pPr>
            <a:lvl2pPr marL="914400" lvl="1" indent="-228600" algn="l" rtl="0">
              <a:lnSpc>
                <a:spcPct val="90000"/>
              </a:lnSpc>
              <a:spcBef>
                <a:spcPts val="800"/>
              </a:spcBef>
              <a:spcAft>
                <a:spcPts val="0"/>
              </a:spcAft>
              <a:buSzPts val="900"/>
              <a:buNone/>
              <a:defRPr/>
            </a:lvl2pPr>
            <a:lvl3pPr marL="1371600" lvl="2" indent="-228600" algn="l" rtl="0">
              <a:lnSpc>
                <a:spcPct val="90000"/>
              </a:lnSpc>
              <a:spcBef>
                <a:spcPts val="800"/>
              </a:spcBef>
              <a:spcAft>
                <a:spcPts val="0"/>
              </a:spcAft>
              <a:buSzPts val="800"/>
              <a:buNone/>
              <a:defRPr/>
            </a:lvl3pPr>
            <a:lvl4pPr marL="1828800" lvl="3" indent="-228600" algn="l" rtl="0">
              <a:lnSpc>
                <a:spcPct val="90000"/>
              </a:lnSpc>
              <a:spcBef>
                <a:spcPts val="800"/>
              </a:spcBef>
              <a:spcAft>
                <a:spcPts val="0"/>
              </a:spcAft>
              <a:buSzPts val="700"/>
              <a:buNone/>
              <a:defRPr/>
            </a:lvl4pPr>
            <a:lvl5pPr marL="2286000" lvl="4" indent="-228600" algn="l" rtl="0">
              <a:lnSpc>
                <a:spcPct val="90000"/>
              </a:lnSpc>
              <a:spcBef>
                <a:spcPts val="800"/>
              </a:spcBef>
              <a:spcAft>
                <a:spcPts val="0"/>
              </a:spcAft>
              <a:buSzPts val="6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51" name="Google Shape;151;p29"/>
          <p:cNvSpPr txBox="1">
            <a:spLocks noGrp="1"/>
          </p:cNvSpPr>
          <p:nvPr>
            <p:ph type="body" idx="4"/>
          </p:nvPr>
        </p:nvSpPr>
        <p:spPr>
          <a:xfrm>
            <a:off x="4805363" y="863203"/>
            <a:ext cx="4005300" cy="3642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200"/>
              <a:buNone/>
              <a:defRPr sz="1700">
                <a:solidFill>
                  <a:schemeClr val="lt2"/>
                </a:solidFill>
              </a:defRPr>
            </a:lvl1pPr>
            <a:lvl2pPr marL="914400" lvl="1" indent="-228600" algn="l" rtl="0">
              <a:lnSpc>
                <a:spcPct val="90000"/>
              </a:lnSpc>
              <a:spcBef>
                <a:spcPts val="800"/>
              </a:spcBef>
              <a:spcAft>
                <a:spcPts val="0"/>
              </a:spcAft>
              <a:buSzPts val="900"/>
              <a:buNone/>
              <a:defRPr/>
            </a:lvl2pPr>
            <a:lvl3pPr marL="1371600" lvl="2" indent="-228600" algn="l" rtl="0">
              <a:lnSpc>
                <a:spcPct val="90000"/>
              </a:lnSpc>
              <a:spcBef>
                <a:spcPts val="800"/>
              </a:spcBef>
              <a:spcAft>
                <a:spcPts val="0"/>
              </a:spcAft>
              <a:buSzPts val="800"/>
              <a:buNone/>
              <a:defRPr/>
            </a:lvl3pPr>
            <a:lvl4pPr marL="1828800" lvl="3" indent="-228600" algn="l" rtl="0">
              <a:lnSpc>
                <a:spcPct val="90000"/>
              </a:lnSpc>
              <a:spcBef>
                <a:spcPts val="800"/>
              </a:spcBef>
              <a:spcAft>
                <a:spcPts val="0"/>
              </a:spcAft>
              <a:buSzPts val="700"/>
              <a:buNone/>
              <a:defRPr/>
            </a:lvl4pPr>
            <a:lvl5pPr marL="2286000" lvl="4" indent="-228600" algn="l" rtl="0">
              <a:lnSpc>
                <a:spcPct val="90000"/>
              </a:lnSpc>
              <a:spcBef>
                <a:spcPts val="800"/>
              </a:spcBef>
              <a:spcAft>
                <a:spcPts val="0"/>
              </a:spcAft>
              <a:buSzPts val="6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cxnSp>
        <p:nvCxnSpPr>
          <p:cNvPr id="152" name="Google Shape;152;p29"/>
          <p:cNvCxnSpPr/>
          <p:nvPr/>
        </p:nvCxnSpPr>
        <p:spPr>
          <a:xfrm>
            <a:off x="4572000" y="880533"/>
            <a:ext cx="0" cy="3742200"/>
          </a:xfrm>
          <a:prstGeom prst="straightConnector1">
            <a:avLst/>
          </a:prstGeom>
          <a:noFill/>
          <a:ln w="9525" cap="flat" cmpd="sng">
            <a:solidFill>
              <a:schemeClr val="lt2"/>
            </a:solidFill>
            <a:prstDash val="solid"/>
            <a:miter lim="800000"/>
            <a:headEnd type="none" w="sm" len="sm"/>
            <a:tailEnd type="none" w="sm" len="sm"/>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ree Column">
  <p:cSld name="Three Column">
    <p:spTree>
      <p:nvGrpSpPr>
        <p:cNvPr id="1" name="Shape 153"/>
        <p:cNvGrpSpPr/>
        <p:nvPr/>
      </p:nvGrpSpPr>
      <p:grpSpPr>
        <a:xfrm>
          <a:off x="0" y="0"/>
          <a:ext cx="0" cy="0"/>
          <a:chOff x="0" y="0"/>
          <a:chExt cx="0" cy="0"/>
        </a:xfrm>
      </p:grpSpPr>
      <p:sp>
        <p:nvSpPr>
          <p:cNvPr id="154" name="Google Shape;154;p30"/>
          <p:cNvSpPr txBox="1">
            <a:spLocks noGrp="1"/>
          </p:cNvSpPr>
          <p:nvPr>
            <p:ph type="title"/>
          </p:nvPr>
        </p:nvSpPr>
        <p:spPr>
          <a:xfrm>
            <a:off x="333375" y="251714"/>
            <a:ext cx="8477100" cy="40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737577"/>
              </a:buClr>
              <a:buSzPts val="2100"/>
              <a:buFont typeface="Arial"/>
              <a:buNone/>
              <a:defRPr>
                <a:solidFill>
                  <a:srgbClr val="737577"/>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5" name="Google Shape;155;p30"/>
          <p:cNvSpPr txBox="1">
            <a:spLocks noGrp="1"/>
          </p:cNvSpPr>
          <p:nvPr>
            <p:ph type="body" idx="1"/>
          </p:nvPr>
        </p:nvSpPr>
        <p:spPr>
          <a:xfrm>
            <a:off x="333376" y="1320800"/>
            <a:ext cx="2638500" cy="3294900"/>
          </a:xfrm>
          <a:prstGeom prst="rect">
            <a:avLst/>
          </a:prstGeom>
          <a:noFill/>
          <a:ln>
            <a:noFill/>
          </a:ln>
        </p:spPr>
        <p:txBody>
          <a:bodyPr spcFirstLastPara="1" wrap="square" lIns="68575" tIns="34275" rIns="68575" bIns="34275" anchor="t" anchorCtr="0">
            <a:noAutofit/>
          </a:bodyPr>
          <a:lstStyle>
            <a:lvl1pPr marL="457200" lvl="0" indent="-285750" algn="l" rtl="0">
              <a:lnSpc>
                <a:spcPct val="90000"/>
              </a:lnSpc>
              <a:spcBef>
                <a:spcPts val="800"/>
              </a:spcBef>
              <a:spcAft>
                <a:spcPts val="0"/>
              </a:spcAft>
              <a:buSzPts val="900"/>
              <a:buChar char="•"/>
              <a:defRPr sz="1400"/>
            </a:lvl1pPr>
            <a:lvl2pPr marL="914400" lvl="1" indent="-279400" algn="l" rtl="0">
              <a:lnSpc>
                <a:spcPct val="90000"/>
              </a:lnSpc>
              <a:spcBef>
                <a:spcPts val="800"/>
              </a:spcBef>
              <a:spcAft>
                <a:spcPts val="0"/>
              </a:spcAft>
              <a:buSzPts val="800"/>
              <a:buChar char="−"/>
              <a:defRPr sz="1200"/>
            </a:lvl2pPr>
            <a:lvl3pPr marL="1371600" lvl="2" indent="-273050" algn="l" rtl="0">
              <a:lnSpc>
                <a:spcPct val="90000"/>
              </a:lnSpc>
              <a:spcBef>
                <a:spcPts val="800"/>
              </a:spcBef>
              <a:spcAft>
                <a:spcPts val="0"/>
              </a:spcAft>
              <a:buSzPts val="700"/>
              <a:buChar char="•"/>
              <a:defRPr sz="1100"/>
            </a:lvl3pPr>
            <a:lvl4pPr marL="1828800" lvl="3" indent="-266700" algn="l" rtl="0">
              <a:lnSpc>
                <a:spcPct val="90000"/>
              </a:lnSpc>
              <a:spcBef>
                <a:spcPts val="800"/>
              </a:spcBef>
              <a:spcAft>
                <a:spcPts val="0"/>
              </a:spcAft>
              <a:buSzPts val="600"/>
              <a:buChar char="−"/>
              <a:defRPr sz="900"/>
            </a:lvl4pPr>
            <a:lvl5pPr marL="2286000" lvl="4" indent="-266700" algn="l" rtl="0">
              <a:lnSpc>
                <a:spcPct val="90000"/>
              </a:lnSpc>
              <a:spcBef>
                <a:spcPts val="800"/>
              </a:spcBef>
              <a:spcAft>
                <a:spcPts val="0"/>
              </a:spcAft>
              <a:buSzPts val="600"/>
              <a:buChar char="•"/>
              <a:defRPr sz="8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56" name="Google Shape;156;p30"/>
          <p:cNvSpPr txBox="1">
            <a:spLocks noGrp="1"/>
          </p:cNvSpPr>
          <p:nvPr>
            <p:ph type="ftr" idx="11"/>
          </p:nvPr>
        </p:nvSpPr>
        <p:spPr>
          <a:xfrm>
            <a:off x="1736002" y="5376501"/>
            <a:ext cx="5672100" cy="1725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7" name="Google Shape;157;p30"/>
          <p:cNvSpPr txBox="1">
            <a:spLocks noGrp="1"/>
          </p:cNvSpPr>
          <p:nvPr>
            <p:ph type="sldNum" idx="12"/>
          </p:nvPr>
        </p:nvSpPr>
        <p:spPr>
          <a:xfrm>
            <a:off x="8053058" y="5376501"/>
            <a:ext cx="699900" cy="172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58" name="Google Shape;158;p30"/>
          <p:cNvSpPr txBox="1">
            <a:spLocks noGrp="1"/>
          </p:cNvSpPr>
          <p:nvPr>
            <p:ph type="body" idx="2"/>
          </p:nvPr>
        </p:nvSpPr>
        <p:spPr>
          <a:xfrm>
            <a:off x="333376" y="863203"/>
            <a:ext cx="2638500" cy="3642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100"/>
              <a:buNone/>
              <a:defRPr sz="1500">
                <a:solidFill>
                  <a:schemeClr val="lt2"/>
                </a:solidFill>
              </a:defRPr>
            </a:lvl1pPr>
            <a:lvl2pPr marL="914400" lvl="1" indent="-228600" algn="l" rtl="0">
              <a:lnSpc>
                <a:spcPct val="90000"/>
              </a:lnSpc>
              <a:spcBef>
                <a:spcPts val="800"/>
              </a:spcBef>
              <a:spcAft>
                <a:spcPts val="0"/>
              </a:spcAft>
              <a:buSzPts val="900"/>
              <a:buNone/>
              <a:defRPr/>
            </a:lvl2pPr>
            <a:lvl3pPr marL="1371600" lvl="2" indent="-228600" algn="l" rtl="0">
              <a:lnSpc>
                <a:spcPct val="90000"/>
              </a:lnSpc>
              <a:spcBef>
                <a:spcPts val="800"/>
              </a:spcBef>
              <a:spcAft>
                <a:spcPts val="0"/>
              </a:spcAft>
              <a:buSzPts val="800"/>
              <a:buNone/>
              <a:defRPr/>
            </a:lvl3pPr>
            <a:lvl4pPr marL="1828800" lvl="3" indent="-228600" algn="l" rtl="0">
              <a:lnSpc>
                <a:spcPct val="90000"/>
              </a:lnSpc>
              <a:spcBef>
                <a:spcPts val="800"/>
              </a:spcBef>
              <a:spcAft>
                <a:spcPts val="0"/>
              </a:spcAft>
              <a:buSzPts val="700"/>
              <a:buNone/>
              <a:defRPr/>
            </a:lvl4pPr>
            <a:lvl5pPr marL="2286000" lvl="4" indent="-228600" algn="l" rtl="0">
              <a:lnSpc>
                <a:spcPct val="90000"/>
              </a:lnSpc>
              <a:spcBef>
                <a:spcPts val="800"/>
              </a:spcBef>
              <a:spcAft>
                <a:spcPts val="0"/>
              </a:spcAft>
              <a:buSzPts val="6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cxnSp>
        <p:nvCxnSpPr>
          <p:cNvPr id="159" name="Google Shape;159;p30"/>
          <p:cNvCxnSpPr/>
          <p:nvPr/>
        </p:nvCxnSpPr>
        <p:spPr>
          <a:xfrm>
            <a:off x="3112295" y="880533"/>
            <a:ext cx="0" cy="3742200"/>
          </a:xfrm>
          <a:prstGeom prst="straightConnector1">
            <a:avLst/>
          </a:prstGeom>
          <a:noFill/>
          <a:ln w="9525" cap="flat" cmpd="sng">
            <a:solidFill>
              <a:schemeClr val="lt2"/>
            </a:solidFill>
            <a:prstDash val="solid"/>
            <a:miter lim="800000"/>
            <a:headEnd type="none" w="sm" len="sm"/>
            <a:tailEnd type="none" w="sm" len="sm"/>
          </a:ln>
        </p:spPr>
      </p:cxnSp>
      <p:cxnSp>
        <p:nvCxnSpPr>
          <p:cNvPr id="160" name="Google Shape;160;p30"/>
          <p:cNvCxnSpPr/>
          <p:nvPr/>
        </p:nvCxnSpPr>
        <p:spPr>
          <a:xfrm>
            <a:off x="6031707" y="880533"/>
            <a:ext cx="0" cy="3742200"/>
          </a:xfrm>
          <a:prstGeom prst="straightConnector1">
            <a:avLst/>
          </a:prstGeom>
          <a:noFill/>
          <a:ln w="9525" cap="flat" cmpd="sng">
            <a:solidFill>
              <a:schemeClr val="lt2"/>
            </a:solidFill>
            <a:prstDash val="solid"/>
            <a:miter lim="800000"/>
            <a:headEnd type="none" w="sm" len="sm"/>
            <a:tailEnd type="none" w="sm" len="sm"/>
          </a:ln>
        </p:spPr>
      </p:cxnSp>
      <p:sp>
        <p:nvSpPr>
          <p:cNvPr id="161" name="Google Shape;161;p30"/>
          <p:cNvSpPr txBox="1">
            <a:spLocks noGrp="1"/>
          </p:cNvSpPr>
          <p:nvPr>
            <p:ph type="body" idx="3"/>
          </p:nvPr>
        </p:nvSpPr>
        <p:spPr>
          <a:xfrm>
            <a:off x="3252788" y="1320800"/>
            <a:ext cx="2638500" cy="3294900"/>
          </a:xfrm>
          <a:prstGeom prst="rect">
            <a:avLst/>
          </a:prstGeom>
          <a:noFill/>
          <a:ln>
            <a:noFill/>
          </a:ln>
        </p:spPr>
        <p:txBody>
          <a:bodyPr spcFirstLastPara="1" wrap="square" lIns="68575" tIns="34275" rIns="68575" bIns="34275" anchor="t" anchorCtr="0">
            <a:noAutofit/>
          </a:bodyPr>
          <a:lstStyle>
            <a:lvl1pPr marL="457200" lvl="0" indent="-285750" algn="l" rtl="0">
              <a:lnSpc>
                <a:spcPct val="90000"/>
              </a:lnSpc>
              <a:spcBef>
                <a:spcPts val="800"/>
              </a:spcBef>
              <a:spcAft>
                <a:spcPts val="0"/>
              </a:spcAft>
              <a:buSzPts val="900"/>
              <a:buChar char="•"/>
              <a:defRPr sz="1400"/>
            </a:lvl1pPr>
            <a:lvl2pPr marL="914400" lvl="1" indent="-279400" algn="l" rtl="0">
              <a:lnSpc>
                <a:spcPct val="90000"/>
              </a:lnSpc>
              <a:spcBef>
                <a:spcPts val="800"/>
              </a:spcBef>
              <a:spcAft>
                <a:spcPts val="0"/>
              </a:spcAft>
              <a:buSzPts val="800"/>
              <a:buChar char="−"/>
              <a:defRPr sz="1200"/>
            </a:lvl2pPr>
            <a:lvl3pPr marL="1371600" lvl="2" indent="-273050" algn="l" rtl="0">
              <a:lnSpc>
                <a:spcPct val="90000"/>
              </a:lnSpc>
              <a:spcBef>
                <a:spcPts val="800"/>
              </a:spcBef>
              <a:spcAft>
                <a:spcPts val="0"/>
              </a:spcAft>
              <a:buSzPts val="700"/>
              <a:buChar char="•"/>
              <a:defRPr sz="1100"/>
            </a:lvl3pPr>
            <a:lvl4pPr marL="1828800" lvl="3" indent="-266700" algn="l" rtl="0">
              <a:lnSpc>
                <a:spcPct val="90000"/>
              </a:lnSpc>
              <a:spcBef>
                <a:spcPts val="800"/>
              </a:spcBef>
              <a:spcAft>
                <a:spcPts val="0"/>
              </a:spcAft>
              <a:buSzPts val="600"/>
              <a:buChar char="−"/>
              <a:defRPr sz="900"/>
            </a:lvl4pPr>
            <a:lvl5pPr marL="2286000" lvl="4" indent="-266700" algn="l" rtl="0">
              <a:lnSpc>
                <a:spcPct val="90000"/>
              </a:lnSpc>
              <a:spcBef>
                <a:spcPts val="800"/>
              </a:spcBef>
              <a:spcAft>
                <a:spcPts val="0"/>
              </a:spcAft>
              <a:buSzPts val="600"/>
              <a:buChar char="•"/>
              <a:defRPr sz="8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62" name="Google Shape;162;p30"/>
          <p:cNvSpPr txBox="1">
            <a:spLocks noGrp="1"/>
          </p:cNvSpPr>
          <p:nvPr>
            <p:ph type="body" idx="4"/>
          </p:nvPr>
        </p:nvSpPr>
        <p:spPr>
          <a:xfrm>
            <a:off x="3252788" y="863203"/>
            <a:ext cx="2638500" cy="3642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100"/>
              <a:buNone/>
              <a:defRPr sz="1500">
                <a:solidFill>
                  <a:schemeClr val="lt2"/>
                </a:solidFill>
              </a:defRPr>
            </a:lvl1pPr>
            <a:lvl2pPr marL="914400" lvl="1" indent="-228600" algn="l" rtl="0">
              <a:lnSpc>
                <a:spcPct val="90000"/>
              </a:lnSpc>
              <a:spcBef>
                <a:spcPts val="800"/>
              </a:spcBef>
              <a:spcAft>
                <a:spcPts val="0"/>
              </a:spcAft>
              <a:buSzPts val="900"/>
              <a:buNone/>
              <a:defRPr/>
            </a:lvl2pPr>
            <a:lvl3pPr marL="1371600" lvl="2" indent="-228600" algn="l" rtl="0">
              <a:lnSpc>
                <a:spcPct val="90000"/>
              </a:lnSpc>
              <a:spcBef>
                <a:spcPts val="800"/>
              </a:spcBef>
              <a:spcAft>
                <a:spcPts val="0"/>
              </a:spcAft>
              <a:buSzPts val="800"/>
              <a:buNone/>
              <a:defRPr/>
            </a:lvl3pPr>
            <a:lvl4pPr marL="1828800" lvl="3" indent="-228600" algn="l" rtl="0">
              <a:lnSpc>
                <a:spcPct val="90000"/>
              </a:lnSpc>
              <a:spcBef>
                <a:spcPts val="800"/>
              </a:spcBef>
              <a:spcAft>
                <a:spcPts val="0"/>
              </a:spcAft>
              <a:buSzPts val="700"/>
              <a:buNone/>
              <a:defRPr/>
            </a:lvl4pPr>
            <a:lvl5pPr marL="2286000" lvl="4" indent="-228600" algn="l" rtl="0">
              <a:lnSpc>
                <a:spcPct val="90000"/>
              </a:lnSpc>
              <a:spcBef>
                <a:spcPts val="800"/>
              </a:spcBef>
              <a:spcAft>
                <a:spcPts val="0"/>
              </a:spcAft>
              <a:buSzPts val="6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63" name="Google Shape;163;p30"/>
          <p:cNvSpPr txBox="1">
            <a:spLocks noGrp="1"/>
          </p:cNvSpPr>
          <p:nvPr>
            <p:ph type="body" idx="5"/>
          </p:nvPr>
        </p:nvSpPr>
        <p:spPr>
          <a:xfrm>
            <a:off x="6172200" y="1320800"/>
            <a:ext cx="2638500" cy="3294900"/>
          </a:xfrm>
          <a:prstGeom prst="rect">
            <a:avLst/>
          </a:prstGeom>
          <a:noFill/>
          <a:ln>
            <a:noFill/>
          </a:ln>
        </p:spPr>
        <p:txBody>
          <a:bodyPr spcFirstLastPara="1" wrap="square" lIns="68575" tIns="34275" rIns="68575" bIns="34275" anchor="t" anchorCtr="0">
            <a:noAutofit/>
          </a:bodyPr>
          <a:lstStyle>
            <a:lvl1pPr marL="457200" lvl="0" indent="-285750" algn="l" rtl="0">
              <a:lnSpc>
                <a:spcPct val="90000"/>
              </a:lnSpc>
              <a:spcBef>
                <a:spcPts val="800"/>
              </a:spcBef>
              <a:spcAft>
                <a:spcPts val="0"/>
              </a:spcAft>
              <a:buSzPts val="900"/>
              <a:buChar char="•"/>
              <a:defRPr sz="1400"/>
            </a:lvl1pPr>
            <a:lvl2pPr marL="914400" lvl="1" indent="-279400" algn="l" rtl="0">
              <a:lnSpc>
                <a:spcPct val="90000"/>
              </a:lnSpc>
              <a:spcBef>
                <a:spcPts val="800"/>
              </a:spcBef>
              <a:spcAft>
                <a:spcPts val="0"/>
              </a:spcAft>
              <a:buSzPts val="800"/>
              <a:buChar char="−"/>
              <a:defRPr sz="1200"/>
            </a:lvl2pPr>
            <a:lvl3pPr marL="1371600" lvl="2" indent="-273050" algn="l" rtl="0">
              <a:lnSpc>
                <a:spcPct val="90000"/>
              </a:lnSpc>
              <a:spcBef>
                <a:spcPts val="800"/>
              </a:spcBef>
              <a:spcAft>
                <a:spcPts val="0"/>
              </a:spcAft>
              <a:buSzPts val="700"/>
              <a:buChar char="•"/>
              <a:defRPr sz="1100"/>
            </a:lvl3pPr>
            <a:lvl4pPr marL="1828800" lvl="3" indent="-266700" algn="l" rtl="0">
              <a:lnSpc>
                <a:spcPct val="90000"/>
              </a:lnSpc>
              <a:spcBef>
                <a:spcPts val="800"/>
              </a:spcBef>
              <a:spcAft>
                <a:spcPts val="0"/>
              </a:spcAft>
              <a:buSzPts val="600"/>
              <a:buChar char="−"/>
              <a:defRPr sz="900"/>
            </a:lvl4pPr>
            <a:lvl5pPr marL="2286000" lvl="4" indent="-266700" algn="l" rtl="0">
              <a:lnSpc>
                <a:spcPct val="90000"/>
              </a:lnSpc>
              <a:spcBef>
                <a:spcPts val="800"/>
              </a:spcBef>
              <a:spcAft>
                <a:spcPts val="0"/>
              </a:spcAft>
              <a:buSzPts val="600"/>
              <a:buChar char="•"/>
              <a:defRPr sz="8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64" name="Google Shape;164;p30"/>
          <p:cNvSpPr txBox="1">
            <a:spLocks noGrp="1"/>
          </p:cNvSpPr>
          <p:nvPr>
            <p:ph type="body" idx="6"/>
          </p:nvPr>
        </p:nvSpPr>
        <p:spPr>
          <a:xfrm>
            <a:off x="6172200" y="863203"/>
            <a:ext cx="2638500" cy="3642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100"/>
              <a:buNone/>
              <a:defRPr sz="1500">
                <a:solidFill>
                  <a:schemeClr val="lt2"/>
                </a:solidFill>
              </a:defRPr>
            </a:lvl1pPr>
            <a:lvl2pPr marL="914400" lvl="1" indent="-228600" algn="l" rtl="0">
              <a:lnSpc>
                <a:spcPct val="90000"/>
              </a:lnSpc>
              <a:spcBef>
                <a:spcPts val="800"/>
              </a:spcBef>
              <a:spcAft>
                <a:spcPts val="0"/>
              </a:spcAft>
              <a:buSzPts val="900"/>
              <a:buNone/>
              <a:defRPr/>
            </a:lvl2pPr>
            <a:lvl3pPr marL="1371600" lvl="2" indent="-228600" algn="l" rtl="0">
              <a:lnSpc>
                <a:spcPct val="90000"/>
              </a:lnSpc>
              <a:spcBef>
                <a:spcPts val="800"/>
              </a:spcBef>
              <a:spcAft>
                <a:spcPts val="0"/>
              </a:spcAft>
              <a:buSzPts val="800"/>
              <a:buNone/>
              <a:defRPr/>
            </a:lvl3pPr>
            <a:lvl4pPr marL="1828800" lvl="3" indent="-228600" algn="l" rtl="0">
              <a:lnSpc>
                <a:spcPct val="90000"/>
              </a:lnSpc>
              <a:spcBef>
                <a:spcPts val="800"/>
              </a:spcBef>
              <a:spcAft>
                <a:spcPts val="0"/>
              </a:spcAft>
              <a:buSzPts val="700"/>
              <a:buNone/>
              <a:defRPr/>
            </a:lvl4pPr>
            <a:lvl5pPr marL="2286000" lvl="4" indent="-228600" algn="l" rtl="0">
              <a:lnSpc>
                <a:spcPct val="90000"/>
              </a:lnSpc>
              <a:spcBef>
                <a:spcPts val="800"/>
              </a:spcBef>
              <a:spcAft>
                <a:spcPts val="0"/>
              </a:spcAft>
              <a:buSzPts val="6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 Dark">
  <p:cSld name="Title and Content - Dark">
    <p:spTree>
      <p:nvGrpSpPr>
        <p:cNvPr id="1" name="Shape 165"/>
        <p:cNvGrpSpPr/>
        <p:nvPr/>
      </p:nvGrpSpPr>
      <p:grpSpPr>
        <a:xfrm>
          <a:off x="0" y="0"/>
          <a:ext cx="0" cy="0"/>
          <a:chOff x="0" y="0"/>
          <a:chExt cx="0" cy="0"/>
        </a:xfrm>
      </p:grpSpPr>
      <p:sp>
        <p:nvSpPr>
          <p:cNvPr id="166" name="Google Shape;166;p31"/>
          <p:cNvSpPr/>
          <p:nvPr/>
        </p:nvSpPr>
        <p:spPr>
          <a:xfrm rot="10800000">
            <a:off x="1257" y="-1"/>
            <a:ext cx="9141600" cy="5143500"/>
          </a:xfrm>
          <a:prstGeom prst="rect">
            <a:avLst/>
          </a:prstGeom>
          <a:solidFill>
            <a:srgbClr val="63646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67" name="Google Shape;167;p31"/>
          <p:cNvSpPr txBox="1">
            <a:spLocks noGrp="1"/>
          </p:cNvSpPr>
          <p:nvPr>
            <p:ph type="title"/>
          </p:nvPr>
        </p:nvSpPr>
        <p:spPr>
          <a:xfrm>
            <a:off x="333375" y="251714"/>
            <a:ext cx="8477100" cy="40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lt1"/>
              </a:buClr>
              <a:buSzPts val="21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8" name="Google Shape;168;p31"/>
          <p:cNvSpPr txBox="1">
            <a:spLocks noGrp="1"/>
          </p:cNvSpPr>
          <p:nvPr>
            <p:ph type="ftr" idx="11"/>
          </p:nvPr>
        </p:nvSpPr>
        <p:spPr>
          <a:xfrm>
            <a:off x="1736002" y="5376501"/>
            <a:ext cx="5672100" cy="1725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9" name="Google Shape;169;p31"/>
          <p:cNvSpPr txBox="1">
            <a:spLocks noGrp="1"/>
          </p:cNvSpPr>
          <p:nvPr>
            <p:ph type="sldNum" idx="12"/>
          </p:nvPr>
        </p:nvSpPr>
        <p:spPr>
          <a:xfrm>
            <a:off x="8053058" y="5376501"/>
            <a:ext cx="699900" cy="172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800">
                <a:solidFill>
                  <a:schemeClr val="lt1"/>
                </a:solidFill>
                <a:latin typeface="Arial"/>
                <a:ea typeface="Arial"/>
                <a:cs typeface="Arial"/>
                <a:sym typeface="Arial"/>
              </a:defRPr>
            </a:lvl1pPr>
            <a:lvl2pPr marL="0" lvl="1" indent="0" algn="r" rtl="0">
              <a:spcBef>
                <a:spcPts val="0"/>
              </a:spcBef>
              <a:buNone/>
              <a:defRPr sz="800">
                <a:solidFill>
                  <a:schemeClr val="lt1"/>
                </a:solidFill>
                <a:latin typeface="Arial"/>
                <a:ea typeface="Arial"/>
                <a:cs typeface="Arial"/>
                <a:sym typeface="Arial"/>
              </a:defRPr>
            </a:lvl2pPr>
            <a:lvl3pPr marL="0" lvl="2" indent="0" algn="r" rtl="0">
              <a:spcBef>
                <a:spcPts val="0"/>
              </a:spcBef>
              <a:buNone/>
              <a:defRPr sz="800">
                <a:solidFill>
                  <a:schemeClr val="lt1"/>
                </a:solidFill>
                <a:latin typeface="Arial"/>
                <a:ea typeface="Arial"/>
                <a:cs typeface="Arial"/>
                <a:sym typeface="Arial"/>
              </a:defRPr>
            </a:lvl3pPr>
            <a:lvl4pPr marL="0" lvl="3" indent="0" algn="r" rtl="0">
              <a:spcBef>
                <a:spcPts val="0"/>
              </a:spcBef>
              <a:buNone/>
              <a:defRPr sz="800">
                <a:solidFill>
                  <a:schemeClr val="lt1"/>
                </a:solidFill>
                <a:latin typeface="Arial"/>
                <a:ea typeface="Arial"/>
                <a:cs typeface="Arial"/>
                <a:sym typeface="Arial"/>
              </a:defRPr>
            </a:lvl4pPr>
            <a:lvl5pPr marL="0" lvl="4" indent="0" algn="r" rtl="0">
              <a:spcBef>
                <a:spcPts val="0"/>
              </a:spcBef>
              <a:buNone/>
              <a:defRPr sz="800">
                <a:solidFill>
                  <a:schemeClr val="lt1"/>
                </a:solidFill>
                <a:latin typeface="Arial"/>
                <a:ea typeface="Arial"/>
                <a:cs typeface="Arial"/>
                <a:sym typeface="Arial"/>
              </a:defRPr>
            </a:lvl5pPr>
            <a:lvl6pPr marL="0" lvl="5" indent="0" algn="r" rtl="0">
              <a:spcBef>
                <a:spcPts val="0"/>
              </a:spcBef>
              <a:buNone/>
              <a:defRPr sz="800">
                <a:solidFill>
                  <a:schemeClr val="lt1"/>
                </a:solidFill>
                <a:latin typeface="Arial"/>
                <a:ea typeface="Arial"/>
                <a:cs typeface="Arial"/>
                <a:sym typeface="Arial"/>
              </a:defRPr>
            </a:lvl6pPr>
            <a:lvl7pPr marL="0" lvl="6" indent="0" algn="r" rtl="0">
              <a:spcBef>
                <a:spcPts val="0"/>
              </a:spcBef>
              <a:buNone/>
              <a:defRPr sz="800">
                <a:solidFill>
                  <a:schemeClr val="lt1"/>
                </a:solidFill>
                <a:latin typeface="Arial"/>
                <a:ea typeface="Arial"/>
                <a:cs typeface="Arial"/>
                <a:sym typeface="Arial"/>
              </a:defRPr>
            </a:lvl7pPr>
            <a:lvl8pPr marL="0" lvl="7" indent="0" algn="r" rtl="0">
              <a:spcBef>
                <a:spcPts val="0"/>
              </a:spcBef>
              <a:buNone/>
              <a:defRPr sz="800">
                <a:solidFill>
                  <a:schemeClr val="lt1"/>
                </a:solidFill>
                <a:latin typeface="Arial"/>
                <a:ea typeface="Arial"/>
                <a:cs typeface="Arial"/>
                <a:sym typeface="Arial"/>
              </a:defRPr>
            </a:lvl8pPr>
            <a:lvl9pPr marL="0" lvl="8" indent="0" algn="r" rtl="0">
              <a:spcBef>
                <a:spcPts val="0"/>
              </a:spcBef>
              <a:buNone/>
              <a:defRPr sz="8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70" name="Google Shape;170;p31"/>
          <p:cNvSpPr txBox="1"/>
          <p:nvPr/>
        </p:nvSpPr>
        <p:spPr>
          <a:xfrm>
            <a:off x="8060266" y="4856048"/>
            <a:ext cx="685800" cy="19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GB" sz="800">
                <a:solidFill>
                  <a:schemeClr val="lt1"/>
                </a:solidFill>
                <a:latin typeface="Arial"/>
                <a:ea typeface="Arial"/>
                <a:cs typeface="Arial"/>
                <a:sym typeface="Arial"/>
              </a:rPr>
              <a:t>‹#›</a:t>
            </a:fld>
            <a:endParaRPr sz="1400">
              <a:solidFill>
                <a:schemeClr val="lt1"/>
              </a:solidFill>
              <a:latin typeface="Arial"/>
              <a:ea typeface="Arial"/>
              <a:cs typeface="Arial"/>
              <a:sym typeface="Arial"/>
            </a:endParaRPr>
          </a:p>
        </p:txBody>
      </p:sp>
      <p:sp>
        <p:nvSpPr>
          <p:cNvPr id="171" name="Google Shape;171;p31"/>
          <p:cNvSpPr txBox="1">
            <a:spLocks noGrp="1"/>
          </p:cNvSpPr>
          <p:nvPr>
            <p:ph type="body" idx="1"/>
          </p:nvPr>
        </p:nvSpPr>
        <p:spPr>
          <a:xfrm>
            <a:off x="333375" y="802577"/>
            <a:ext cx="8477100" cy="3862200"/>
          </a:xfrm>
          <a:prstGeom prst="rect">
            <a:avLst/>
          </a:prstGeom>
          <a:noFill/>
          <a:ln>
            <a:noFill/>
          </a:ln>
        </p:spPr>
        <p:txBody>
          <a:bodyPr spcFirstLastPara="1" wrap="square" lIns="68575" tIns="34275" rIns="68575" bIns="34275" anchor="t" anchorCtr="0">
            <a:noAutofit/>
          </a:bodyPr>
          <a:lstStyle>
            <a:lvl1pPr marL="457200" lvl="0" indent="-298450" algn="l" rtl="0">
              <a:lnSpc>
                <a:spcPct val="90000"/>
              </a:lnSpc>
              <a:spcBef>
                <a:spcPts val="800"/>
              </a:spcBef>
              <a:spcAft>
                <a:spcPts val="0"/>
              </a:spcAft>
              <a:buClr>
                <a:schemeClr val="lt1"/>
              </a:buClr>
              <a:buSzPts val="1100"/>
              <a:buChar char="•"/>
              <a:defRPr>
                <a:solidFill>
                  <a:schemeClr val="lt1"/>
                </a:solidFill>
              </a:defRPr>
            </a:lvl1pPr>
            <a:lvl2pPr marL="914400" lvl="1" indent="-285750" algn="l" rtl="0">
              <a:lnSpc>
                <a:spcPct val="90000"/>
              </a:lnSpc>
              <a:spcBef>
                <a:spcPts val="800"/>
              </a:spcBef>
              <a:spcAft>
                <a:spcPts val="0"/>
              </a:spcAft>
              <a:buClr>
                <a:schemeClr val="lt1"/>
              </a:buClr>
              <a:buSzPts val="900"/>
              <a:buChar char="−"/>
              <a:defRPr>
                <a:solidFill>
                  <a:schemeClr val="lt1"/>
                </a:solidFill>
              </a:defRPr>
            </a:lvl2pPr>
            <a:lvl3pPr marL="1371600" lvl="2" indent="-279400" algn="l" rtl="0">
              <a:lnSpc>
                <a:spcPct val="90000"/>
              </a:lnSpc>
              <a:spcBef>
                <a:spcPts val="800"/>
              </a:spcBef>
              <a:spcAft>
                <a:spcPts val="0"/>
              </a:spcAft>
              <a:buClr>
                <a:schemeClr val="lt1"/>
              </a:buClr>
              <a:buSzPts val="800"/>
              <a:buChar char="•"/>
              <a:defRPr>
                <a:solidFill>
                  <a:schemeClr val="lt1"/>
                </a:solidFill>
              </a:defRPr>
            </a:lvl3pPr>
            <a:lvl4pPr marL="1828800" lvl="3" indent="-273050" algn="l" rtl="0">
              <a:lnSpc>
                <a:spcPct val="90000"/>
              </a:lnSpc>
              <a:spcBef>
                <a:spcPts val="800"/>
              </a:spcBef>
              <a:spcAft>
                <a:spcPts val="0"/>
              </a:spcAft>
              <a:buClr>
                <a:schemeClr val="lt1"/>
              </a:buClr>
              <a:buSzPts val="700"/>
              <a:buChar char="−"/>
              <a:defRPr>
                <a:solidFill>
                  <a:schemeClr val="lt1"/>
                </a:solidFill>
              </a:defRPr>
            </a:lvl4pPr>
            <a:lvl5pPr marL="2286000" lvl="4" indent="-266700" algn="l" rtl="0">
              <a:lnSpc>
                <a:spcPct val="90000"/>
              </a:lnSpc>
              <a:spcBef>
                <a:spcPts val="800"/>
              </a:spcBef>
              <a:spcAft>
                <a:spcPts val="0"/>
              </a:spcAft>
              <a:buClr>
                <a:schemeClr val="lt1"/>
              </a:buClr>
              <a:buSzPts val="600"/>
              <a:buChar char="•"/>
              <a:defRPr>
                <a:solidFill>
                  <a:schemeClr val="lt1"/>
                </a:solidFil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2"/>
        <p:cNvGrpSpPr/>
        <p:nvPr/>
      </p:nvGrpSpPr>
      <p:grpSpPr>
        <a:xfrm>
          <a:off x="0" y="0"/>
          <a:ext cx="0" cy="0"/>
          <a:chOff x="0" y="0"/>
          <a:chExt cx="0" cy="0"/>
        </a:xfrm>
      </p:grpSpPr>
      <p:sp>
        <p:nvSpPr>
          <p:cNvPr id="173" name="Google Shape;173;p32"/>
          <p:cNvSpPr txBox="1">
            <a:spLocks noGrp="1"/>
          </p:cNvSpPr>
          <p:nvPr>
            <p:ph type="title"/>
          </p:nvPr>
        </p:nvSpPr>
        <p:spPr>
          <a:xfrm>
            <a:off x="333375" y="251714"/>
            <a:ext cx="8477100" cy="40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737577"/>
              </a:buClr>
              <a:buSzPts val="2100"/>
              <a:buFont typeface="Arial"/>
              <a:buNone/>
              <a:defRPr>
                <a:solidFill>
                  <a:srgbClr val="737577"/>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4" name="Google Shape;174;p32"/>
          <p:cNvSpPr txBox="1">
            <a:spLocks noGrp="1"/>
          </p:cNvSpPr>
          <p:nvPr>
            <p:ph type="ftr" idx="11"/>
          </p:nvPr>
        </p:nvSpPr>
        <p:spPr>
          <a:xfrm>
            <a:off x="1736002" y="5376501"/>
            <a:ext cx="5672100" cy="1725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5" name="Google Shape;175;p32"/>
          <p:cNvSpPr txBox="1">
            <a:spLocks noGrp="1"/>
          </p:cNvSpPr>
          <p:nvPr>
            <p:ph type="sldNum" idx="12"/>
          </p:nvPr>
        </p:nvSpPr>
        <p:spPr>
          <a:xfrm>
            <a:off x="8053058" y="5376501"/>
            <a:ext cx="699900" cy="172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6"/>
        <p:cNvGrpSpPr/>
        <p:nvPr/>
      </p:nvGrpSpPr>
      <p:grpSpPr>
        <a:xfrm>
          <a:off x="0" y="0"/>
          <a:ext cx="0" cy="0"/>
          <a:chOff x="0" y="0"/>
          <a:chExt cx="0" cy="0"/>
        </a:xfrm>
      </p:grpSpPr>
      <p:sp>
        <p:nvSpPr>
          <p:cNvPr id="177" name="Google Shape;177;p33"/>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lvl1pPr lvl="0" rtl="0">
              <a:spcBef>
                <a:spcPts val="0"/>
              </a:spcBef>
              <a:spcAft>
                <a:spcPts val="0"/>
              </a:spcAft>
              <a:buSzPts val="21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8" name="Google Shape;178;p33"/>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lvl1pPr marL="457200" lvl="0" indent="-298450" rtl="0">
              <a:spcBef>
                <a:spcPts val="800"/>
              </a:spcBef>
              <a:spcAft>
                <a:spcPts val="0"/>
              </a:spcAft>
              <a:buSzPts val="1100"/>
              <a:buChar char="•"/>
              <a:defRPr/>
            </a:lvl1pPr>
            <a:lvl2pPr marL="914400" lvl="1" indent="-285750" rtl="0">
              <a:spcBef>
                <a:spcPts val="800"/>
              </a:spcBef>
              <a:spcAft>
                <a:spcPts val="0"/>
              </a:spcAft>
              <a:buSzPts val="900"/>
              <a:buChar char="−"/>
              <a:defRPr/>
            </a:lvl2pPr>
            <a:lvl3pPr marL="1371600" lvl="2" indent="-279400" rtl="0">
              <a:spcBef>
                <a:spcPts val="800"/>
              </a:spcBef>
              <a:spcAft>
                <a:spcPts val="0"/>
              </a:spcAft>
              <a:buSzPts val="800"/>
              <a:buChar char="•"/>
              <a:defRPr/>
            </a:lvl3pPr>
            <a:lvl4pPr marL="1828800" lvl="3" indent="-273050" rtl="0">
              <a:spcBef>
                <a:spcPts val="800"/>
              </a:spcBef>
              <a:spcAft>
                <a:spcPts val="0"/>
              </a:spcAft>
              <a:buSzPts val="700"/>
              <a:buChar char="−"/>
              <a:defRPr/>
            </a:lvl4pPr>
            <a:lvl5pPr marL="2286000" lvl="4" indent="-266700" rtl="0">
              <a:spcBef>
                <a:spcPts val="800"/>
              </a:spcBef>
              <a:spcAft>
                <a:spcPts val="0"/>
              </a:spcAft>
              <a:buSzPts val="6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179" name="Google Shape;179;p33"/>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87"/>
        <p:cNvGrpSpPr/>
        <p:nvPr/>
      </p:nvGrpSpPr>
      <p:grpSpPr>
        <a:xfrm>
          <a:off x="0" y="0"/>
          <a:ext cx="0" cy="0"/>
          <a:chOff x="0" y="0"/>
          <a:chExt cx="0" cy="0"/>
        </a:xfrm>
      </p:grpSpPr>
      <p:pic>
        <p:nvPicPr>
          <p:cNvPr id="188" name="Google Shape;188;p3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89" name="Google Shape;189;p35"/>
          <p:cNvSpPr txBox="1">
            <a:spLocks noGrp="1"/>
          </p:cNvSpPr>
          <p:nvPr>
            <p:ph type="ctrTitle"/>
          </p:nvPr>
        </p:nvSpPr>
        <p:spPr>
          <a:xfrm>
            <a:off x="342900" y="2846070"/>
            <a:ext cx="7077300" cy="7611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737577"/>
              </a:buClr>
              <a:buSzPts val="2700"/>
              <a:buFont typeface="Arial"/>
              <a:buNone/>
              <a:defRPr sz="2700">
                <a:solidFill>
                  <a:srgbClr val="737577"/>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0" name="Google Shape;190;p35"/>
          <p:cNvSpPr txBox="1">
            <a:spLocks noGrp="1"/>
          </p:cNvSpPr>
          <p:nvPr>
            <p:ph type="subTitle" idx="1"/>
          </p:nvPr>
        </p:nvSpPr>
        <p:spPr>
          <a:xfrm>
            <a:off x="342900" y="3621024"/>
            <a:ext cx="7077300" cy="548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SzPts val="1300"/>
              <a:buNone/>
              <a:defRPr sz="1800">
                <a:solidFill>
                  <a:schemeClr val="dk1"/>
                </a:solidFill>
              </a:defRPr>
            </a:lvl1pPr>
            <a:lvl2pPr lvl="1" algn="ctr" rtl="0">
              <a:lnSpc>
                <a:spcPct val="90000"/>
              </a:lnSpc>
              <a:spcBef>
                <a:spcPts val="800"/>
              </a:spcBef>
              <a:spcAft>
                <a:spcPts val="0"/>
              </a:spcAft>
              <a:buSzPts val="1100"/>
              <a:buNone/>
              <a:defRPr sz="1500"/>
            </a:lvl2pPr>
            <a:lvl3pPr lvl="2" algn="ctr" rtl="0">
              <a:lnSpc>
                <a:spcPct val="90000"/>
              </a:lnSpc>
              <a:spcBef>
                <a:spcPts val="800"/>
              </a:spcBef>
              <a:spcAft>
                <a:spcPts val="0"/>
              </a:spcAft>
              <a:buSzPts val="900"/>
              <a:buNone/>
              <a:defRPr sz="1400"/>
            </a:lvl3pPr>
            <a:lvl4pPr lvl="3" algn="ctr" rtl="0">
              <a:lnSpc>
                <a:spcPct val="90000"/>
              </a:lnSpc>
              <a:spcBef>
                <a:spcPts val="800"/>
              </a:spcBef>
              <a:spcAft>
                <a:spcPts val="0"/>
              </a:spcAft>
              <a:buSzPts val="800"/>
              <a:buNone/>
              <a:defRPr sz="1200"/>
            </a:lvl4pPr>
            <a:lvl5pPr lvl="4" algn="ctr" rtl="0">
              <a:lnSpc>
                <a:spcPct val="90000"/>
              </a:lnSpc>
              <a:spcBef>
                <a:spcPts val="800"/>
              </a:spcBef>
              <a:spcAft>
                <a:spcPts val="0"/>
              </a:spcAft>
              <a:buSzPts val="8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91" name="Google Shape;191;p35"/>
          <p:cNvSpPr txBox="1">
            <a:spLocks noGrp="1"/>
          </p:cNvSpPr>
          <p:nvPr>
            <p:ph type="ftr" idx="11"/>
          </p:nvPr>
        </p:nvSpPr>
        <p:spPr>
          <a:xfrm>
            <a:off x="346295" y="5376501"/>
            <a:ext cx="3492600" cy="1725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2" name="Google Shape;192;p35"/>
          <p:cNvSpPr txBox="1">
            <a:spLocks noGrp="1"/>
          </p:cNvSpPr>
          <p:nvPr>
            <p:ph type="sldNum" idx="12"/>
          </p:nvPr>
        </p:nvSpPr>
        <p:spPr>
          <a:xfrm>
            <a:off x="8053058" y="5376501"/>
            <a:ext cx="699900" cy="172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93" name="Google Shape;193;p35"/>
          <p:cNvSpPr txBox="1"/>
          <p:nvPr/>
        </p:nvSpPr>
        <p:spPr>
          <a:xfrm>
            <a:off x="8060266" y="4856048"/>
            <a:ext cx="685800" cy="19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GB" sz="800" b="0" i="0" u="none" strike="noStrike" cap="none">
                <a:solidFill>
                  <a:schemeClr val="dk1"/>
                </a:solidFill>
                <a:latin typeface="Arial"/>
                <a:ea typeface="Arial"/>
                <a:cs typeface="Arial"/>
                <a:sym typeface="Arial"/>
              </a:rPr>
              <a:t>‹#›</a:t>
            </a:fld>
            <a:endParaRPr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Half Text" type="obj">
  <p:cSld name="OBJECT">
    <p:spTree>
      <p:nvGrpSpPr>
        <p:cNvPr id="1" name="Shape 194"/>
        <p:cNvGrpSpPr/>
        <p:nvPr/>
      </p:nvGrpSpPr>
      <p:grpSpPr>
        <a:xfrm>
          <a:off x="0" y="0"/>
          <a:ext cx="0" cy="0"/>
          <a:chOff x="0" y="0"/>
          <a:chExt cx="0" cy="0"/>
        </a:xfrm>
      </p:grpSpPr>
      <p:sp>
        <p:nvSpPr>
          <p:cNvPr id="195" name="Google Shape;195;p36"/>
          <p:cNvSpPr txBox="1">
            <a:spLocks noGrp="1"/>
          </p:cNvSpPr>
          <p:nvPr>
            <p:ph type="title"/>
          </p:nvPr>
        </p:nvSpPr>
        <p:spPr>
          <a:xfrm>
            <a:off x="333375" y="251714"/>
            <a:ext cx="8477400" cy="4020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737577"/>
              </a:buClr>
              <a:buSzPts val="2100"/>
              <a:buFont typeface="Arial"/>
              <a:buNone/>
              <a:defRPr>
                <a:solidFill>
                  <a:srgbClr val="737577"/>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6" name="Google Shape;196;p36"/>
          <p:cNvSpPr txBox="1">
            <a:spLocks noGrp="1"/>
          </p:cNvSpPr>
          <p:nvPr>
            <p:ph type="body" idx="1"/>
          </p:nvPr>
        </p:nvSpPr>
        <p:spPr>
          <a:xfrm>
            <a:off x="333375" y="881015"/>
            <a:ext cx="4251600" cy="3734700"/>
          </a:xfrm>
          <a:prstGeom prst="rect">
            <a:avLst/>
          </a:prstGeom>
          <a:noFill/>
          <a:ln>
            <a:noFill/>
          </a:ln>
        </p:spPr>
        <p:txBody>
          <a:bodyPr spcFirstLastPara="1" wrap="square" lIns="68575" tIns="34275" rIns="68575" bIns="34275" anchor="t" anchorCtr="0">
            <a:noAutofit/>
          </a:bodyPr>
          <a:lstStyle>
            <a:lvl1pPr marL="457200" lvl="0" indent="-298450" algn="l" rtl="0">
              <a:lnSpc>
                <a:spcPct val="90000"/>
              </a:lnSpc>
              <a:spcBef>
                <a:spcPts val="800"/>
              </a:spcBef>
              <a:spcAft>
                <a:spcPts val="0"/>
              </a:spcAft>
              <a:buSzPts val="1100"/>
              <a:buChar char="•"/>
              <a:defRPr/>
            </a:lvl1pPr>
            <a:lvl2pPr marL="914400" lvl="1" indent="-285750" algn="l" rtl="0">
              <a:lnSpc>
                <a:spcPct val="90000"/>
              </a:lnSpc>
              <a:spcBef>
                <a:spcPts val="800"/>
              </a:spcBef>
              <a:spcAft>
                <a:spcPts val="0"/>
              </a:spcAft>
              <a:buSzPts val="900"/>
              <a:buChar char="−"/>
              <a:defRPr/>
            </a:lvl2pPr>
            <a:lvl3pPr marL="1371600" lvl="2" indent="-279400" algn="l" rtl="0">
              <a:lnSpc>
                <a:spcPct val="90000"/>
              </a:lnSpc>
              <a:spcBef>
                <a:spcPts val="800"/>
              </a:spcBef>
              <a:spcAft>
                <a:spcPts val="0"/>
              </a:spcAft>
              <a:buSzPts val="800"/>
              <a:buChar char="•"/>
              <a:defRPr/>
            </a:lvl3pPr>
            <a:lvl4pPr marL="1828800" lvl="3" indent="-273050" algn="l" rtl="0">
              <a:lnSpc>
                <a:spcPct val="90000"/>
              </a:lnSpc>
              <a:spcBef>
                <a:spcPts val="800"/>
              </a:spcBef>
              <a:spcAft>
                <a:spcPts val="0"/>
              </a:spcAft>
              <a:buSzPts val="700"/>
              <a:buChar char="−"/>
              <a:defRPr/>
            </a:lvl4pPr>
            <a:lvl5pPr marL="2286000" lvl="4" indent="-266700" algn="l" rtl="0">
              <a:lnSpc>
                <a:spcPct val="90000"/>
              </a:lnSpc>
              <a:spcBef>
                <a:spcPts val="800"/>
              </a:spcBef>
              <a:spcAft>
                <a:spcPts val="0"/>
              </a:spcAft>
              <a:buSzPts val="6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97" name="Google Shape;197;p36"/>
          <p:cNvSpPr txBox="1">
            <a:spLocks noGrp="1"/>
          </p:cNvSpPr>
          <p:nvPr>
            <p:ph type="ftr" idx="11"/>
          </p:nvPr>
        </p:nvSpPr>
        <p:spPr>
          <a:xfrm>
            <a:off x="1736002" y="5376501"/>
            <a:ext cx="5672100" cy="1725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8" name="Google Shape;198;p36"/>
          <p:cNvSpPr txBox="1">
            <a:spLocks noGrp="1"/>
          </p:cNvSpPr>
          <p:nvPr>
            <p:ph type="sldNum" idx="12"/>
          </p:nvPr>
        </p:nvSpPr>
        <p:spPr>
          <a:xfrm>
            <a:off x="8053058" y="5376501"/>
            <a:ext cx="699900" cy="172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99"/>
        <p:cNvGrpSpPr/>
        <p:nvPr/>
      </p:nvGrpSpPr>
      <p:grpSpPr>
        <a:xfrm>
          <a:off x="0" y="0"/>
          <a:ext cx="0" cy="0"/>
          <a:chOff x="0" y="0"/>
          <a:chExt cx="0" cy="0"/>
        </a:xfrm>
      </p:grpSpPr>
      <p:sp>
        <p:nvSpPr>
          <p:cNvPr id="200" name="Google Shape;200;p37"/>
          <p:cNvSpPr txBox="1">
            <a:spLocks noGrp="1"/>
          </p:cNvSpPr>
          <p:nvPr>
            <p:ph type="body" idx="1"/>
          </p:nvPr>
        </p:nvSpPr>
        <p:spPr>
          <a:xfrm>
            <a:off x="251520" y="845821"/>
            <a:ext cx="8668500" cy="3748800"/>
          </a:xfrm>
          <a:prstGeom prst="rect">
            <a:avLst/>
          </a:prstGeom>
          <a:noFill/>
          <a:ln>
            <a:noFill/>
          </a:ln>
        </p:spPr>
        <p:txBody>
          <a:bodyPr spcFirstLastPara="1" wrap="square" lIns="68575" tIns="34275" rIns="68575" bIns="34275" anchor="t" anchorCtr="0">
            <a:noAutofit/>
          </a:bodyPr>
          <a:lstStyle>
            <a:lvl1pPr marL="457200" lvl="0" indent="-285750" algn="l" rtl="0">
              <a:lnSpc>
                <a:spcPct val="90000"/>
              </a:lnSpc>
              <a:spcBef>
                <a:spcPts val="800"/>
              </a:spcBef>
              <a:spcAft>
                <a:spcPts val="0"/>
              </a:spcAft>
              <a:buSzPts val="900"/>
              <a:buChar char="•"/>
              <a:defRPr/>
            </a:lvl1pPr>
            <a:lvl2pPr marL="914400" lvl="1" indent="-285750" algn="l" rtl="0">
              <a:lnSpc>
                <a:spcPct val="90000"/>
              </a:lnSpc>
              <a:spcBef>
                <a:spcPts val="800"/>
              </a:spcBef>
              <a:spcAft>
                <a:spcPts val="0"/>
              </a:spcAft>
              <a:buSzPts val="900"/>
              <a:buChar char="−"/>
              <a:defRPr/>
            </a:lvl2pPr>
            <a:lvl3pPr marL="1371600" lvl="2" indent="-285750" algn="l" rtl="0">
              <a:lnSpc>
                <a:spcPct val="90000"/>
              </a:lnSpc>
              <a:spcBef>
                <a:spcPts val="800"/>
              </a:spcBef>
              <a:spcAft>
                <a:spcPts val="0"/>
              </a:spcAft>
              <a:buSzPts val="900"/>
              <a:buChar char="•"/>
              <a:defRPr/>
            </a:lvl3pPr>
            <a:lvl4pPr marL="1828800" lvl="3" indent="-285750" algn="l" rtl="0">
              <a:lnSpc>
                <a:spcPct val="90000"/>
              </a:lnSpc>
              <a:spcBef>
                <a:spcPts val="800"/>
              </a:spcBef>
              <a:spcAft>
                <a:spcPts val="0"/>
              </a:spcAft>
              <a:buSzPts val="900"/>
              <a:buChar char="−"/>
              <a:defRPr/>
            </a:lvl4pPr>
            <a:lvl5pPr marL="2286000" lvl="4" indent="-285750" algn="l" rtl="0">
              <a:lnSpc>
                <a:spcPct val="90000"/>
              </a:lnSpc>
              <a:spcBef>
                <a:spcPts val="800"/>
              </a:spcBef>
              <a:spcAft>
                <a:spcPts val="0"/>
              </a:spcAft>
              <a:buSzPts val="9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01" name="Google Shape;201;p37"/>
          <p:cNvSpPr txBox="1">
            <a:spLocks noGrp="1"/>
          </p:cNvSpPr>
          <p:nvPr>
            <p:ph type="title"/>
          </p:nvPr>
        </p:nvSpPr>
        <p:spPr>
          <a:xfrm>
            <a:off x="267369" y="205978"/>
            <a:ext cx="8662800" cy="4755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737577"/>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02" name="Google Shape;202;p37"/>
          <p:cNvSpPr txBox="1">
            <a:spLocks noGrp="1"/>
          </p:cNvSpPr>
          <p:nvPr>
            <p:ph type="sldNum" idx="12"/>
          </p:nvPr>
        </p:nvSpPr>
        <p:spPr>
          <a:xfrm>
            <a:off x="8586789" y="4767263"/>
            <a:ext cx="3570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rgbClr val="88898A"/>
                </a:solidFill>
                <a:latin typeface="Avenir"/>
                <a:ea typeface="Avenir"/>
                <a:cs typeface="Avenir"/>
                <a:sym typeface="Avenir"/>
              </a:defRPr>
            </a:lvl1pPr>
            <a:lvl2pPr marL="0" marR="0" lvl="1" indent="0" algn="r" rtl="0">
              <a:spcBef>
                <a:spcPts val="0"/>
              </a:spcBef>
              <a:buNone/>
              <a:defRPr sz="800" b="0" i="0" u="none" strike="noStrike" cap="none">
                <a:solidFill>
                  <a:srgbClr val="88898A"/>
                </a:solidFill>
                <a:latin typeface="Avenir"/>
                <a:ea typeface="Avenir"/>
                <a:cs typeface="Avenir"/>
                <a:sym typeface="Avenir"/>
              </a:defRPr>
            </a:lvl2pPr>
            <a:lvl3pPr marL="0" marR="0" lvl="2" indent="0" algn="r" rtl="0">
              <a:spcBef>
                <a:spcPts val="0"/>
              </a:spcBef>
              <a:buNone/>
              <a:defRPr sz="800" b="0" i="0" u="none" strike="noStrike" cap="none">
                <a:solidFill>
                  <a:srgbClr val="88898A"/>
                </a:solidFill>
                <a:latin typeface="Avenir"/>
                <a:ea typeface="Avenir"/>
                <a:cs typeface="Avenir"/>
                <a:sym typeface="Avenir"/>
              </a:defRPr>
            </a:lvl3pPr>
            <a:lvl4pPr marL="0" marR="0" lvl="3" indent="0" algn="r" rtl="0">
              <a:spcBef>
                <a:spcPts val="0"/>
              </a:spcBef>
              <a:buNone/>
              <a:defRPr sz="800" b="0" i="0" u="none" strike="noStrike" cap="none">
                <a:solidFill>
                  <a:srgbClr val="88898A"/>
                </a:solidFill>
                <a:latin typeface="Avenir"/>
                <a:ea typeface="Avenir"/>
                <a:cs typeface="Avenir"/>
                <a:sym typeface="Avenir"/>
              </a:defRPr>
            </a:lvl4pPr>
            <a:lvl5pPr marL="0" marR="0" lvl="4" indent="0" algn="r" rtl="0">
              <a:spcBef>
                <a:spcPts val="0"/>
              </a:spcBef>
              <a:buNone/>
              <a:defRPr sz="800" b="0" i="0" u="none" strike="noStrike" cap="none">
                <a:solidFill>
                  <a:srgbClr val="88898A"/>
                </a:solidFill>
                <a:latin typeface="Avenir"/>
                <a:ea typeface="Avenir"/>
                <a:cs typeface="Avenir"/>
                <a:sym typeface="Avenir"/>
              </a:defRPr>
            </a:lvl5pPr>
            <a:lvl6pPr marL="0" marR="0" lvl="5" indent="0" algn="r" rtl="0">
              <a:spcBef>
                <a:spcPts val="0"/>
              </a:spcBef>
              <a:buNone/>
              <a:defRPr sz="800" b="0" i="0" u="none" strike="noStrike" cap="none">
                <a:solidFill>
                  <a:srgbClr val="88898A"/>
                </a:solidFill>
                <a:latin typeface="Avenir"/>
                <a:ea typeface="Avenir"/>
                <a:cs typeface="Avenir"/>
                <a:sym typeface="Avenir"/>
              </a:defRPr>
            </a:lvl6pPr>
            <a:lvl7pPr marL="0" marR="0" lvl="6" indent="0" algn="r" rtl="0">
              <a:spcBef>
                <a:spcPts val="0"/>
              </a:spcBef>
              <a:buNone/>
              <a:defRPr sz="800" b="0" i="0" u="none" strike="noStrike" cap="none">
                <a:solidFill>
                  <a:srgbClr val="88898A"/>
                </a:solidFill>
                <a:latin typeface="Avenir"/>
                <a:ea typeface="Avenir"/>
                <a:cs typeface="Avenir"/>
                <a:sym typeface="Avenir"/>
              </a:defRPr>
            </a:lvl7pPr>
            <a:lvl8pPr marL="0" marR="0" lvl="7" indent="0" algn="r" rtl="0">
              <a:spcBef>
                <a:spcPts val="0"/>
              </a:spcBef>
              <a:buNone/>
              <a:defRPr sz="800" b="0" i="0" u="none" strike="noStrike" cap="none">
                <a:solidFill>
                  <a:srgbClr val="88898A"/>
                </a:solidFill>
                <a:latin typeface="Avenir"/>
                <a:ea typeface="Avenir"/>
                <a:cs typeface="Avenir"/>
                <a:sym typeface="Avenir"/>
              </a:defRPr>
            </a:lvl8pPr>
            <a:lvl9pPr marL="0" marR="0" lvl="8" indent="0" algn="r" rtl="0">
              <a:spcBef>
                <a:spcPts val="0"/>
              </a:spcBef>
              <a:buNone/>
              <a:defRPr sz="800" b="0" i="0" u="none" strike="noStrike" cap="none">
                <a:solidFill>
                  <a:srgbClr val="88898A"/>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GB"/>
              <a:t>‹#›</a:t>
            </a:fld>
            <a:endParaRPr/>
          </a:p>
        </p:txBody>
      </p:sp>
      <p:sp>
        <p:nvSpPr>
          <p:cNvPr id="203" name="Google Shape;203;p37"/>
          <p:cNvSpPr txBox="1">
            <a:spLocks noGrp="1"/>
          </p:cNvSpPr>
          <p:nvPr>
            <p:ph type="ftr" idx="11"/>
          </p:nvPr>
        </p:nvSpPr>
        <p:spPr>
          <a:xfrm>
            <a:off x="1736002" y="5376501"/>
            <a:ext cx="5672100" cy="1725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800">
                <a:solidFill>
                  <a:srgbClr val="88898A"/>
                </a:solidFill>
                <a:latin typeface="Arial"/>
                <a:ea typeface="Arial"/>
                <a:cs typeface="Arial"/>
                <a:sym typeface="Aria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4"/>
        <p:cNvGrpSpPr/>
        <p:nvPr/>
      </p:nvGrpSpPr>
      <p:grpSpPr>
        <a:xfrm>
          <a:off x="0" y="0"/>
          <a:ext cx="0" cy="0"/>
          <a:chOff x="0" y="0"/>
          <a:chExt cx="0" cy="0"/>
        </a:xfrm>
      </p:grpSpPr>
      <p:sp>
        <p:nvSpPr>
          <p:cNvPr id="205" name="Google Shape;205;p38"/>
          <p:cNvSpPr txBox="1">
            <a:spLocks noGrp="1"/>
          </p:cNvSpPr>
          <p:nvPr>
            <p:ph type="body" idx="1"/>
          </p:nvPr>
        </p:nvSpPr>
        <p:spPr>
          <a:xfrm>
            <a:off x="251520" y="1200151"/>
            <a:ext cx="8668500" cy="3394500"/>
          </a:xfrm>
          <a:prstGeom prst="rect">
            <a:avLst/>
          </a:prstGeom>
          <a:noFill/>
          <a:ln>
            <a:noFill/>
          </a:ln>
        </p:spPr>
        <p:txBody>
          <a:bodyPr spcFirstLastPara="1" wrap="square" lIns="68575" tIns="34275" rIns="68575" bIns="34275" anchor="t" anchorCtr="0">
            <a:noAutofit/>
          </a:bodyPr>
          <a:lstStyle>
            <a:lvl1pPr marL="457200" lvl="0" indent="-285750" algn="l" rtl="0">
              <a:lnSpc>
                <a:spcPct val="90000"/>
              </a:lnSpc>
              <a:spcBef>
                <a:spcPts val="800"/>
              </a:spcBef>
              <a:spcAft>
                <a:spcPts val="0"/>
              </a:spcAft>
              <a:buSzPts val="900"/>
              <a:buChar char="•"/>
              <a:defRPr/>
            </a:lvl1pPr>
            <a:lvl2pPr marL="914400" lvl="1" indent="-285750" algn="l" rtl="0">
              <a:lnSpc>
                <a:spcPct val="90000"/>
              </a:lnSpc>
              <a:spcBef>
                <a:spcPts val="800"/>
              </a:spcBef>
              <a:spcAft>
                <a:spcPts val="0"/>
              </a:spcAft>
              <a:buSzPts val="900"/>
              <a:buChar char="−"/>
              <a:defRPr/>
            </a:lvl2pPr>
            <a:lvl3pPr marL="1371600" lvl="2" indent="-285750" algn="l" rtl="0">
              <a:lnSpc>
                <a:spcPct val="90000"/>
              </a:lnSpc>
              <a:spcBef>
                <a:spcPts val="800"/>
              </a:spcBef>
              <a:spcAft>
                <a:spcPts val="0"/>
              </a:spcAft>
              <a:buSzPts val="900"/>
              <a:buChar char="•"/>
              <a:defRPr/>
            </a:lvl3pPr>
            <a:lvl4pPr marL="1828800" lvl="3" indent="-285750" algn="l" rtl="0">
              <a:lnSpc>
                <a:spcPct val="90000"/>
              </a:lnSpc>
              <a:spcBef>
                <a:spcPts val="800"/>
              </a:spcBef>
              <a:spcAft>
                <a:spcPts val="0"/>
              </a:spcAft>
              <a:buSzPts val="900"/>
              <a:buChar char="−"/>
              <a:defRPr/>
            </a:lvl4pPr>
            <a:lvl5pPr marL="2286000" lvl="4" indent="-285750" algn="l" rtl="0">
              <a:lnSpc>
                <a:spcPct val="90000"/>
              </a:lnSpc>
              <a:spcBef>
                <a:spcPts val="800"/>
              </a:spcBef>
              <a:spcAft>
                <a:spcPts val="0"/>
              </a:spcAft>
              <a:buSzPts val="9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06" name="Google Shape;206;p38"/>
          <p:cNvSpPr txBox="1">
            <a:spLocks noGrp="1"/>
          </p:cNvSpPr>
          <p:nvPr>
            <p:ph type="body" idx="2"/>
          </p:nvPr>
        </p:nvSpPr>
        <p:spPr>
          <a:xfrm>
            <a:off x="267369" y="711353"/>
            <a:ext cx="8664000" cy="354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500"/>
              <a:buNone/>
              <a:defRPr sz="2100" b="0">
                <a:solidFill>
                  <a:schemeClr val="accent1"/>
                </a:solidFill>
              </a:defRPr>
            </a:lvl1pPr>
            <a:lvl2pPr marL="914400" lvl="1" indent="-285750" algn="l" rtl="0">
              <a:lnSpc>
                <a:spcPct val="90000"/>
              </a:lnSpc>
              <a:spcBef>
                <a:spcPts val="800"/>
              </a:spcBef>
              <a:spcAft>
                <a:spcPts val="0"/>
              </a:spcAft>
              <a:buSzPts val="900"/>
              <a:buChar char="−"/>
              <a:defRPr sz="1400">
                <a:solidFill>
                  <a:schemeClr val="dk2"/>
                </a:solidFill>
              </a:defRPr>
            </a:lvl2pPr>
            <a:lvl3pPr marL="1371600" lvl="2" indent="-285750" algn="l" rtl="0">
              <a:lnSpc>
                <a:spcPct val="90000"/>
              </a:lnSpc>
              <a:spcBef>
                <a:spcPts val="800"/>
              </a:spcBef>
              <a:spcAft>
                <a:spcPts val="0"/>
              </a:spcAft>
              <a:buSzPts val="900"/>
              <a:buChar char="•"/>
              <a:defRPr sz="1400">
                <a:solidFill>
                  <a:schemeClr val="dk2"/>
                </a:solidFill>
              </a:defRPr>
            </a:lvl3pPr>
            <a:lvl4pPr marL="1828800" lvl="3" indent="-285750" algn="l" rtl="0">
              <a:lnSpc>
                <a:spcPct val="90000"/>
              </a:lnSpc>
              <a:spcBef>
                <a:spcPts val="800"/>
              </a:spcBef>
              <a:spcAft>
                <a:spcPts val="0"/>
              </a:spcAft>
              <a:buSzPts val="900"/>
              <a:buChar char="−"/>
              <a:defRPr sz="1400">
                <a:solidFill>
                  <a:schemeClr val="dk2"/>
                </a:solidFill>
              </a:defRPr>
            </a:lvl4pPr>
            <a:lvl5pPr marL="2286000" lvl="4" indent="-285750" algn="l" rtl="0">
              <a:lnSpc>
                <a:spcPct val="90000"/>
              </a:lnSpc>
              <a:spcBef>
                <a:spcPts val="800"/>
              </a:spcBef>
              <a:spcAft>
                <a:spcPts val="0"/>
              </a:spcAft>
              <a:buSzPts val="900"/>
              <a:buChar char="•"/>
              <a:defRPr sz="1400">
                <a:solidFill>
                  <a:schemeClr val="dk2"/>
                </a:solidFil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07" name="Google Shape;207;p38"/>
          <p:cNvSpPr txBox="1">
            <a:spLocks noGrp="1"/>
          </p:cNvSpPr>
          <p:nvPr>
            <p:ph type="title"/>
          </p:nvPr>
        </p:nvSpPr>
        <p:spPr>
          <a:xfrm>
            <a:off x="267369" y="205978"/>
            <a:ext cx="8662800" cy="4755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737577"/>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08" name="Google Shape;208;p38"/>
          <p:cNvSpPr txBox="1">
            <a:spLocks noGrp="1"/>
          </p:cNvSpPr>
          <p:nvPr>
            <p:ph type="sldNum" idx="12"/>
          </p:nvPr>
        </p:nvSpPr>
        <p:spPr>
          <a:xfrm>
            <a:off x="8586789" y="4767263"/>
            <a:ext cx="3570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rgbClr val="88898A"/>
                </a:solidFill>
                <a:latin typeface="Avenir"/>
                <a:ea typeface="Avenir"/>
                <a:cs typeface="Avenir"/>
                <a:sym typeface="Avenir"/>
              </a:defRPr>
            </a:lvl1pPr>
            <a:lvl2pPr marL="0" marR="0" lvl="1" indent="0" algn="r" rtl="0">
              <a:spcBef>
                <a:spcPts val="0"/>
              </a:spcBef>
              <a:buNone/>
              <a:defRPr sz="800" b="0" i="0" u="none" strike="noStrike" cap="none">
                <a:solidFill>
                  <a:srgbClr val="88898A"/>
                </a:solidFill>
                <a:latin typeface="Avenir"/>
                <a:ea typeface="Avenir"/>
                <a:cs typeface="Avenir"/>
                <a:sym typeface="Avenir"/>
              </a:defRPr>
            </a:lvl2pPr>
            <a:lvl3pPr marL="0" marR="0" lvl="2" indent="0" algn="r" rtl="0">
              <a:spcBef>
                <a:spcPts val="0"/>
              </a:spcBef>
              <a:buNone/>
              <a:defRPr sz="800" b="0" i="0" u="none" strike="noStrike" cap="none">
                <a:solidFill>
                  <a:srgbClr val="88898A"/>
                </a:solidFill>
                <a:latin typeface="Avenir"/>
                <a:ea typeface="Avenir"/>
                <a:cs typeface="Avenir"/>
                <a:sym typeface="Avenir"/>
              </a:defRPr>
            </a:lvl3pPr>
            <a:lvl4pPr marL="0" marR="0" lvl="3" indent="0" algn="r" rtl="0">
              <a:spcBef>
                <a:spcPts val="0"/>
              </a:spcBef>
              <a:buNone/>
              <a:defRPr sz="800" b="0" i="0" u="none" strike="noStrike" cap="none">
                <a:solidFill>
                  <a:srgbClr val="88898A"/>
                </a:solidFill>
                <a:latin typeface="Avenir"/>
                <a:ea typeface="Avenir"/>
                <a:cs typeface="Avenir"/>
                <a:sym typeface="Avenir"/>
              </a:defRPr>
            </a:lvl4pPr>
            <a:lvl5pPr marL="0" marR="0" lvl="4" indent="0" algn="r" rtl="0">
              <a:spcBef>
                <a:spcPts val="0"/>
              </a:spcBef>
              <a:buNone/>
              <a:defRPr sz="800" b="0" i="0" u="none" strike="noStrike" cap="none">
                <a:solidFill>
                  <a:srgbClr val="88898A"/>
                </a:solidFill>
                <a:latin typeface="Avenir"/>
                <a:ea typeface="Avenir"/>
                <a:cs typeface="Avenir"/>
                <a:sym typeface="Avenir"/>
              </a:defRPr>
            </a:lvl5pPr>
            <a:lvl6pPr marL="0" marR="0" lvl="5" indent="0" algn="r" rtl="0">
              <a:spcBef>
                <a:spcPts val="0"/>
              </a:spcBef>
              <a:buNone/>
              <a:defRPr sz="800" b="0" i="0" u="none" strike="noStrike" cap="none">
                <a:solidFill>
                  <a:srgbClr val="88898A"/>
                </a:solidFill>
                <a:latin typeface="Avenir"/>
                <a:ea typeface="Avenir"/>
                <a:cs typeface="Avenir"/>
                <a:sym typeface="Avenir"/>
              </a:defRPr>
            </a:lvl6pPr>
            <a:lvl7pPr marL="0" marR="0" lvl="6" indent="0" algn="r" rtl="0">
              <a:spcBef>
                <a:spcPts val="0"/>
              </a:spcBef>
              <a:buNone/>
              <a:defRPr sz="800" b="0" i="0" u="none" strike="noStrike" cap="none">
                <a:solidFill>
                  <a:srgbClr val="88898A"/>
                </a:solidFill>
                <a:latin typeface="Avenir"/>
                <a:ea typeface="Avenir"/>
                <a:cs typeface="Avenir"/>
                <a:sym typeface="Avenir"/>
              </a:defRPr>
            </a:lvl7pPr>
            <a:lvl8pPr marL="0" marR="0" lvl="7" indent="0" algn="r" rtl="0">
              <a:spcBef>
                <a:spcPts val="0"/>
              </a:spcBef>
              <a:buNone/>
              <a:defRPr sz="800" b="0" i="0" u="none" strike="noStrike" cap="none">
                <a:solidFill>
                  <a:srgbClr val="88898A"/>
                </a:solidFill>
                <a:latin typeface="Avenir"/>
                <a:ea typeface="Avenir"/>
                <a:cs typeface="Avenir"/>
                <a:sym typeface="Avenir"/>
              </a:defRPr>
            </a:lvl8pPr>
            <a:lvl9pPr marL="0" marR="0" lvl="8" indent="0" algn="r" rtl="0">
              <a:spcBef>
                <a:spcPts val="0"/>
              </a:spcBef>
              <a:buNone/>
              <a:defRPr sz="800" b="0" i="0" u="none" strike="noStrike" cap="none">
                <a:solidFill>
                  <a:srgbClr val="88898A"/>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GB"/>
              <a:t>‹#›</a:t>
            </a:fld>
            <a:endParaRPr/>
          </a:p>
        </p:txBody>
      </p:sp>
      <p:sp>
        <p:nvSpPr>
          <p:cNvPr id="209" name="Google Shape;209;p38"/>
          <p:cNvSpPr txBox="1">
            <a:spLocks noGrp="1"/>
          </p:cNvSpPr>
          <p:nvPr>
            <p:ph type="ftr" idx="11"/>
          </p:nvPr>
        </p:nvSpPr>
        <p:spPr>
          <a:xfrm>
            <a:off x="1736002" y="5376501"/>
            <a:ext cx="5672100" cy="1725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800">
                <a:solidFill>
                  <a:srgbClr val="88898A"/>
                </a:solidFill>
                <a:latin typeface="Arial"/>
                <a:ea typeface="Arial"/>
                <a:cs typeface="Arial"/>
                <a:sym typeface="Aria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_Bullets">
  <p:cSld name="Title and Content_Bullets">
    <p:spTree>
      <p:nvGrpSpPr>
        <p:cNvPr id="1" name="Shape 210"/>
        <p:cNvGrpSpPr/>
        <p:nvPr/>
      </p:nvGrpSpPr>
      <p:grpSpPr>
        <a:xfrm>
          <a:off x="0" y="0"/>
          <a:ext cx="0" cy="0"/>
          <a:chOff x="0" y="0"/>
          <a:chExt cx="0" cy="0"/>
        </a:xfrm>
      </p:grpSpPr>
      <p:sp>
        <p:nvSpPr>
          <p:cNvPr id="211" name="Google Shape;211;p39"/>
          <p:cNvSpPr txBox="1">
            <a:spLocks noGrp="1"/>
          </p:cNvSpPr>
          <p:nvPr>
            <p:ph type="title"/>
          </p:nvPr>
        </p:nvSpPr>
        <p:spPr>
          <a:xfrm>
            <a:off x="333375" y="251714"/>
            <a:ext cx="8477400" cy="4020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737577"/>
              </a:buClr>
              <a:buSzPts val="2100"/>
              <a:buFont typeface="Arial"/>
              <a:buNone/>
              <a:defRPr>
                <a:solidFill>
                  <a:srgbClr val="737577"/>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12" name="Google Shape;212;p39"/>
          <p:cNvSpPr txBox="1">
            <a:spLocks noGrp="1"/>
          </p:cNvSpPr>
          <p:nvPr>
            <p:ph type="body" idx="1"/>
          </p:nvPr>
        </p:nvSpPr>
        <p:spPr>
          <a:xfrm>
            <a:off x="333375" y="802577"/>
            <a:ext cx="8477400" cy="3862200"/>
          </a:xfrm>
          <a:prstGeom prst="rect">
            <a:avLst/>
          </a:prstGeom>
          <a:noFill/>
          <a:ln>
            <a:noFill/>
          </a:ln>
        </p:spPr>
        <p:txBody>
          <a:bodyPr spcFirstLastPara="1" wrap="square" lIns="68575" tIns="34275" rIns="68575" bIns="34275" anchor="t" anchorCtr="0">
            <a:noAutofit/>
          </a:bodyPr>
          <a:lstStyle>
            <a:lvl1pPr marL="457200" lvl="0" indent="-298450" algn="l" rtl="0">
              <a:lnSpc>
                <a:spcPct val="90000"/>
              </a:lnSpc>
              <a:spcBef>
                <a:spcPts val="800"/>
              </a:spcBef>
              <a:spcAft>
                <a:spcPts val="0"/>
              </a:spcAft>
              <a:buClr>
                <a:schemeClr val="dk1"/>
              </a:buClr>
              <a:buSzPts val="1100"/>
              <a:buChar char="•"/>
              <a:defRPr>
                <a:solidFill>
                  <a:schemeClr val="dk1"/>
                </a:solidFill>
              </a:defRPr>
            </a:lvl1pPr>
            <a:lvl2pPr marL="914400" lvl="1" indent="-285750" algn="l" rtl="0">
              <a:lnSpc>
                <a:spcPct val="90000"/>
              </a:lnSpc>
              <a:spcBef>
                <a:spcPts val="800"/>
              </a:spcBef>
              <a:spcAft>
                <a:spcPts val="0"/>
              </a:spcAft>
              <a:buClr>
                <a:schemeClr val="dk1"/>
              </a:buClr>
              <a:buSzPts val="900"/>
              <a:buChar char="−"/>
              <a:defRPr>
                <a:solidFill>
                  <a:schemeClr val="dk1"/>
                </a:solidFill>
              </a:defRPr>
            </a:lvl2pPr>
            <a:lvl3pPr marL="1371600" lvl="2" indent="-279400" algn="l" rtl="0">
              <a:lnSpc>
                <a:spcPct val="90000"/>
              </a:lnSpc>
              <a:spcBef>
                <a:spcPts val="800"/>
              </a:spcBef>
              <a:spcAft>
                <a:spcPts val="0"/>
              </a:spcAft>
              <a:buClr>
                <a:schemeClr val="dk1"/>
              </a:buClr>
              <a:buSzPts val="800"/>
              <a:buChar char="•"/>
              <a:defRPr>
                <a:solidFill>
                  <a:schemeClr val="dk1"/>
                </a:solidFill>
              </a:defRPr>
            </a:lvl3pPr>
            <a:lvl4pPr marL="1828800" lvl="3" indent="-273050" algn="l" rtl="0">
              <a:lnSpc>
                <a:spcPct val="90000"/>
              </a:lnSpc>
              <a:spcBef>
                <a:spcPts val="800"/>
              </a:spcBef>
              <a:spcAft>
                <a:spcPts val="0"/>
              </a:spcAft>
              <a:buClr>
                <a:schemeClr val="dk1"/>
              </a:buClr>
              <a:buSzPts val="700"/>
              <a:buChar char="−"/>
              <a:defRPr>
                <a:solidFill>
                  <a:schemeClr val="dk1"/>
                </a:solidFill>
              </a:defRPr>
            </a:lvl4pPr>
            <a:lvl5pPr marL="2286000" lvl="4" indent="-266700" algn="l" rtl="0">
              <a:lnSpc>
                <a:spcPct val="90000"/>
              </a:lnSpc>
              <a:spcBef>
                <a:spcPts val="800"/>
              </a:spcBef>
              <a:spcAft>
                <a:spcPts val="0"/>
              </a:spcAft>
              <a:buClr>
                <a:schemeClr val="dk1"/>
              </a:buClr>
              <a:buSzPts val="600"/>
              <a:buChar char="•"/>
              <a:defRPr>
                <a:solidFill>
                  <a:schemeClr val="dk1"/>
                </a:solidFil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13" name="Google Shape;213;p39"/>
          <p:cNvSpPr txBox="1">
            <a:spLocks noGrp="1"/>
          </p:cNvSpPr>
          <p:nvPr>
            <p:ph type="ftr" idx="11"/>
          </p:nvPr>
        </p:nvSpPr>
        <p:spPr>
          <a:xfrm>
            <a:off x="1736002" y="5376501"/>
            <a:ext cx="5672100" cy="1725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4" name="Google Shape;214;p39"/>
          <p:cNvSpPr txBox="1">
            <a:spLocks noGrp="1"/>
          </p:cNvSpPr>
          <p:nvPr>
            <p:ph type="sldNum" idx="12"/>
          </p:nvPr>
        </p:nvSpPr>
        <p:spPr>
          <a:xfrm>
            <a:off x="8053058" y="5376501"/>
            <a:ext cx="699900" cy="172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Closing Slide" type="blank">
  <p:cSld name="BLANK">
    <p:spTree>
      <p:nvGrpSpPr>
        <p:cNvPr id="1" name="Shape 215"/>
        <p:cNvGrpSpPr/>
        <p:nvPr/>
      </p:nvGrpSpPr>
      <p:grpSpPr>
        <a:xfrm>
          <a:off x="0" y="0"/>
          <a:ext cx="0" cy="0"/>
          <a:chOff x="0" y="0"/>
          <a:chExt cx="0" cy="0"/>
        </a:xfrm>
      </p:grpSpPr>
      <p:pic>
        <p:nvPicPr>
          <p:cNvPr id="216" name="Google Shape;216;p40"/>
          <p:cNvPicPr preferRelativeResize="0"/>
          <p:nvPr/>
        </p:nvPicPr>
        <p:blipFill rotWithShape="1">
          <a:blip r:embed="rId2">
            <a:alphaModFix/>
          </a:blip>
          <a:srcRect/>
          <a:stretch/>
        </p:blipFill>
        <p:spPr>
          <a:xfrm>
            <a:off x="2727405" y="2106778"/>
            <a:ext cx="3689192" cy="92994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Section Divider - Digitalme">
  <p:cSld name="Section Divider - Digitalme">
    <p:spTree>
      <p:nvGrpSpPr>
        <p:cNvPr id="1" name="Shape 217"/>
        <p:cNvGrpSpPr/>
        <p:nvPr/>
      </p:nvGrpSpPr>
      <p:grpSpPr>
        <a:xfrm>
          <a:off x="0" y="0"/>
          <a:ext cx="0" cy="0"/>
          <a:chOff x="0" y="0"/>
          <a:chExt cx="0" cy="0"/>
        </a:xfrm>
      </p:grpSpPr>
      <p:pic>
        <p:nvPicPr>
          <p:cNvPr id="218" name="Google Shape;218;p4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19" name="Google Shape;219;p41"/>
          <p:cNvSpPr txBox="1">
            <a:spLocks noGrp="1"/>
          </p:cNvSpPr>
          <p:nvPr>
            <p:ph type="ctrTitle"/>
          </p:nvPr>
        </p:nvSpPr>
        <p:spPr>
          <a:xfrm>
            <a:off x="342900" y="2846070"/>
            <a:ext cx="7077300" cy="7611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737577"/>
              </a:buClr>
              <a:buSzPts val="2700"/>
              <a:buFont typeface="Arial"/>
              <a:buNone/>
              <a:defRPr sz="2700">
                <a:solidFill>
                  <a:srgbClr val="737577"/>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20" name="Google Shape;220;p41"/>
          <p:cNvSpPr txBox="1">
            <a:spLocks noGrp="1"/>
          </p:cNvSpPr>
          <p:nvPr>
            <p:ph type="subTitle" idx="1"/>
          </p:nvPr>
        </p:nvSpPr>
        <p:spPr>
          <a:xfrm>
            <a:off x="342900" y="3621024"/>
            <a:ext cx="7077300" cy="548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SzPts val="1300"/>
              <a:buNone/>
              <a:defRPr sz="1800">
                <a:solidFill>
                  <a:schemeClr val="dk1"/>
                </a:solidFill>
              </a:defRPr>
            </a:lvl1pPr>
            <a:lvl2pPr lvl="1" algn="ctr" rtl="0">
              <a:lnSpc>
                <a:spcPct val="90000"/>
              </a:lnSpc>
              <a:spcBef>
                <a:spcPts val="800"/>
              </a:spcBef>
              <a:spcAft>
                <a:spcPts val="0"/>
              </a:spcAft>
              <a:buSzPts val="1100"/>
              <a:buNone/>
              <a:defRPr sz="1500"/>
            </a:lvl2pPr>
            <a:lvl3pPr lvl="2" algn="ctr" rtl="0">
              <a:lnSpc>
                <a:spcPct val="90000"/>
              </a:lnSpc>
              <a:spcBef>
                <a:spcPts val="800"/>
              </a:spcBef>
              <a:spcAft>
                <a:spcPts val="0"/>
              </a:spcAft>
              <a:buSzPts val="900"/>
              <a:buNone/>
              <a:defRPr sz="1400"/>
            </a:lvl3pPr>
            <a:lvl4pPr lvl="3" algn="ctr" rtl="0">
              <a:lnSpc>
                <a:spcPct val="90000"/>
              </a:lnSpc>
              <a:spcBef>
                <a:spcPts val="800"/>
              </a:spcBef>
              <a:spcAft>
                <a:spcPts val="0"/>
              </a:spcAft>
              <a:buSzPts val="800"/>
              <a:buNone/>
              <a:defRPr sz="1200"/>
            </a:lvl4pPr>
            <a:lvl5pPr lvl="4" algn="ctr" rtl="0">
              <a:lnSpc>
                <a:spcPct val="90000"/>
              </a:lnSpc>
              <a:spcBef>
                <a:spcPts val="800"/>
              </a:spcBef>
              <a:spcAft>
                <a:spcPts val="0"/>
              </a:spcAft>
              <a:buSzPts val="8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221" name="Google Shape;221;p41"/>
          <p:cNvSpPr txBox="1">
            <a:spLocks noGrp="1"/>
          </p:cNvSpPr>
          <p:nvPr>
            <p:ph type="ftr" idx="11"/>
          </p:nvPr>
        </p:nvSpPr>
        <p:spPr>
          <a:xfrm>
            <a:off x="346295" y="5376501"/>
            <a:ext cx="5672100" cy="1725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2" name="Google Shape;222;p41"/>
          <p:cNvSpPr txBox="1">
            <a:spLocks noGrp="1"/>
          </p:cNvSpPr>
          <p:nvPr>
            <p:ph type="sldNum" idx="12"/>
          </p:nvPr>
        </p:nvSpPr>
        <p:spPr>
          <a:xfrm>
            <a:off x="8053058" y="5376501"/>
            <a:ext cx="699900" cy="172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800">
                <a:solidFill>
                  <a:schemeClr val="lt1"/>
                </a:solidFill>
                <a:latin typeface="Arial"/>
                <a:ea typeface="Arial"/>
                <a:cs typeface="Arial"/>
                <a:sym typeface="Arial"/>
              </a:defRPr>
            </a:lvl1pPr>
            <a:lvl2pPr marL="0" lvl="1" indent="0" algn="r" rtl="0">
              <a:spcBef>
                <a:spcPts val="0"/>
              </a:spcBef>
              <a:buNone/>
              <a:defRPr sz="800">
                <a:solidFill>
                  <a:schemeClr val="lt1"/>
                </a:solidFill>
                <a:latin typeface="Arial"/>
                <a:ea typeface="Arial"/>
                <a:cs typeface="Arial"/>
                <a:sym typeface="Arial"/>
              </a:defRPr>
            </a:lvl2pPr>
            <a:lvl3pPr marL="0" lvl="2" indent="0" algn="r" rtl="0">
              <a:spcBef>
                <a:spcPts val="0"/>
              </a:spcBef>
              <a:buNone/>
              <a:defRPr sz="800">
                <a:solidFill>
                  <a:schemeClr val="lt1"/>
                </a:solidFill>
                <a:latin typeface="Arial"/>
                <a:ea typeface="Arial"/>
                <a:cs typeface="Arial"/>
                <a:sym typeface="Arial"/>
              </a:defRPr>
            </a:lvl3pPr>
            <a:lvl4pPr marL="0" lvl="3" indent="0" algn="r" rtl="0">
              <a:spcBef>
                <a:spcPts val="0"/>
              </a:spcBef>
              <a:buNone/>
              <a:defRPr sz="800">
                <a:solidFill>
                  <a:schemeClr val="lt1"/>
                </a:solidFill>
                <a:latin typeface="Arial"/>
                <a:ea typeface="Arial"/>
                <a:cs typeface="Arial"/>
                <a:sym typeface="Arial"/>
              </a:defRPr>
            </a:lvl4pPr>
            <a:lvl5pPr marL="0" lvl="4" indent="0" algn="r" rtl="0">
              <a:spcBef>
                <a:spcPts val="0"/>
              </a:spcBef>
              <a:buNone/>
              <a:defRPr sz="800">
                <a:solidFill>
                  <a:schemeClr val="lt1"/>
                </a:solidFill>
                <a:latin typeface="Arial"/>
                <a:ea typeface="Arial"/>
                <a:cs typeface="Arial"/>
                <a:sym typeface="Arial"/>
              </a:defRPr>
            </a:lvl5pPr>
            <a:lvl6pPr marL="0" lvl="5" indent="0" algn="r" rtl="0">
              <a:spcBef>
                <a:spcPts val="0"/>
              </a:spcBef>
              <a:buNone/>
              <a:defRPr sz="800">
                <a:solidFill>
                  <a:schemeClr val="lt1"/>
                </a:solidFill>
                <a:latin typeface="Arial"/>
                <a:ea typeface="Arial"/>
                <a:cs typeface="Arial"/>
                <a:sym typeface="Arial"/>
              </a:defRPr>
            </a:lvl6pPr>
            <a:lvl7pPr marL="0" lvl="6" indent="0" algn="r" rtl="0">
              <a:spcBef>
                <a:spcPts val="0"/>
              </a:spcBef>
              <a:buNone/>
              <a:defRPr sz="800">
                <a:solidFill>
                  <a:schemeClr val="lt1"/>
                </a:solidFill>
                <a:latin typeface="Arial"/>
                <a:ea typeface="Arial"/>
                <a:cs typeface="Arial"/>
                <a:sym typeface="Arial"/>
              </a:defRPr>
            </a:lvl7pPr>
            <a:lvl8pPr marL="0" lvl="7" indent="0" algn="r" rtl="0">
              <a:spcBef>
                <a:spcPts val="0"/>
              </a:spcBef>
              <a:buNone/>
              <a:defRPr sz="800">
                <a:solidFill>
                  <a:schemeClr val="lt1"/>
                </a:solidFill>
                <a:latin typeface="Arial"/>
                <a:ea typeface="Arial"/>
                <a:cs typeface="Arial"/>
                <a:sym typeface="Arial"/>
              </a:defRPr>
            </a:lvl8pPr>
            <a:lvl9pPr marL="0" lvl="8" indent="0" algn="r" rtl="0">
              <a:spcBef>
                <a:spcPts val="0"/>
              </a:spcBef>
              <a:buNone/>
              <a:defRPr sz="8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23" name="Google Shape;223;p41"/>
          <p:cNvSpPr txBox="1"/>
          <p:nvPr/>
        </p:nvSpPr>
        <p:spPr>
          <a:xfrm>
            <a:off x="8060266" y="4856048"/>
            <a:ext cx="685800" cy="19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GB" sz="800">
                <a:solidFill>
                  <a:schemeClr val="dk1"/>
                </a:solidFill>
                <a:latin typeface="Arial"/>
                <a:ea typeface="Arial"/>
                <a:cs typeface="Arial"/>
                <a:sym typeface="Arial"/>
              </a:rPr>
              <a:t>‹#›</a:t>
            </a:fld>
            <a:endParaRPr sz="1400">
              <a:solidFill>
                <a:schemeClr val="dk1"/>
              </a:solidFill>
              <a:latin typeface="Arial"/>
              <a:ea typeface="Arial"/>
              <a:cs typeface="Arial"/>
              <a:sym typeface="Arial"/>
            </a:endParaRPr>
          </a:p>
        </p:txBody>
      </p:sp>
      <p:pic>
        <p:nvPicPr>
          <p:cNvPr id="224" name="Google Shape;224;p41"/>
          <p:cNvPicPr preferRelativeResize="0"/>
          <p:nvPr/>
        </p:nvPicPr>
        <p:blipFill rotWithShape="1">
          <a:blip r:embed="rId3">
            <a:alphaModFix/>
          </a:blip>
          <a:srcRect/>
          <a:stretch/>
        </p:blipFill>
        <p:spPr>
          <a:xfrm>
            <a:off x="442541" y="2569595"/>
            <a:ext cx="1546188" cy="389753"/>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1_Section Divider - Custom">
  <p:cSld name="1_Section Divider - Custom">
    <p:spTree>
      <p:nvGrpSpPr>
        <p:cNvPr id="1" name="Shape 225"/>
        <p:cNvGrpSpPr/>
        <p:nvPr/>
      </p:nvGrpSpPr>
      <p:grpSpPr>
        <a:xfrm>
          <a:off x="0" y="0"/>
          <a:ext cx="0" cy="0"/>
          <a:chOff x="0" y="0"/>
          <a:chExt cx="0" cy="0"/>
        </a:xfrm>
      </p:grpSpPr>
      <p:sp>
        <p:nvSpPr>
          <p:cNvPr id="226" name="Google Shape;226;p42"/>
          <p:cNvSpPr txBox="1">
            <a:spLocks noGrp="1"/>
          </p:cNvSpPr>
          <p:nvPr>
            <p:ph type="ctrTitle"/>
          </p:nvPr>
        </p:nvSpPr>
        <p:spPr>
          <a:xfrm>
            <a:off x="342900" y="2846070"/>
            <a:ext cx="7077300" cy="7611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737577"/>
              </a:buClr>
              <a:buSzPts val="2700"/>
              <a:buFont typeface="Arial"/>
              <a:buNone/>
              <a:defRPr sz="2700">
                <a:solidFill>
                  <a:srgbClr val="737577"/>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27" name="Google Shape;227;p42"/>
          <p:cNvSpPr txBox="1">
            <a:spLocks noGrp="1"/>
          </p:cNvSpPr>
          <p:nvPr>
            <p:ph type="subTitle" idx="1"/>
          </p:nvPr>
        </p:nvSpPr>
        <p:spPr>
          <a:xfrm>
            <a:off x="342900" y="3621024"/>
            <a:ext cx="7077300" cy="548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SzPts val="1300"/>
              <a:buNone/>
              <a:defRPr sz="1800">
                <a:solidFill>
                  <a:schemeClr val="dk1"/>
                </a:solidFill>
              </a:defRPr>
            </a:lvl1pPr>
            <a:lvl2pPr lvl="1" algn="ctr" rtl="0">
              <a:lnSpc>
                <a:spcPct val="90000"/>
              </a:lnSpc>
              <a:spcBef>
                <a:spcPts val="800"/>
              </a:spcBef>
              <a:spcAft>
                <a:spcPts val="0"/>
              </a:spcAft>
              <a:buSzPts val="1100"/>
              <a:buNone/>
              <a:defRPr sz="1500"/>
            </a:lvl2pPr>
            <a:lvl3pPr lvl="2" algn="ctr" rtl="0">
              <a:lnSpc>
                <a:spcPct val="90000"/>
              </a:lnSpc>
              <a:spcBef>
                <a:spcPts val="800"/>
              </a:spcBef>
              <a:spcAft>
                <a:spcPts val="0"/>
              </a:spcAft>
              <a:buSzPts val="900"/>
              <a:buNone/>
              <a:defRPr sz="1400"/>
            </a:lvl3pPr>
            <a:lvl4pPr lvl="3" algn="ctr" rtl="0">
              <a:lnSpc>
                <a:spcPct val="90000"/>
              </a:lnSpc>
              <a:spcBef>
                <a:spcPts val="800"/>
              </a:spcBef>
              <a:spcAft>
                <a:spcPts val="0"/>
              </a:spcAft>
              <a:buSzPts val="800"/>
              <a:buNone/>
              <a:defRPr sz="1200"/>
            </a:lvl4pPr>
            <a:lvl5pPr lvl="4" algn="ctr" rtl="0">
              <a:lnSpc>
                <a:spcPct val="90000"/>
              </a:lnSpc>
              <a:spcBef>
                <a:spcPts val="800"/>
              </a:spcBef>
              <a:spcAft>
                <a:spcPts val="0"/>
              </a:spcAft>
              <a:buSzPts val="8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228" name="Google Shape;228;p42"/>
          <p:cNvSpPr txBox="1">
            <a:spLocks noGrp="1"/>
          </p:cNvSpPr>
          <p:nvPr>
            <p:ph type="ftr" idx="11"/>
          </p:nvPr>
        </p:nvSpPr>
        <p:spPr>
          <a:xfrm>
            <a:off x="346295" y="5376501"/>
            <a:ext cx="5672100" cy="1725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9" name="Google Shape;229;p42"/>
          <p:cNvSpPr txBox="1">
            <a:spLocks noGrp="1"/>
          </p:cNvSpPr>
          <p:nvPr>
            <p:ph type="sldNum" idx="12"/>
          </p:nvPr>
        </p:nvSpPr>
        <p:spPr>
          <a:xfrm>
            <a:off x="8053058" y="5376501"/>
            <a:ext cx="699900" cy="172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800">
                <a:solidFill>
                  <a:schemeClr val="lt1"/>
                </a:solidFill>
                <a:latin typeface="Arial"/>
                <a:ea typeface="Arial"/>
                <a:cs typeface="Arial"/>
                <a:sym typeface="Arial"/>
              </a:defRPr>
            </a:lvl1pPr>
            <a:lvl2pPr marL="0" lvl="1" indent="0" algn="r" rtl="0">
              <a:spcBef>
                <a:spcPts val="0"/>
              </a:spcBef>
              <a:buNone/>
              <a:defRPr sz="800">
                <a:solidFill>
                  <a:schemeClr val="lt1"/>
                </a:solidFill>
                <a:latin typeface="Arial"/>
                <a:ea typeface="Arial"/>
                <a:cs typeface="Arial"/>
                <a:sym typeface="Arial"/>
              </a:defRPr>
            </a:lvl2pPr>
            <a:lvl3pPr marL="0" lvl="2" indent="0" algn="r" rtl="0">
              <a:spcBef>
                <a:spcPts val="0"/>
              </a:spcBef>
              <a:buNone/>
              <a:defRPr sz="800">
                <a:solidFill>
                  <a:schemeClr val="lt1"/>
                </a:solidFill>
                <a:latin typeface="Arial"/>
                <a:ea typeface="Arial"/>
                <a:cs typeface="Arial"/>
                <a:sym typeface="Arial"/>
              </a:defRPr>
            </a:lvl3pPr>
            <a:lvl4pPr marL="0" lvl="3" indent="0" algn="r" rtl="0">
              <a:spcBef>
                <a:spcPts val="0"/>
              </a:spcBef>
              <a:buNone/>
              <a:defRPr sz="800">
                <a:solidFill>
                  <a:schemeClr val="lt1"/>
                </a:solidFill>
                <a:latin typeface="Arial"/>
                <a:ea typeface="Arial"/>
                <a:cs typeface="Arial"/>
                <a:sym typeface="Arial"/>
              </a:defRPr>
            </a:lvl4pPr>
            <a:lvl5pPr marL="0" lvl="4" indent="0" algn="r" rtl="0">
              <a:spcBef>
                <a:spcPts val="0"/>
              </a:spcBef>
              <a:buNone/>
              <a:defRPr sz="800">
                <a:solidFill>
                  <a:schemeClr val="lt1"/>
                </a:solidFill>
                <a:latin typeface="Arial"/>
                <a:ea typeface="Arial"/>
                <a:cs typeface="Arial"/>
                <a:sym typeface="Arial"/>
              </a:defRPr>
            </a:lvl5pPr>
            <a:lvl6pPr marL="0" lvl="5" indent="0" algn="r" rtl="0">
              <a:spcBef>
                <a:spcPts val="0"/>
              </a:spcBef>
              <a:buNone/>
              <a:defRPr sz="800">
                <a:solidFill>
                  <a:schemeClr val="lt1"/>
                </a:solidFill>
                <a:latin typeface="Arial"/>
                <a:ea typeface="Arial"/>
                <a:cs typeface="Arial"/>
                <a:sym typeface="Arial"/>
              </a:defRPr>
            </a:lvl6pPr>
            <a:lvl7pPr marL="0" lvl="6" indent="0" algn="r" rtl="0">
              <a:spcBef>
                <a:spcPts val="0"/>
              </a:spcBef>
              <a:buNone/>
              <a:defRPr sz="800">
                <a:solidFill>
                  <a:schemeClr val="lt1"/>
                </a:solidFill>
                <a:latin typeface="Arial"/>
                <a:ea typeface="Arial"/>
                <a:cs typeface="Arial"/>
                <a:sym typeface="Arial"/>
              </a:defRPr>
            </a:lvl7pPr>
            <a:lvl8pPr marL="0" lvl="7" indent="0" algn="r" rtl="0">
              <a:spcBef>
                <a:spcPts val="0"/>
              </a:spcBef>
              <a:buNone/>
              <a:defRPr sz="800">
                <a:solidFill>
                  <a:schemeClr val="lt1"/>
                </a:solidFill>
                <a:latin typeface="Arial"/>
                <a:ea typeface="Arial"/>
                <a:cs typeface="Arial"/>
                <a:sym typeface="Arial"/>
              </a:defRPr>
            </a:lvl8pPr>
            <a:lvl9pPr marL="0" lvl="8" indent="0" algn="r" rtl="0">
              <a:spcBef>
                <a:spcPts val="0"/>
              </a:spcBef>
              <a:buNone/>
              <a:defRPr sz="8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30" name="Google Shape;230;p42"/>
          <p:cNvSpPr txBox="1"/>
          <p:nvPr/>
        </p:nvSpPr>
        <p:spPr>
          <a:xfrm>
            <a:off x="8060266" y="4856048"/>
            <a:ext cx="685800" cy="19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GB" sz="800">
                <a:solidFill>
                  <a:schemeClr val="dk1"/>
                </a:solidFill>
                <a:latin typeface="Arial"/>
                <a:ea typeface="Arial"/>
                <a:cs typeface="Arial"/>
                <a:sym typeface="Arial"/>
              </a:rPr>
              <a:t>‹#›</a:t>
            </a:fld>
            <a:endParaRPr sz="1400">
              <a:solidFill>
                <a:schemeClr val="dk1"/>
              </a:solidFill>
              <a:latin typeface="Arial"/>
              <a:ea typeface="Arial"/>
              <a:cs typeface="Arial"/>
              <a:sym typeface="Arial"/>
            </a:endParaRPr>
          </a:p>
        </p:txBody>
      </p:sp>
      <p:pic>
        <p:nvPicPr>
          <p:cNvPr id="231" name="Google Shape;231;p42"/>
          <p:cNvPicPr preferRelativeResize="0"/>
          <p:nvPr/>
        </p:nvPicPr>
        <p:blipFill rotWithShape="1">
          <a:blip r:embed="rId2">
            <a:alphaModFix/>
          </a:blip>
          <a:srcRect/>
          <a:stretch/>
        </p:blipFill>
        <p:spPr>
          <a:xfrm>
            <a:off x="442541" y="2569595"/>
            <a:ext cx="1546188" cy="38975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Section Divider - Person Tech">
  <p:cSld name="Section Divider - Person Tech">
    <p:spTree>
      <p:nvGrpSpPr>
        <p:cNvPr id="1" name="Shape 232"/>
        <p:cNvGrpSpPr/>
        <p:nvPr/>
      </p:nvGrpSpPr>
      <p:grpSpPr>
        <a:xfrm>
          <a:off x="0" y="0"/>
          <a:ext cx="0" cy="0"/>
          <a:chOff x="0" y="0"/>
          <a:chExt cx="0" cy="0"/>
        </a:xfrm>
      </p:grpSpPr>
      <p:sp>
        <p:nvSpPr>
          <p:cNvPr id="233" name="Google Shape;233;p43"/>
          <p:cNvSpPr txBox="1">
            <a:spLocks noGrp="1"/>
          </p:cNvSpPr>
          <p:nvPr>
            <p:ph type="ctrTitle"/>
          </p:nvPr>
        </p:nvSpPr>
        <p:spPr>
          <a:xfrm>
            <a:off x="346295" y="1978006"/>
            <a:ext cx="8451600" cy="444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737577"/>
              </a:buClr>
              <a:buSzPts val="2400"/>
              <a:buFont typeface="Arial"/>
              <a:buNone/>
              <a:defRPr sz="2400">
                <a:solidFill>
                  <a:srgbClr val="737577"/>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34" name="Google Shape;234;p43"/>
          <p:cNvSpPr txBox="1">
            <a:spLocks noGrp="1"/>
          </p:cNvSpPr>
          <p:nvPr>
            <p:ph type="subTitle" idx="1"/>
          </p:nvPr>
        </p:nvSpPr>
        <p:spPr>
          <a:xfrm>
            <a:off x="346295" y="2449802"/>
            <a:ext cx="8451600" cy="3531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SzPts val="1300"/>
              <a:buNone/>
              <a:defRPr sz="1800">
                <a:solidFill>
                  <a:schemeClr val="dk1"/>
                </a:solidFill>
              </a:defRPr>
            </a:lvl1pPr>
            <a:lvl2pPr lvl="1" algn="ctr" rtl="0">
              <a:lnSpc>
                <a:spcPct val="90000"/>
              </a:lnSpc>
              <a:spcBef>
                <a:spcPts val="800"/>
              </a:spcBef>
              <a:spcAft>
                <a:spcPts val="0"/>
              </a:spcAft>
              <a:buSzPts val="1100"/>
              <a:buNone/>
              <a:defRPr sz="1500"/>
            </a:lvl2pPr>
            <a:lvl3pPr lvl="2" algn="ctr" rtl="0">
              <a:lnSpc>
                <a:spcPct val="90000"/>
              </a:lnSpc>
              <a:spcBef>
                <a:spcPts val="800"/>
              </a:spcBef>
              <a:spcAft>
                <a:spcPts val="0"/>
              </a:spcAft>
              <a:buSzPts val="900"/>
              <a:buNone/>
              <a:defRPr sz="1400"/>
            </a:lvl3pPr>
            <a:lvl4pPr lvl="3" algn="ctr" rtl="0">
              <a:lnSpc>
                <a:spcPct val="90000"/>
              </a:lnSpc>
              <a:spcBef>
                <a:spcPts val="800"/>
              </a:spcBef>
              <a:spcAft>
                <a:spcPts val="0"/>
              </a:spcAft>
              <a:buSzPts val="800"/>
              <a:buNone/>
              <a:defRPr sz="1200"/>
            </a:lvl4pPr>
            <a:lvl5pPr lvl="4" algn="ctr" rtl="0">
              <a:lnSpc>
                <a:spcPct val="90000"/>
              </a:lnSpc>
              <a:spcBef>
                <a:spcPts val="800"/>
              </a:spcBef>
              <a:spcAft>
                <a:spcPts val="0"/>
              </a:spcAft>
              <a:buSzPts val="8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235" name="Google Shape;235;p43"/>
          <p:cNvSpPr txBox="1">
            <a:spLocks noGrp="1"/>
          </p:cNvSpPr>
          <p:nvPr>
            <p:ph type="ftr" idx="11"/>
          </p:nvPr>
        </p:nvSpPr>
        <p:spPr>
          <a:xfrm>
            <a:off x="346295" y="5376501"/>
            <a:ext cx="5672100" cy="1725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6" name="Google Shape;236;p43"/>
          <p:cNvSpPr txBox="1">
            <a:spLocks noGrp="1"/>
          </p:cNvSpPr>
          <p:nvPr>
            <p:ph type="sldNum" idx="12"/>
          </p:nvPr>
        </p:nvSpPr>
        <p:spPr>
          <a:xfrm>
            <a:off x="8053058" y="5376501"/>
            <a:ext cx="699900" cy="172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800">
                <a:solidFill>
                  <a:schemeClr val="lt1"/>
                </a:solidFill>
                <a:latin typeface="Arial"/>
                <a:ea typeface="Arial"/>
                <a:cs typeface="Arial"/>
                <a:sym typeface="Arial"/>
              </a:defRPr>
            </a:lvl1pPr>
            <a:lvl2pPr marL="0" lvl="1" indent="0" algn="r" rtl="0">
              <a:spcBef>
                <a:spcPts val="0"/>
              </a:spcBef>
              <a:buNone/>
              <a:defRPr sz="800">
                <a:solidFill>
                  <a:schemeClr val="lt1"/>
                </a:solidFill>
                <a:latin typeface="Arial"/>
                <a:ea typeface="Arial"/>
                <a:cs typeface="Arial"/>
                <a:sym typeface="Arial"/>
              </a:defRPr>
            </a:lvl2pPr>
            <a:lvl3pPr marL="0" lvl="2" indent="0" algn="r" rtl="0">
              <a:spcBef>
                <a:spcPts val="0"/>
              </a:spcBef>
              <a:buNone/>
              <a:defRPr sz="800">
                <a:solidFill>
                  <a:schemeClr val="lt1"/>
                </a:solidFill>
                <a:latin typeface="Arial"/>
                <a:ea typeface="Arial"/>
                <a:cs typeface="Arial"/>
                <a:sym typeface="Arial"/>
              </a:defRPr>
            </a:lvl3pPr>
            <a:lvl4pPr marL="0" lvl="3" indent="0" algn="r" rtl="0">
              <a:spcBef>
                <a:spcPts val="0"/>
              </a:spcBef>
              <a:buNone/>
              <a:defRPr sz="800">
                <a:solidFill>
                  <a:schemeClr val="lt1"/>
                </a:solidFill>
                <a:latin typeface="Arial"/>
                <a:ea typeface="Arial"/>
                <a:cs typeface="Arial"/>
                <a:sym typeface="Arial"/>
              </a:defRPr>
            </a:lvl4pPr>
            <a:lvl5pPr marL="0" lvl="4" indent="0" algn="r" rtl="0">
              <a:spcBef>
                <a:spcPts val="0"/>
              </a:spcBef>
              <a:buNone/>
              <a:defRPr sz="800">
                <a:solidFill>
                  <a:schemeClr val="lt1"/>
                </a:solidFill>
                <a:latin typeface="Arial"/>
                <a:ea typeface="Arial"/>
                <a:cs typeface="Arial"/>
                <a:sym typeface="Arial"/>
              </a:defRPr>
            </a:lvl5pPr>
            <a:lvl6pPr marL="0" lvl="5" indent="0" algn="r" rtl="0">
              <a:spcBef>
                <a:spcPts val="0"/>
              </a:spcBef>
              <a:buNone/>
              <a:defRPr sz="800">
                <a:solidFill>
                  <a:schemeClr val="lt1"/>
                </a:solidFill>
                <a:latin typeface="Arial"/>
                <a:ea typeface="Arial"/>
                <a:cs typeface="Arial"/>
                <a:sym typeface="Arial"/>
              </a:defRPr>
            </a:lvl6pPr>
            <a:lvl7pPr marL="0" lvl="6" indent="0" algn="r" rtl="0">
              <a:spcBef>
                <a:spcPts val="0"/>
              </a:spcBef>
              <a:buNone/>
              <a:defRPr sz="800">
                <a:solidFill>
                  <a:schemeClr val="lt1"/>
                </a:solidFill>
                <a:latin typeface="Arial"/>
                <a:ea typeface="Arial"/>
                <a:cs typeface="Arial"/>
                <a:sym typeface="Arial"/>
              </a:defRPr>
            </a:lvl7pPr>
            <a:lvl8pPr marL="0" lvl="7" indent="0" algn="r" rtl="0">
              <a:spcBef>
                <a:spcPts val="0"/>
              </a:spcBef>
              <a:buNone/>
              <a:defRPr sz="800">
                <a:solidFill>
                  <a:schemeClr val="lt1"/>
                </a:solidFill>
                <a:latin typeface="Arial"/>
                <a:ea typeface="Arial"/>
                <a:cs typeface="Arial"/>
                <a:sym typeface="Arial"/>
              </a:defRPr>
            </a:lvl8pPr>
            <a:lvl9pPr marL="0" lvl="8" indent="0" algn="r" rtl="0">
              <a:spcBef>
                <a:spcPts val="0"/>
              </a:spcBef>
              <a:buNone/>
              <a:defRPr sz="8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37" name="Google Shape;237;p43"/>
          <p:cNvSpPr txBox="1"/>
          <p:nvPr/>
        </p:nvSpPr>
        <p:spPr>
          <a:xfrm>
            <a:off x="8060266" y="4856048"/>
            <a:ext cx="685800" cy="19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GB" sz="800">
                <a:solidFill>
                  <a:schemeClr val="lt1"/>
                </a:solidFill>
                <a:latin typeface="Arial"/>
                <a:ea typeface="Arial"/>
                <a:cs typeface="Arial"/>
                <a:sym typeface="Arial"/>
              </a:rPr>
              <a:t>‹#›</a:t>
            </a:fld>
            <a:endParaRPr sz="1400">
              <a:solidFill>
                <a:schemeClr val="lt1"/>
              </a:solidFill>
              <a:latin typeface="Arial"/>
              <a:ea typeface="Arial"/>
              <a:cs typeface="Arial"/>
              <a:sym typeface="Arial"/>
            </a:endParaRPr>
          </a:p>
        </p:txBody>
      </p:sp>
      <p:sp>
        <p:nvSpPr>
          <p:cNvPr id="238" name="Google Shape;238;p43"/>
          <p:cNvSpPr txBox="1"/>
          <p:nvPr/>
        </p:nvSpPr>
        <p:spPr>
          <a:xfrm>
            <a:off x="346296" y="4856048"/>
            <a:ext cx="4131900" cy="19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800">
                <a:solidFill>
                  <a:schemeClr val="lt1"/>
                </a:solidFill>
                <a:latin typeface="Arial"/>
                <a:ea typeface="Arial"/>
                <a:cs typeface="Arial"/>
                <a:sym typeface="Arial"/>
              </a:rPr>
              <a:t>Proprietary &amp; Confidential</a:t>
            </a:r>
            <a:endParaRPr sz="1400">
              <a:solidFill>
                <a:schemeClr val="lt1"/>
              </a:solidFill>
              <a:latin typeface="Arial"/>
              <a:ea typeface="Arial"/>
              <a:cs typeface="Arial"/>
              <a:sym typeface="Arial"/>
            </a:endParaRPr>
          </a:p>
        </p:txBody>
      </p:sp>
      <p:pic>
        <p:nvPicPr>
          <p:cNvPr id="239" name="Google Shape;239;p43"/>
          <p:cNvPicPr preferRelativeResize="0"/>
          <p:nvPr/>
        </p:nvPicPr>
        <p:blipFill rotWithShape="1">
          <a:blip r:embed="rId2">
            <a:alphaModFix/>
          </a:blip>
          <a:srcRect/>
          <a:stretch/>
        </p:blipFill>
        <p:spPr>
          <a:xfrm>
            <a:off x="445447" y="1602704"/>
            <a:ext cx="1337311" cy="3371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Section Divider - Gradient">
  <p:cSld name="Section Divider - Gradient">
    <p:spTree>
      <p:nvGrpSpPr>
        <p:cNvPr id="1" name="Shape 240"/>
        <p:cNvGrpSpPr/>
        <p:nvPr/>
      </p:nvGrpSpPr>
      <p:grpSpPr>
        <a:xfrm>
          <a:off x="0" y="0"/>
          <a:ext cx="0" cy="0"/>
          <a:chOff x="0" y="0"/>
          <a:chExt cx="0" cy="0"/>
        </a:xfrm>
      </p:grpSpPr>
      <p:sp>
        <p:nvSpPr>
          <p:cNvPr id="241" name="Google Shape;241;p44"/>
          <p:cNvSpPr txBox="1">
            <a:spLocks noGrp="1"/>
          </p:cNvSpPr>
          <p:nvPr>
            <p:ph type="ctrTitle"/>
          </p:nvPr>
        </p:nvSpPr>
        <p:spPr>
          <a:xfrm>
            <a:off x="346295" y="1978006"/>
            <a:ext cx="8451600" cy="444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737577"/>
              </a:buClr>
              <a:buSzPts val="2400"/>
              <a:buFont typeface="Arial"/>
              <a:buNone/>
              <a:defRPr sz="2400">
                <a:solidFill>
                  <a:srgbClr val="737577"/>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2" name="Google Shape;242;p44"/>
          <p:cNvSpPr txBox="1">
            <a:spLocks noGrp="1"/>
          </p:cNvSpPr>
          <p:nvPr>
            <p:ph type="subTitle" idx="1"/>
          </p:nvPr>
        </p:nvSpPr>
        <p:spPr>
          <a:xfrm>
            <a:off x="346295" y="2449802"/>
            <a:ext cx="8451600" cy="3531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SzPts val="1300"/>
              <a:buNone/>
              <a:defRPr sz="1800">
                <a:solidFill>
                  <a:schemeClr val="dk1"/>
                </a:solidFill>
              </a:defRPr>
            </a:lvl1pPr>
            <a:lvl2pPr lvl="1" algn="ctr" rtl="0">
              <a:lnSpc>
                <a:spcPct val="90000"/>
              </a:lnSpc>
              <a:spcBef>
                <a:spcPts val="800"/>
              </a:spcBef>
              <a:spcAft>
                <a:spcPts val="0"/>
              </a:spcAft>
              <a:buSzPts val="1100"/>
              <a:buNone/>
              <a:defRPr sz="1500"/>
            </a:lvl2pPr>
            <a:lvl3pPr lvl="2" algn="ctr" rtl="0">
              <a:lnSpc>
                <a:spcPct val="90000"/>
              </a:lnSpc>
              <a:spcBef>
                <a:spcPts val="800"/>
              </a:spcBef>
              <a:spcAft>
                <a:spcPts val="0"/>
              </a:spcAft>
              <a:buSzPts val="900"/>
              <a:buNone/>
              <a:defRPr sz="1400"/>
            </a:lvl3pPr>
            <a:lvl4pPr lvl="3" algn="ctr" rtl="0">
              <a:lnSpc>
                <a:spcPct val="90000"/>
              </a:lnSpc>
              <a:spcBef>
                <a:spcPts val="800"/>
              </a:spcBef>
              <a:spcAft>
                <a:spcPts val="0"/>
              </a:spcAft>
              <a:buSzPts val="800"/>
              <a:buNone/>
              <a:defRPr sz="1200"/>
            </a:lvl4pPr>
            <a:lvl5pPr lvl="4" algn="ctr" rtl="0">
              <a:lnSpc>
                <a:spcPct val="90000"/>
              </a:lnSpc>
              <a:spcBef>
                <a:spcPts val="800"/>
              </a:spcBef>
              <a:spcAft>
                <a:spcPts val="0"/>
              </a:spcAft>
              <a:buSzPts val="8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243" name="Google Shape;243;p44"/>
          <p:cNvSpPr txBox="1"/>
          <p:nvPr/>
        </p:nvSpPr>
        <p:spPr>
          <a:xfrm>
            <a:off x="8060266" y="4856048"/>
            <a:ext cx="685800" cy="19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GB" sz="800">
                <a:solidFill>
                  <a:schemeClr val="dk1"/>
                </a:solidFill>
                <a:latin typeface="Arial"/>
                <a:ea typeface="Arial"/>
                <a:cs typeface="Arial"/>
                <a:sym typeface="Arial"/>
              </a:rPr>
              <a:t>‹#›</a:t>
            </a:fld>
            <a:endParaRPr sz="1400">
              <a:solidFill>
                <a:schemeClr val="dk1"/>
              </a:solidFill>
              <a:latin typeface="Arial"/>
              <a:ea typeface="Arial"/>
              <a:cs typeface="Arial"/>
              <a:sym typeface="Arial"/>
            </a:endParaRPr>
          </a:p>
        </p:txBody>
      </p:sp>
      <p:pic>
        <p:nvPicPr>
          <p:cNvPr id="244" name="Google Shape;244;p44"/>
          <p:cNvPicPr preferRelativeResize="0"/>
          <p:nvPr/>
        </p:nvPicPr>
        <p:blipFill rotWithShape="1">
          <a:blip r:embed="rId2">
            <a:alphaModFix/>
          </a:blip>
          <a:srcRect/>
          <a:stretch/>
        </p:blipFill>
        <p:spPr>
          <a:xfrm>
            <a:off x="445447" y="1602704"/>
            <a:ext cx="1337311" cy="33710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ubtitle and Content_Bullets">
  <p:cSld name="Title, Subtitle and Content_Bullets">
    <p:spTree>
      <p:nvGrpSpPr>
        <p:cNvPr id="1" name="Shape 245"/>
        <p:cNvGrpSpPr/>
        <p:nvPr/>
      </p:nvGrpSpPr>
      <p:grpSpPr>
        <a:xfrm>
          <a:off x="0" y="0"/>
          <a:ext cx="0" cy="0"/>
          <a:chOff x="0" y="0"/>
          <a:chExt cx="0" cy="0"/>
        </a:xfrm>
      </p:grpSpPr>
      <p:sp>
        <p:nvSpPr>
          <p:cNvPr id="246" name="Google Shape;246;p45"/>
          <p:cNvSpPr txBox="1">
            <a:spLocks noGrp="1"/>
          </p:cNvSpPr>
          <p:nvPr>
            <p:ph type="title"/>
          </p:nvPr>
        </p:nvSpPr>
        <p:spPr>
          <a:xfrm>
            <a:off x="333375" y="251714"/>
            <a:ext cx="8477400" cy="4020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737577"/>
              </a:buClr>
              <a:buSzPts val="2100"/>
              <a:buFont typeface="Arial"/>
              <a:buNone/>
              <a:defRPr>
                <a:solidFill>
                  <a:srgbClr val="737577"/>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7" name="Google Shape;247;p45"/>
          <p:cNvSpPr txBox="1">
            <a:spLocks noGrp="1"/>
          </p:cNvSpPr>
          <p:nvPr>
            <p:ph type="body" idx="1"/>
          </p:nvPr>
        </p:nvSpPr>
        <p:spPr>
          <a:xfrm>
            <a:off x="333375" y="1180706"/>
            <a:ext cx="8477400" cy="3484200"/>
          </a:xfrm>
          <a:prstGeom prst="rect">
            <a:avLst/>
          </a:prstGeom>
          <a:noFill/>
          <a:ln>
            <a:noFill/>
          </a:ln>
        </p:spPr>
        <p:txBody>
          <a:bodyPr spcFirstLastPara="1" wrap="square" lIns="68575" tIns="34275" rIns="68575" bIns="34275" anchor="t" anchorCtr="0">
            <a:noAutofit/>
          </a:bodyPr>
          <a:lstStyle>
            <a:lvl1pPr marL="457200" lvl="0" indent="-298450" algn="l" rtl="0">
              <a:lnSpc>
                <a:spcPct val="90000"/>
              </a:lnSpc>
              <a:spcBef>
                <a:spcPts val="800"/>
              </a:spcBef>
              <a:spcAft>
                <a:spcPts val="0"/>
              </a:spcAft>
              <a:buClr>
                <a:schemeClr val="dk1"/>
              </a:buClr>
              <a:buSzPts val="1100"/>
              <a:buChar char="•"/>
              <a:defRPr>
                <a:solidFill>
                  <a:schemeClr val="dk1"/>
                </a:solidFill>
              </a:defRPr>
            </a:lvl1pPr>
            <a:lvl2pPr marL="914400" lvl="1" indent="-285750" algn="l" rtl="0">
              <a:lnSpc>
                <a:spcPct val="90000"/>
              </a:lnSpc>
              <a:spcBef>
                <a:spcPts val="800"/>
              </a:spcBef>
              <a:spcAft>
                <a:spcPts val="0"/>
              </a:spcAft>
              <a:buClr>
                <a:schemeClr val="dk1"/>
              </a:buClr>
              <a:buSzPts val="900"/>
              <a:buChar char="−"/>
              <a:defRPr>
                <a:solidFill>
                  <a:schemeClr val="dk1"/>
                </a:solidFill>
              </a:defRPr>
            </a:lvl2pPr>
            <a:lvl3pPr marL="1371600" lvl="2" indent="-279400" algn="l" rtl="0">
              <a:lnSpc>
                <a:spcPct val="90000"/>
              </a:lnSpc>
              <a:spcBef>
                <a:spcPts val="800"/>
              </a:spcBef>
              <a:spcAft>
                <a:spcPts val="0"/>
              </a:spcAft>
              <a:buClr>
                <a:schemeClr val="dk1"/>
              </a:buClr>
              <a:buSzPts val="800"/>
              <a:buChar char="•"/>
              <a:defRPr>
                <a:solidFill>
                  <a:schemeClr val="dk1"/>
                </a:solidFill>
              </a:defRPr>
            </a:lvl3pPr>
            <a:lvl4pPr marL="1828800" lvl="3" indent="-273050" algn="l" rtl="0">
              <a:lnSpc>
                <a:spcPct val="90000"/>
              </a:lnSpc>
              <a:spcBef>
                <a:spcPts val="800"/>
              </a:spcBef>
              <a:spcAft>
                <a:spcPts val="0"/>
              </a:spcAft>
              <a:buClr>
                <a:schemeClr val="dk1"/>
              </a:buClr>
              <a:buSzPts val="700"/>
              <a:buChar char="−"/>
              <a:defRPr>
                <a:solidFill>
                  <a:schemeClr val="dk1"/>
                </a:solidFill>
              </a:defRPr>
            </a:lvl4pPr>
            <a:lvl5pPr marL="2286000" lvl="4" indent="-266700" algn="l" rtl="0">
              <a:lnSpc>
                <a:spcPct val="90000"/>
              </a:lnSpc>
              <a:spcBef>
                <a:spcPts val="800"/>
              </a:spcBef>
              <a:spcAft>
                <a:spcPts val="0"/>
              </a:spcAft>
              <a:buClr>
                <a:schemeClr val="dk1"/>
              </a:buClr>
              <a:buSzPts val="600"/>
              <a:buChar char="•"/>
              <a:defRPr>
                <a:solidFill>
                  <a:schemeClr val="dk1"/>
                </a:solidFil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48" name="Google Shape;248;p45"/>
          <p:cNvSpPr txBox="1">
            <a:spLocks noGrp="1"/>
          </p:cNvSpPr>
          <p:nvPr>
            <p:ph type="ftr" idx="11"/>
          </p:nvPr>
        </p:nvSpPr>
        <p:spPr>
          <a:xfrm>
            <a:off x="1736002" y="5376501"/>
            <a:ext cx="5672100" cy="1725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9" name="Google Shape;249;p45"/>
          <p:cNvSpPr txBox="1">
            <a:spLocks noGrp="1"/>
          </p:cNvSpPr>
          <p:nvPr>
            <p:ph type="sldNum" idx="12"/>
          </p:nvPr>
        </p:nvSpPr>
        <p:spPr>
          <a:xfrm>
            <a:off x="8053058" y="5376501"/>
            <a:ext cx="699900" cy="172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50" name="Google Shape;250;p45"/>
          <p:cNvSpPr txBox="1">
            <a:spLocks noGrp="1"/>
          </p:cNvSpPr>
          <p:nvPr>
            <p:ph type="body" idx="2"/>
          </p:nvPr>
        </p:nvSpPr>
        <p:spPr>
          <a:xfrm>
            <a:off x="333375" y="667271"/>
            <a:ext cx="8477400" cy="3606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200"/>
              <a:buNone/>
              <a:defRPr sz="1700" i="1">
                <a:solidFill>
                  <a:schemeClr val="dk1"/>
                </a:solidFill>
              </a:defRPr>
            </a:lvl1pPr>
            <a:lvl2pPr marL="914400" lvl="1" indent="-285750" algn="l" rtl="0">
              <a:lnSpc>
                <a:spcPct val="90000"/>
              </a:lnSpc>
              <a:spcBef>
                <a:spcPts val="800"/>
              </a:spcBef>
              <a:spcAft>
                <a:spcPts val="0"/>
              </a:spcAft>
              <a:buSzPts val="900"/>
              <a:buChar char="−"/>
              <a:defRPr/>
            </a:lvl2pPr>
            <a:lvl3pPr marL="1371600" lvl="2" indent="-285750" algn="l" rtl="0">
              <a:lnSpc>
                <a:spcPct val="90000"/>
              </a:lnSpc>
              <a:spcBef>
                <a:spcPts val="800"/>
              </a:spcBef>
              <a:spcAft>
                <a:spcPts val="0"/>
              </a:spcAft>
              <a:buSzPts val="900"/>
              <a:buChar char="•"/>
              <a:defRPr/>
            </a:lvl3pPr>
            <a:lvl4pPr marL="1828800" lvl="3" indent="-285750" algn="l" rtl="0">
              <a:lnSpc>
                <a:spcPct val="90000"/>
              </a:lnSpc>
              <a:spcBef>
                <a:spcPts val="800"/>
              </a:spcBef>
              <a:spcAft>
                <a:spcPts val="0"/>
              </a:spcAft>
              <a:buSzPts val="900"/>
              <a:buChar char="−"/>
              <a:defRPr/>
            </a:lvl4pPr>
            <a:lvl5pPr marL="2286000" lvl="4" indent="-285750" algn="l" rtl="0">
              <a:lnSpc>
                <a:spcPct val="90000"/>
              </a:lnSpc>
              <a:spcBef>
                <a:spcPts val="800"/>
              </a:spcBef>
              <a:spcAft>
                <a:spcPts val="0"/>
              </a:spcAft>
              <a:buSzPts val="9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_Numbered">
  <p:cSld name="Title and Content_Numbered">
    <p:spTree>
      <p:nvGrpSpPr>
        <p:cNvPr id="1" name="Shape 251"/>
        <p:cNvGrpSpPr/>
        <p:nvPr/>
      </p:nvGrpSpPr>
      <p:grpSpPr>
        <a:xfrm>
          <a:off x="0" y="0"/>
          <a:ext cx="0" cy="0"/>
          <a:chOff x="0" y="0"/>
          <a:chExt cx="0" cy="0"/>
        </a:xfrm>
      </p:grpSpPr>
      <p:sp>
        <p:nvSpPr>
          <p:cNvPr id="252" name="Google Shape;252;p46"/>
          <p:cNvSpPr txBox="1">
            <a:spLocks noGrp="1"/>
          </p:cNvSpPr>
          <p:nvPr>
            <p:ph type="title"/>
          </p:nvPr>
        </p:nvSpPr>
        <p:spPr>
          <a:xfrm>
            <a:off x="333375" y="251714"/>
            <a:ext cx="8477400" cy="4020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737577"/>
              </a:buClr>
              <a:buSzPts val="2100"/>
              <a:buFont typeface="Arial"/>
              <a:buNone/>
              <a:defRPr>
                <a:solidFill>
                  <a:srgbClr val="737577"/>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3" name="Google Shape;253;p46"/>
          <p:cNvSpPr txBox="1">
            <a:spLocks noGrp="1"/>
          </p:cNvSpPr>
          <p:nvPr>
            <p:ph type="body" idx="1"/>
          </p:nvPr>
        </p:nvSpPr>
        <p:spPr>
          <a:xfrm>
            <a:off x="333375" y="802577"/>
            <a:ext cx="8477400" cy="3862200"/>
          </a:xfrm>
          <a:prstGeom prst="rect">
            <a:avLst/>
          </a:prstGeom>
          <a:noFill/>
          <a:ln>
            <a:noFill/>
          </a:ln>
        </p:spPr>
        <p:txBody>
          <a:bodyPr spcFirstLastPara="1" wrap="square" lIns="68575" tIns="34275" rIns="68575" bIns="34275" anchor="t" anchorCtr="0">
            <a:noAutofit/>
          </a:bodyPr>
          <a:lstStyle>
            <a:lvl1pPr marL="457200" lvl="0" indent="-298450" algn="l" rtl="0">
              <a:lnSpc>
                <a:spcPct val="90000"/>
              </a:lnSpc>
              <a:spcBef>
                <a:spcPts val="800"/>
              </a:spcBef>
              <a:spcAft>
                <a:spcPts val="0"/>
              </a:spcAft>
              <a:buClr>
                <a:schemeClr val="dk1"/>
              </a:buClr>
              <a:buSzPts val="1100"/>
              <a:buFont typeface="Arial"/>
              <a:buAutoNum type="arabicPeriod"/>
              <a:defRPr>
                <a:solidFill>
                  <a:schemeClr val="dk1"/>
                </a:solidFill>
              </a:defRPr>
            </a:lvl1pPr>
            <a:lvl2pPr marL="914400" lvl="1" indent="-285750" algn="l" rtl="0">
              <a:lnSpc>
                <a:spcPct val="90000"/>
              </a:lnSpc>
              <a:spcBef>
                <a:spcPts val="800"/>
              </a:spcBef>
              <a:spcAft>
                <a:spcPts val="0"/>
              </a:spcAft>
              <a:buClr>
                <a:schemeClr val="dk1"/>
              </a:buClr>
              <a:buSzPts val="900"/>
              <a:buFont typeface="Arial"/>
              <a:buAutoNum type="alphaUcPeriod"/>
              <a:defRPr>
                <a:solidFill>
                  <a:schemeClr val="dk1"/>
                </a:solidFill>
              </a:defRPr>
            </a:lvl2pPr>
            <a:lvl3pPr marL="1371600" lvl="2" indent="-279400" algn="l" rtl="0">
              <a:lnSpc>
                <a:spcPct val="90000"/>
              </a:lnSpc>
              <a:spcBef>
                <a:spcPts val="800"/>
              </a:spcBef>
              <a:spcAft>
                <a:spcPts val="0"/>
              </a:spcAft>
              <a:buClr>
                <a:schemeClr val="dk1"/>
              </a:buClr>
              <a:buSzPts val="800"/>
              <a:buFont typeface="Arial"/>
              <a:buAutoNum type="romanUcPeriod"/>
              <a:defRPr>
                <a:solidFill>
                  <a:schemeClr val="dk1"/>
                </a:solidFill>
              </a:defRPr>
            </a:lvl3pPr>
            <a:lvl4pPr marL="1828800" lvl="3" indent="-273050" algn="l" rtl="0">
              <a:lnSpc>
                <a:spcPct val="90000"/>
              </a:lnSpc>
              <a:spcBef>
                <a:spcPts val="800"/>
              </a:spcBef>
              <a:spcAft>
                <a:spcPts val="0"/>
              </a:spcAft>
              <a:buClr>
                <a:schemeClr val="dk1"/>
              </a:buClr>
              <a:buSzPts val="700"/>
              <a:buFont typeface="Arial"/>
              <a:buAutoNum type="alphaLcParenR"/>
              <a:defRPr>
                <a:solidFill>
                  <a:schemeClr val="dk1"/>
                </a:solidFill>
              </a:defRPr>
            </a:lvl4pPr>
            <a:lvl5pPr marL="2286000" lvl="4" indent="-266700" algn="l" rtl="0">
              <a:lnSpc>
                <a:spcPct val="90000"/>
              </a:lnSpc>
              <a:spcBef>
                <a:spcPts val="800"/>
              </a:spcBef>
              <a:spcAft>
                <a:spcPts val="0"/>
              </a:spcAft>
              <a:buClr>
                <a:schemeClr val="dk1"/>
              </a:buClr>
              <a:buSzPts val="600"/>
              <a:buFont typeface="Arial"/>
              <a:buAutoNum type="romanLcPeriod"/>
              <a:defRPr>
                <a:solidFill>
                  <a:schemeClr val="dk1"/>
                </a:solidFil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54" name="Google Shape;254;p46"/>
          <p:cNvSpPr txBox="1">
            <a:spLocks noGrp="1"/>
          </p:cNvSpPr>
          <p:nvPr>
            <p:ph type="ftr" idx="11"/>
          </p:nvPr>
        </p:nvSpPr>
        <p:spPr>
          <a:xfrm>
            <a:off x="1736002" y="5376501"/>
            <a:ext cx="5672100" cy="1725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5" name="Google Shape;255;p46"/>
          <p:cNvSpPr txBox="1">
            <a:spLocks noGrp="1"/>
          </p:cNvSpPr>
          <p:nvPr>
            <p:ph type="sldNum" idx="12"/>
          </p:nvPr>
        </p:nvSpPr>
        <p:spPr>
          <a:xfrm>
            <a:off x="8053058" y="5376501"/>
            <a:ext cx="699900" cy="172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ubtitle and Content_Numbered">
  <p:cSld name="Title, Subtitle and Content_Numbered">
    <p:spTree>
      <p:nvGrpSpPr>
        <p:cNvPr id="1" name="Shape 256"/>
        <p:cNvGrpSpPr/>
        <p:nvPr/>
      </p:nvGrpSpPr>
      <p:grpSpPr>
        <a:xfrm>
          <a:off x="0" y="0"/>
          <a:ext cx="0" cy="0"/>
          <a:chOff x="0" y="0"/>
          <a:chExt cx="0" cy="0"/>
        </a:xfrm>
      </p:grpSpPr>
      <p:sp>
        <p:nvSpPr>
          <p:cNvPr id="257" name="Google Shape;257;p47"/>
          <p:cNvSpPr txBox="1">
            <a:spLocks noGrp="1"/>
          </p:cNvSpPr>
          <p:nvPr>
            <p:ph type="title"/>
          </p:nvPr>
        </p:nvSpPr>
        <p:spPr>
          <a:xfrm>
            <a:off x="333375" y="251714"/>
            <a:ext cx="8477400" cy="4020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737577"/>
              </a:buClr>
              <a:buSzPts val="2100"/>
              <a:buFont typeface="Arial"/>
              <a:buNone/>
              <a:defRPr>
                <a:solidFill>
                  <a:srgbClr val="737577"/>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8" name="Google Shape;258;p47"/>
          <p:cNvSpPr txBox="1">
            <a:spLocks noGrp="1"/>
          </p:cNvSpPr>
          <p:nvPr>
            <p:ph type="body" idx="1"/>
          </p:nvPr>
        </p:nvSpPr>
        <p:spPr>
          <a:xfrm>
            <a:off x="333375" y="1180706"/>
            <a:ext cx="8477400" cy="3484200"/>
          </a:xfrm>
          <a:prstGeom prst="rect">
            <a:avLst/>
          </a:prstGeom>
          <a:noFill/>
          <a:ln>
            <a:noFill/>
          </a:ln>
        </p:spPr>
        <p:txBody>
          <a:bodyPr spcFirstLastPara="1" wrap="square" lIns="68575" tIns="34275" rIns="68575" bIns="34275" anchor="t" anchorCtr="0">
            <a:noAutofit/>
          </a:bodyPr>
          <a:lstStyle>
            <a:lvl1pPr marL="457200" lvl="0" indent="-298450" algn="l" rtl="0">
              <a:lnSpc>
                <a:spcPct val="90000"/>
              </a:lnSpc>
              <a:spcBef>
                <a:spcPts val="800"/>
              </a:spcBef>
              <a:spcAft>
                <a:spcPts val="0"/>
              </a:spcAft>
              <a:buClr>
                <a:schemeClr val="dk1"/>
              </a:buClr>
              <a:buSzPts val="1100"/>
              <a:buFont typeface="Arial"/>
              <a:buAutoNum type="arabicPeriod"/>
              <a:defRPr>
                <a:solidFill>
                  <a:schemeClr val="dk1"/>
                </a:solidFill>
              </a:defRPr>
            </a:lvl1pPr>
            <a:lvl2pPr marL="914400" lvl="1" indent="-285750" algn="l" rtl="0">
              <a:lnSpc>
                <a:spcPct val="90000"/>
              </a:lnSpc>
              <a:spcBef>
                <a:spcPts val="800"/>
              </a:spcBef>
              <a:spcAft>
                <a:spcPts val="0"/>
              </a:spcAft>
              <a:buClr>
                <a:schemeClr val="dk1"/>
              </a:buClr>
              <a:buSzPts val="900"/>
              <a:buFont typeface="Arial"/>
              <a:buAutoNum type="alphaUcPeriod"/>
              <a:defRPr>
                <a:solidFill>
                  <a:schemeClr val="dk1"/>
                </a:solidFill>
              </a:defRPr>
            </a:lvl2pPr>
            <a:lvl3pPr marL="1371600" lvl="2" indent="-279400" algn="l" rtl="0">
              <a:lnSpc>
                <a:spcPct val="90000"/>
              </a:lnSpc>
              <a:spcBef>
                <a:spcPts val="800"/>
              </a:spcBef>
              <a:spcAft>
                <a:spcPts val="0"/>
              </a:spcAft>
              <a:buClr>
                <a:schemeClr val="dk1"/>
              </a:buClr>
              <a:buSzPts val="800"/>
              <a:buFont typeface="Arial"/>
              <a:buAutoNum type="romanUcPeriod"/>
              <a:defRPr>
                <a:solidFill>
                  <a:schemeClr val="dk1"/>
                </a:solidFill>
              </a:defRPr>
            </a:lvl3pPr>
            <a:lvl4pPr marL="1828800" lvl="3" indent="-273050" algn="l" rtl="0">
              <a:lnSpc>
                <a:spcPct val="90000"/>
              </a:lnSpc>
              <a:spcBef>
                <a:spcPts val="800"/>
              </a:spcBef>
              <a:spcAft>
                <a:spcPts val="0"/>
              </a:spcAft>
              <a:buClr>
                <a:schemeClr val="dk1"/>
              </a:buClr>
              <a:buSzPts val="700"/>
              <a:buFont typeface="Arial"/>
              <a:buAutoNum type="alphaLcParenR"/>
              <a:defRPr>
                <a:solidFill>
                  <a:schemeClr val="dk1"/>
                </a:solidFill>
              </a:defRPr>
            </a:lvl4pPr>
            <a:lvl5pPr marL="2286000" lvl="4" indent="-266700" algn="l" rtl="0">
              <a:lnSpc>
                <a:spcPct val="90000"/>
              </a:lnSpc>
              <a:spcBef>
                <a:spcPts val="800"/>
              </a:spcBef>
              <a:spcAft>
                <a:spcPts val="0"/>
              </a:spcAft>
              <a:buClr>
                <a:schemeClr val="dk1"/>
              </a:buClr>
              <a:buSzPts val="600"/>
              <a:buFont typeface="Arial"/>
              <a:buAutoNum type="romanLcPeriod"/>
              <a:defRPr>
                <a:solidFill>
                  <a:schemeClr val="dk1"/>
                </a:solidFil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59" name="Google Shape;259;p47"/>
          <p:cNvSpPr txBox="1">
            <a:spLocks noGrp="1"/>
          </p:cNvSpPr>
          <p:nvPr>
            <p:ph type="ftr" idx="11"/>
          </p:nvPr>
        </p:nvSpPr>
        <p:spPr>
          <a:xfrm>
            <a:off x="1736002" y="5376501"/>
            <a:ext cx="5672100" cy="1725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60" name="Google Shape;260;p47"/>
          <p:cNvSpPr txBox="1">
            <a:spLocks noGrp="1"/>
          </p:cNvSpPr>
          <p:nvPr>
            <p:ph type="sldNum" idx="12"/>
          </p:nvPr>
        </p:nvSpPr>
        <p:spPr>
          <a:xfrm>
            <a:off x="8053058" y="5376501"/>
            <a:ext cx="699900" cy="172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61" name="Google Shape;261;p47"/>
          <p:cNvSpPr txBox="1">
            <a:spLocks noGrp="1"/>
          </p:cNvSpPr>
          <p:nvPr>
            <p:ph type="body" idx="2"/>
          </p:nvPr>
        </p:nvSpPr>
        <p:spPr>
          <a:xfrm>
            <a:off x="333375" y="667271"/>
            <a:ext cx="8477400" cy="3606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200"/>
              <a:buNone/>
              <a:defRPr sz="1700" i="1">
                <a:solidFill>
                  <a:schemeClr val="dk1"/>
                </a:solidFill>
              </a:defRPr>
            </a:lvl1pPr>
            <a:lvl2pPr marL="914400" lvl="1" indent="-285750" algn="l" rtl="0">
              <a:lnSpc>
                <a:spcPct val="90000"/>
              </a:lnSpc>
              <a:spcBef>
                <a:spcPts val="800"/>
              </a:spcBef>
              <a:spcAft>
                <a:spcPts val="0"/>
              </a:spcAft>
              <a:buSzPts val="900"/>
              <a:buChar char="−"/>
              <a:defRPr/>
            </a:lvl2pPr>
            <a:lvl3pPr marL="1371600" lvl="2" indent="-285750" algn="l" rtl="0">
              <a:lnSpc>
                <a:spcPct val="90000"/>
              </a:lnSpc>
              <a:spcBef>
                <a:spcPts val="800"/>
              </a:spcBef>
              <a:spcAft>
                <a:spcPts val="0"/>
              </a:spcAft>
              <a:buSzPts val="900"/>
              <a:buChar char="•"/>
              <a:defRPr/>
            </a:lvl3pPr>
            <a:lvl4pPr marL="1828800" lvl="3" indent="-285750" algn="l" rtl="0">
              <a:lnSpc>
                <a:spcPct val="90000"/>
              </a:lnSpc>
              <a:spcBef>
                <a:spcPts val="800"/>
              </a:spcBef>
              <a:spcAft>
                <a:spcPts val="0"/>
              </a:spcAft>
              <a:buSzPts val="900"/>
              <a:buChar char="−"/>
              <a:defRPr/>
            </a:lvl4pPr>
            <a:lvl5pPr marL="2286000" lvl="4" indent="-285750" algn="l" rtl="0">
              <a:lnSpc>
                <a:spcPct val="90000"/>
              </a:lnSpc>
              <a:spcBef>
                <a:spcPts val="800"/>
              </a:spcBef>
              <a:spcAft>
                <a:spcPts val="0"/>
              </a:spcAft>
              <a:buSzPts val="9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idebar">
  <p:cSld name="Sidebar">
    <p:spTree>
      <p:nvGrpSpPr>
        <p:cNvPr id="1" name="Shape 262"/>
        <p:cNvGrpSpPr/>
        <p:nvPr/>
      </p:nvGrpSpPr>
      <p:grpSpPr>
        <a:xfrm>
          <a:off x="0" y="0"/>
          <a:ext cx="0" cy="0"/>
          <a:chOff x="0" y="0"/>
          <a:chExt cx="0" cy="0"/>
        </a:xfrm>
      </p:grpSpPr>
      <p:sp>
        <p:nvSpPr>
          <p:cNvPr id="263" name="Google Shape;263;p48"/>
          <p:cNvSpPr txBox="1">
            <a:spLocks noGrp="1"/>
          </p:cNvSpPr>
          <p:nvPr>
            <p:ph type="title"/>
          </p:nvPr>
        </p:nvSpPr>
        <p:spPr>
          <a:xfrm>
            <a:off x="333375" y="251714"/>
            <a:ext cx="8477400" cy="4020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737577"/>
              </a:buClr>
              <a:buSzPts val="2100"/>
              <a:buFont typeface="Arial"/>
              <a:buNone/>
              <a:defRPr>
                <a:solidFill>
                  <a:srgbClr val="737577"/>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64" name="Google Shape;264;p48"/>
          <p:cNvSpPr txBox="1">
            <a:spLocks noGrp="1"/>
          </p:cNvSpPr>
          <p:nvPr>
            <p:ph type="body" idx="1"/>
          </p:nvPr>
        </p:nvSpPr>
        <p:spPr>
          <a:xfrm>
            <a:off x="333375" y="889481"/>
            <a:ext cx="5237700" cy="3734700"/>
          </a:xfrm>
          <a:prstGeom prst="rect">
            <a:avLst/>
          </a:prstGeom>
          <a:noFill/>
          <a:ln>
            <a:noFill/>
          </a:ln>
        </p:spPr>
        <p:txBody>
          <a:bodyPr spcFirstLastPara="1" wrap="square" lIns="68575" tIns="34275" rIns="68575" bIns="34275" anchor="t" anchorCtr="0">
            <a:noAutofit/>
          </a:bodyPr>
          <a:lstStyle>
            <a:lvl1pPr marL="457200" lvl="0" indent="-298450" algn="l" rtl="0">
              <a:lnSpc>
                <a:spcPct val="90000"/>
              </a:lnSpc>
              <a:spcBef>
                <a:spcPts val="800"/>
              </a:spcBef>
              <a:spcAft>
                <a:spcPts val="0"/>
              </a:spcAft>
              <a:buSzPts val="1100"/>
              <a:buChar char="•"/>
              <a:defRPr/>
            </a:lvl1pPr>
            <a:lvl2pPr marL="914400" lvl="1" indent="-285750" algn="l" rtl="0">
              <a:lnSpc>
                <a:spcPct val="90000"/>
              </a:lnSpc>
              <a:spcBef>
                <a:spcPts val="800"/>
              </a:spcBef>
              <a:spcAft>
                <a:spcPts val="0"/>
              </a:spcAft>
              <a:buSzPts val="900"/>
              <a:buChar char="−"/>
              <a:defRPr/>
            </a:lvl2pPr>
            <a:lvl3pPr marL="1371600" lvl="2" indent="-279400" algn="l" rtl="0">
              <a:lnSpc>
                <a:spcPct val="90000"/>
              </a:lnSpc>
              <a:spcBef>
                <a:spcPts val="800"/>
              </a:spcBef>
              <a:spcAft>
                <a:spcPts val="0"/>
              </a:spcAft>
              <a:buSzPts val="800"/>
              <a:buChar char="•"/>
              <a:defRPr/>
            </a:lvl3pPr>
            <a:lvl4pPr marL="1828800" lvl="3" indent="-273050" algn="l" rtl="0">
              <a:lnSpc>
                <a:spcPct val="90000"/>
              </a:lnSpc>
              <a:spcBef>
                <a:spcPts val="800"/>
              </a:spcBef>
              <a:spcAft>
                <a:spcPts val="0"/>
              </a:spcAft>
              <a:buSzPts val="700"/>
              <a:buChar char="−"/>
              <a:defRPr/>
            </a:lvl4pPr>
            <a:lvl5pPr marL="2286000" lvl="4" indent="-266700" algn="l" rtl="0">
              <a:lnSpc>
                <a:spcPct val="90000"/>
              </a:lnSpc>
              <a:spcBef>
                <a:spcPts val="800"/>
              </a:spcBef>
              <a:spcAft>
                <a:spcPts val="0"/>
              </a:spcAft>
              <a:buSzPts val="6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65" name="Google Shape;265;p48"/>
          <p:cNvSpPr txBox="1">
            <a:spLocks noGrp="1"/>
          </p:cNvSpPr>
          <p:nvPr>
            <p:ph type="ftr" idx="11"/>
          </p:nvPr>
        </p:nvSpPr>
        <p:spPr>
          <a:xfrm>
            <a:off x="1736002" y="5376501"/>
            <a:ext cx="5672100" cy="1725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66" name="Google Shape;266;p48"/>
          <p:cNvSpPr txBox="1">
            <a:spLocks noGrp="1"/>
          </p:cNvSpPr>
          <p:nvPr>
            <p:ph type="sldNum" idx="12"/>
          </p:nvPr>
        </p:nvSpPr>
        <p:spPr>
          <a:xfrm>
            <a:off x="8053058" y="5376501"/>
            <a:ext cx="699900" cy="172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67" name="Google Shape;267;p48"/>
          <p:cNvSpPr txBox="1">
            <a:spLocks noGrp="1"/>
          </p:cNvSpPr>
          <p:nvPr>
            <p:ph type="body" idx="2"/>
          </p:nvPr>
        </p:nvSpPr>
        <p:spPr>
          <a:xfrm>
            <a:off x="5952066" y="881015"/>
            <a:ext cx="2858700" cy="3734700"/>
          </a:xfrm>
          <a:prstGeom prst="rect">
            <a:avLst/>
          </a:prstGeom>
          <a:noFill/>
          <a:ln>
            <a:noFill/>
          </a:ln>
        </p:spPr>
        <p:txBody>
          <a:bodyPr spcFirstLastPara="1" wrap="square" lIns="68575" tIns="34275" rIns="68575" bIns="34275" anchor="t" anchorCtr="0">
            <a:noAutofit/>
          </a:bodyPr>
          <a:lstStyle>
            <a:lvl1pPr marL="457200" lvl="0" indent="-279400" algn="l" rtl="0">
              <a:lnSpc>
                <a:spcPct val="90000"/>
              </a:lnSpc>
              <a:spcBef>
                <a:spcPts val="900"/>
              </a:spcBef>
              <a:spcAft>
                <a:spcPts val="0"/>
              </a:spcAft>
              <a:buSzPts val="800"/>
              <a:buChar char="•"/>
              <a:defRPr sz="1100"/>
            </a:lvl1pPr>
            <a:lvl2pPr marL="914400" lvl="1" indent="-273050" algn="l" rtl="0">
              <a:lnSpc>
                <a:spcPct val="90000"/>
              </a:lnSpc>
              <a:spcBef>
                <a:spcPts val="900"/>
              </a:spcBef>
              <a:spcAft>
                <a:spcPts val="0"/>
              </a:spcAft>
              <a:buSzPts val="700"/>
              <a:buChar char="−"/>
              <a:defRPr sz="1100"/>
            </a:lvl2pPr>
            <a:lvl3pPr marL="1371600" lvl="2" indent="-266700" algn="l" rtl="0">
              <a:lnSpc>
                <a:spcPct val="90000"/>
              </a:lnSpc>
              <a:spcBef>
                <a:spcPts val="900"/>
              </a:spcBef>
              <a:spcAft>
                <a:spcPts val="0"/>
              </a:spcAft>
              <a:buSzPts val="600"/>
              <a:buChar char="•"/>
              <a:defRPr sz="900"/>
            </a:lvl3pPr>
            <a:lvl4pPr marL="1828800" lvl="3" indent="-266700" algn="l" rtl="0">
              <a:lnSpc>
                <a:spcPct val="90000"/>
              </a:lnSpc>
              <a:spcBef>
                <a:spcPts val="900"/>
              </a:spcBef>
              <a:spcAft>
                <a:spcPts val="0"/>
              </a:spcAft>
              <a:buSzPts val="600"/>
              <a:buChar char="−"/>
              <a:defRPr sz="800"/>
            </a:lvl4pPr>
            <a:lvl5pPr marL="2286000" lvl="4" indent="-266700" algn="l" rtl="0">
              <a:lnSpc>
                <a:spcPct val="90000"/>
              </a:lnSpc>
              <a:spcBef>
                <a:spcPts val="900"/>
              </a:spcBef>
              <a:spcAft>
                <a:spcPts val="0"/>
              </a:spcAft>
              <a:buSzPts val="600"/>
              <a:buChar char="•"/>
              <a:defRPr sz="8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idebar with Subtitle">
  <p:cSld name="Sidebar with Subtitle">
    <p:spTree>
      <p:nvGrpSpPr>
        <p:cNvPr id="1" name="Shape 268"/>
        <p:cNvGrpSpPr/>
        <p:nvPr/>
      </p:nvGrpSpPr>
      <p:grpSpPr>
        <a:xfrm>
          <a:off x="0" y="0"/>
          <a:ext cx="0" cy="0"/>
          <a:chOff x="0" y="0"/>
          <a:chExt cx="0" cy="0"/>
        </a:xfrm>
      </p:grpSpPr>
      <p:sp>
        <p:nvSpPr>
          <p:cNvPr id="269" name="Google Shape;269;p49"/>
          <p:cNvSpPr txBox="1">
            <a:spLocks noGrp="1"/>
          </p:cNvSpPr>
          <p:nvPr>
            <p:ph type="title"/>
          </p:nvPr>
        </p:nvSpPr>
        <p:spPr>
          <a:xfrm>
            <a:off x="333375" y="251714"/>
            <a:ext cx="8395500" cy="4020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737577"/>
              </a:buClr>
              <a:buSzPts val="2100"/>
              <a:buFont typeface="Arial"/>
              <a:buNone/>
              <a:defRPr>
                <a:solidFill>
                  <a:srgbClr val="737577"/>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70" name="Google Shape;270;p49"/>
          <p:cNvSpPr txBox="1">
            <a:spLocks noGrp="1"/>
          </p:cNvSpPr>
          <p:nvPr>
            <p:ph type="body" idx="1"/>
          </p:nvPr>
        </p:nvSpPr>
        <p:spPr>
          <a:xfrm>
            <a:off x="333375" y="1180706"/>
            <a:ext cx="5229300" cy="3484200"/>
          </a:xfrm>
          <a:prstGeom prst="rect">
            <a:avLst/>
          </a:prstGeom>
          <a:noFill/>
          <a:ln>
            <a:noFill/>
          </a:ln>
        </p:spPr>
        <p:txBody>
          <a:bodyPr spcFirstLastPara="1" wrap="square" lIns="68575" tIns="34275" rIns="68575" bIns="34275" anchor="t" anchorCtr="0">
            <a:noAutofit/>
          </a:bodyPr>
          <a:lstStyle>
            <a:lvl1pPr marL="457200" lvl="0" indent="-298450" algn="l" rtl="0">
              <a:lnSpc>
                <a:spcPct val="90000"/>
              </a:lnSpc>
              <a:spcBef>
                <a:spcPts val="800"/>
              </a:spcBef>
              <a:spcAft>
                <a:spcPts val="0"/>
              </a:spcAft>
              <a:buClr>
                <a:schemeClr val="dk1"/>
              </a:buClr>
              <a:buSzPts val="1100"/>
              <a:buChar char="•"/>
              <a:defRPr>
                <a:solidFill>
                  <a:schemeClr val="dk1"/>
                </a:solidFill>
              </a:defRPr>
            </a:lvl1pPr>
            <a:lvl2pPr marL="914400" lvl="1" indent="-285750" algn="l" rtl="0">
              <a:lnSpc>
                <a:spcPct val="90000"/>
              </a:lnSpc>
              <a:spcBef>
                <a:spcPts val="800"/>
              </a:spcBef>
              <a:spcAft>
                <a:spcPts val="0"/>
              </a:spcAft>
              <a:buClr>
                <a:schemeClr val="dk1"/>
              </a:buClr>
              <a:buSzPts val="900"/>
              <a:buChar char="−"/>
              <a:defRPr>
                <a:solidFill>
                  <a:schemeClr val="dk1"/>
                </a:solidFill>
              </a:defRPr>
            </a:lvl2pPr>
            <a:lvl3pPr marL="1371600" lvl="2" indent="-279400" algn="l" rtl="0">
              <a:lnSpc>
                <a:spcPct val="90000"/>
              </a:lnSpc>
              <a:spcBef>
                <a:spcPts val="800"/>
              </a:spcBef>
              <a:spcAft>
                <a:spcPts val="0"/>
              </a:spcAft>
              <a:buClr>
                <a:schemeClr val="dk1"/>
              </a:buClr>
              <a:buSzPts val="800"/>
              <a:buChar char="•"/>
              <a:defRPr>
                <a:solidFill>
                  <a:schemeClr val="dk1"/>
                </a:solidFill>
              </a:defRPr>
            </a:lvl3pPr>
            <a:lvl4pPr marL="1828800" lvl="3" indent="-273050" algn="l" rtl="0">
              <a:lnSpc>
                <a:spcPct val="90000"/>
              </a:lnSpc>
              <a:spcBef>
                <a:spcPts val="800"/>
              </a:spcBef>
              <a:spcAft>
                <a:spcPts val="0"/>
              </a:spcAft>
              <a:buClr>
                <a:schemeClr val="dk1"/>
              </a:buClr>
              <a:buSzPts val="700"/>
              <a:buChar char="−"/>
              <a:defRPr>
                <a:solidFill>
                  <a:schemeClr val="dk1"/>
                </a:solidFill>
              </a:defRPr>
            </a:lvl4pPr>
            <a:lvl5pPr marL="2286000" lvl="4" indent="-266700" algn="l" rtl="0">
              <a:lnSpc>
                <a:spcPct val="90000"/>
              </a:lnSpc>
              <a:spcBef>
                <a:spcPts val="800"/>
              </a:spcBef>
              <a:spcAft>
                <a:spcPts val="0"/>
              </a:spcAft>
              <a:buClr>
                <a:schemeClr val="dk1"/>
              </a:buClr>
              <a:buSzPts val="600"/>
              <a:buChar char="•"/>
              <a:defRPr>
                <a:solidFill>
                  <a:schemeClr val="dk1"/>
                </a:solidFil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71" name="Google Shape;271;p49"/>
          <p:cNvSpPr txBox="1">
            <a:spLocks noGrp="1"/>
          </p:cNvSpPr>
          <p:nvPr>
            <p:ph type="ftr" idx="11"/>
          </p:nvPr>
        </p:nvSpPr>
        <p:spPr>
          <a:xfrm>
            <a:off x="1736002" y="5376501"/>
            <a:ext cx="5672100" cy="1725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2" name="Google Shape;272;p49"/>
          <p:cNvSpPr txBox="1">
            <a:spLocks noGrp="1"/>
          </p:cNvSpPr>
          <p:nvPr>
            <p:ph type="sldNum" idx="12"/>
          </p:nvPr>
        </p:nvSpPr>
        <p:spPr>
          <a:xfrm>
            <a:off x="8053058" y="5376501"/>
            <a:ext cx="699900" cy="172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73" name="Google Shape;273;p49"/>
          <p:cNvSpPr txBox="1">
            <a:spLocks noGrp="1"/>
          </p:cNvSpPr>
          <p:nvPr>
            <p:ph type="body" idx="2"/>
          </p:nvPr>
        </p:nvSpPr>
        <p:spPr>
          <a:xfrm>
            <a:off x="333375" y="667271"/>
            <a:ext cx="5237700" cy="3606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200"/>
              <a:buNone/>
              <a:defRPr sz="1700" i="1">
                <a:solidFill>
                  <a:schemeClr val="dk1"/>
                </a:solidFill>
              </a:defRPr>
            </a:lvl1pPr>
            <a:lvl2pPr marL="914400" lvl="1" indent="-285750" algn="l" rtl="0">
              <a:lnSpc>
                <a:spcPct val="90000"/>
              </a:lnSpc>
              <a:spcBef>
                <a:spcPts val="800"/>
              </a:spcBef>
              <a:spcAft>
                <a:spcPts val="0"/>
              </a:spcAft>
              <a:buSzPts val="900"/>
              <a:buChar char="−"/>
              <a:defRPr/>
            </a:lvl2pPr>
            <a:lvl3pPr marL="1371600" lvl="2" indent="-285750" algn="l" rtl="0">
              <a:lnSpc>
                <a:spcPct val="90000"/>
              </a:lnSpc>
              <a:spcBef>
                <a:spcPts val="800"/>
              </a:spcBef>
              <a:spcAft>
                <a:spcPts val="0"/>
              </a:spcAft>
              <a:buSzPts val="900"/>
              <a:buChar char="•"/>
              <a:defRPr/>
            </a:lvl3pPr>
            <a:lvl4pPr marL="1828800" lvl="3" indent="-285750" algn="l" rtl="0">
              <a:lnSpc>
                <a:spcPct val="90000"/>
              </a:lnSpc>
              <a:spcBef>
                <a:spcPts val="800"/>
              </a:spcBef>
              <a:spcAft>
                <a:spcPts val="0"/>
              </a:spcAft>
              <a:buSzPts val="900"/>
              <a:buChar char="−"/>
              <a:defRPr/>
            </a:lvl4pPr>
            <a:lvl5pPr marL="2286000" lvl="4" indent="-285750" algn="l" rtl="0">
              <a:lnSpc>
                <a:spcPct val="90000"/>
              </a:lnSpc>
              <a:spcBef>
                <a:spcPts val="800"/>
              </a:spcBef>
              <a:spcAft>
                <a:spcPts val="0"/>
              </a:spcAft>
              <a:buSzPts val="9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74" name="Google Shape;274;p49"/>
          <p:cNvSpPr txBox="1">
            <a:spLocks noGrp="1"/>
          </p:cNvSpPr>
          <p:nvPr>
            <p:ph type="body" idx="3"/>
          </p:nvPr>
        </p:nvSpPr>
        <p:spPr>
          <a:xfrm>
            <a:off x="5952066" y="1202266"/>
            <a:ext cx="2858700" cy="3413400"/>
          </a:xfrm>
          <a:prstGeom prst="rect">
            <a:avLst/>
          </a:prstGeom>
          <a:noFill/>
          <a:ln>
            <a:noFill/>
          </a:ln>
        </p:spPr>
        <p:txBody>
          <a:bodyPr spcFirstLastPara="1" wrap="square" lIns="68575" tIns="34275" rIns="68575" bIns="34275" anchor="t" anchorCtr="0">
            <a:noAutofit/>
          </a:bodyPr>
          <a:lstStyle>
            <a:lvl1pPr marL="457200" lvl="0" indent="-279400" algn="l" rtl="0">
              <a:lnSpc>
                <a:spcPct val="90000"/>
              </a:lnSpc>
              <a:spcBef>
                <a:spcPts val="900"/>
              </a:spcBef>
              <a:spcAft>
                <a:spcPts val="0"/>
              </a:spcAft>
              <a:buSzPts val="800"/>
              <a:buChar char="•"/>
              <a:defRPr sz="1100"/>
            </a:lvl1pPr>
            <a:lvl2pPr marL="914400" lvl="1" indent="-273050" algn="l" rtl="0">
              <a:lnSpc>
                <a:spcPct val="90000"/>
              </a:lnSpc>
              <a:spcBef>
                <a:spcPts val="900"/>
              </a:spcBef>
              <a:spcAft>
                <a:spcPts val="0"/>
              </a:spcAft>
              <a:buSzPts val="700"/>
              <a:buChar char="−"/>
              <a:defRPr sz="1100"/>
            </a:lvl2pPr>
            <a:lvl3pPr marL="1371600" lvl="2" indent="-266700" algn="l" rtl="0">
              <a:lnSpc>
                <a:spcPct val="90000"/>
              </a:lnSpc>
              <a:spcBef>
                <a:spcPts val="900"/>
              </a:spcBef>
              <a:spcAft>
                <a:spcPts val="0"/>
              </a:spcAft>
              <a:buSzPts val="600"/>
              <a:buChar char="•"/>
              <a:defRPr sz="900"/>
            </a:lvl3pPr>
            <a:lvl4pPr marL="1828800" lvl="3" indent="-266700" algn="l" rtl="0">
              <a:lnSpc>
                <a:spcPct val="90000"/>
              </a:lnSpc>
              <a:spcBef>
                <a:spcPts val="900"/>
              </a:spcBef>
              <a:spcAft>
                <a:spcPts val="0"/>
              </a:spcAft>
              <a:buSzPts val="600"/>
              <a:buChar char="−"/>
              <a:defRPr sz="800"/>
            </a:lvl4pPr>
            <a:lvl5pPr marL="2286000" lvl="4" indent="-266700" algn="l" rtl="0">
              <a:lnSpc>
                <a:spcPct val="90000"/>
              </a:lnSpc>
              <a:spcBef>
                <a:spcPts val="900"/>
              </a:spcBef>
              <a:spcAft>
                <a:spcPts val="0"/>
              </a:spcAft>
              <a:buSzPts val="600"/>
              <a:buChar char="•"/>
              <a:defRPr sz="8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275"/>
        <p:cNvGrpSpPr/>
        <p:nvPr/>
      </p:nvGrpSpPr>
      <p:grpSpPr>
        <a:xfrm>
          <a:off x="0" y="0"/>
          <a:ext cx="0" cy="0"/>
          <a:chOff x="0" y="0"/>
          <a:chExt cx="0" cy="0"/>
        </a:xfrm>
      </p:grpSpPr>
      <p:sp>
        <p:nvSpPr>
          <p:cNvPr id="276" name="Google Shape;276;p50"/>
          <p:cNvSpPr txBox="1">
            <a:spLocks noGrp="1"/>
          </p:cNvSpPr>
          <p:nvPr>
            <p:ph type="title"/>
          </p:nvPr>
        </p:nvSpPr>
        <p:spPr>
          <a:xfrm>
            <a:off x="333375" y="251714"/>
            <a:ext cx="8477400" cy="4020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737577"/>
              </a:buClr>
              <a:buSzPts val="2100"/>
              <a:buFont typeface="Arial"/>
              <a:buNone/>
              <a:defRPr>
                <a:solidFill>
                  <a:srgbClr val="737577"/>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77" name="Google Shape;277;p50"/>
          <p:cNvSpPr txBox="1">
            <a:spLocks noGrp="1"/>
          </p:cNvSpPr>
          <p:nvPr>
            <p:ph type="body" idx="1"/>
          </p:nvPr>
        </p:nvSpPr>
        <p:spPr>
          <a:xfrm>
            <a:off x="333375" y="1320800"/>
            <a:ext cx="3984600" cy="3294600"/>
          </a:xfrm>
          <a:prstGeom prst="rect">
            <a:avLst/>
          </a:prstGeom>
          <a:noFill/>
          <a:ln>
            <a:noFill/>
          </a:ln>
        </p:spPr>
        <p:txBody>
          <a:bodyPr spcFirstLastPara="1" wrap="square" lIns="68575" tIns="34275" rIns="68575" bIns="34275" anchor="t" anchorCtr="0">
            <a:noAutofit/>
          </a:bodyPr>
          <a:lstStyle>
            <a:lvl1pPr marL="457200" lvl="0" indent="-298450" algn="l" rtl="0">
              <a:lnSpc>
                <a:spcPct val="90000"/>
              </a:lnSpc>
              <a:spcBef>
                <a:spcPts val="800"/>
              </a:spcBef>
              <a:spcAft>
                <a:spcPts val="0"/>
              </a:spcAft>
              <a:buSzPts val="1100"/>
              <a:buChar char="•"/>
              <a:defRPr/>
            </a:lvl1pPr>
            <a:lvl2pPr marL="914400" lvl="1" indent="-285750" algn="l" rtl="0">
              <a:lnSpc>
                <a:spcPct val="90000"/>
              </a:lnSpc>
              <a:spcBef>
                <a:spcPts val="800"/>
              </a:spcBef>
              <a:spcAft>
                <a:spcPts val="0"/>
              </a:spcAft>
              <a:buSzPts val="900"/>
              <a:buChar char="−"/>
              <a:defRPr/>
            </a:lvl2pPr>
            <a:lvl3pPr marL="1371600" lvl="2" indent="-279400" algn="l" rtl="0">
              <a:lnSpc>
                <a:spcPct val="90000"/>
              </a:lnSpc>
              <a:spcBef>
                <a:spcPts val="800"/>
              </a:spcBef>
              <a:spcAft>
                <a:spcPts val="0"/>
              </a:spcAft>
              <a:buSzPts val="800"/>
              <a:buChar char="•"/>
              <a:defRPr/>
            </a:lvl3pPr>
            <a:lvl4pPr marL="1828800" lvl="3" indent="-273050" algn="l" rtl="0">
              <a:lnSpc>
                <a:spcPct val="90000"/>
              </a:lnSpc>
              <a:spcBef>
                <a:spcPts val="800"/>
              </a:spcBef>
              <a:spcAft>
                <a:spcPts val="0"/>
              </a:spcAft>
              <a:buSzPts val="700"/>
              <a:buChar char="−"/>
              <a:defRPr/>
            </a:lvl4pPr>
            <a:lvl5pPr marL="2286000" lvl="4" indent="-266700" algn="l" rtl="0">
              <a:lnSpc>
                <a:spcPct val="90000"/>
              </a:lnSpc>
              <a:spcBef>
                <a:spcPts val="800"/>
              </a:spcBef>
              <a:spcAft>
                <a:spcPts val="0"/>
              </a:spcAft>
              <a:buSzPts val="6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78" name="Google Shape;278;p50"/>
          <p:cNvSpPr txBox="1">
            <a:spLocks noGrp="1"/>
          </p:cNvSpPr>
          <p:nvPr>
            <p:ph type="ftr" idx="11"/>
          </p:nvPr>
        </p:nvSpPr>
        <p:spPr>
          <a:xfrm>
            <a:off x="1736002" y="5376501"/>
            <a:ext cx="5672100" cy="1725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9" name="Google Shape;279;p50"/>
          <p:cNvSpPr txBox="1">
            <a:spLocks noGrp="1"/>
          </p:cNvSpPr>
          <p:nvPr>
            <p:ph type="sldNum" idx="12"/>
          </p:nvPr>
        </p:nvSpPr>
        <p:spPr>
          <a:xfrm>
            <a:off x="8053058" y="5376501"/>
            <a:ext cx="699900" cy="172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80" name="Google Shape;280;p50"/>
          <p:cNvSpPr txBox="1">
            <a:spLocks noGrp="1"/>
          </p:cNvSpPr>
          <p:nvPr>
            <p:ph type="body" idx="2"/>
          </p:nvPr>
        </p:nvSpPr>
        <p:spPr>
          <a:xfrm>
            <a:off x="4826000" y="1312333"/>
            <a:ext cx="3984600" cy="3303300"/>
          </a:xfrm>
          <a:prstGeom prst="rect">
            <a:avLst/>
          </a:prstGeom>
          <a:noFill/>
          <a:ln>
            <a:noFill/>
          </a:ln>
        </p:spPr>
        <p:txBody>
          <a:bodyPr spcFirstLastPara="1" wrap="square" lIns="68575" tIns="34275" rIns="68575" bIns="34275" anchor="t" anchorCtr="0">
            <a:noAutofit/>
          </a:bodyPr>
          <a:lstStyle>
            <a:lvl1pPr marL="457200" lvl="0" indent="-298450" algn="l" rtl="0">
              <a:lnSpc>
                <a:spcPct val="90000"/>
              </a:lnSpc>
              <a:spcBef>
                <a:spcPts val="800"/>
              </a:spcBef>
              <a:spcAft>
                <a:spcPts val="0"/>
              </a:spcAft>
              <a:buSzPts val="1100"/>
              <a:buChar char="•"/>
              <a:defRPr/>
            </a:lvl1pPr>
            <a:lvl2pPr marL="914400" lvl="1" indent="-285750" algn="l" rtl="0">
              <a:lnSpc>
                <a:spcPct val="90000"/>
              </a:lnSpc>
              <a:spcBef>
                <a:spcPts val="800"/>
              </a:spcBef>
              <a:spcAft>
                <a:spcPts val="0"/>
              </a:spcAft>
              <a:buSzPts val="900"/>
              <a:buChar char="−"/>
              <a:defRPr/>
            </a:lvl2pPr>
            <a:lvl3pPr marL="1371600" lvl="2" indent="-279400" algn="l" rtl="0">
              <a:lnSpc>
                <a:spcPct val="90000"/>
              </a:lnSpc>
              <a:spcBef>
                <a:spcPts val="800"/>
              </a:spcBef>
              <a:spcAft>
                <a:spcPts val="0"/>
              </a:spcAft>
              <a:buSzPts val="800"/>
              <a:buChar char="•"/>
              <a:defRPr/>
            </a:lvl3pPr>
            <a:lvl4pPr marL="1828800" lvl="3" indent="-273050" algn="l" rtl="0">
              <a:lnSpc>
                <a:spcPct val="90000"/>
              </a:lnSpc>
              <a:spcBef>
                <a:spcPts val="800"/>
              </a:spcBef>
              <a:spcAft>
                <a:spcPts val="0"/>
              </a:spcAft>
              <a:buSzPts val="700"/>
              <a:buChar char="−"/>
              <a:defRPr/>
            </a:lvl4pPr>
            <a:lvl5pPr marL="2286000" lvl="4" indent="-266700" algn="l" rtl="0">
              <a:lnSpc>
                <a:spcPct val="90000"/>
              </a:lnSpc>
              <a:spcBef>
                <a:spcPts val="800"/>
              </a:spcBef>
              <a:spcAft>
                <a:spcPts val="0"/>
              </a:spcAft>
              <a:buSzPts val="6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81" name="Google Shape;281;p50"/>
          <p:cNvSpPr txBox="1">
            <a:spLocks noGrp="1"/>
          </p:cNvSpPr>
          <p:nvPr>
            <p:ph type="body" idx="3"/>
          </p:nvPr>
        </p:nvSpPr>
        <p:spPr>
          <a:xfrm>
            <a:off x="333375" y="863203"/>
            <a:ext cx="4005300" cy="3642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200"/>
              <a:buNone/>
              <a:defRPr sz="1700">
                <a:solidFill>
                  <a:schemeClr val="lt2"/>
                </a:solidFill>
              </a:defRPr>
            </a:lvl1pPr>
            <a:lvl2pPr marL="914400" lvl="1" indent="-228600" algn="l" rtl="0">
              <a:lnSpc>
                <a:spcPct val="90000"/>
              </a:lnSpc>
              <a:spcBef>
                <a:spcPts val="800"/>
              </a:spcBef>
              <a:spcAft>
                <a:spcPts val="0"/>
              </a:spcAft>
              <a:buSzPts val="900"/>
              <a:buNone/>
              <a:defRPr/>
            </a:lvl2pPr>
            <a:lvl3pPr marL="1371600" lvl="2" indent="-228600" algn="l" rtl="0">
              <a:lnSpc>
                <a:spcPct val="90000"/>
              </a:lnSpc>
              <a:spcBef>
                <a:spcPts val="800"/>
              </a:spcBef>
              <a:spcAft>
                <a:spcPts val="0"/>
              </a:spcAft>
              <a:buSzPts val="800"/>
              <a:buNone/>
              <a:defRPr/>
            </a:lvl3pPr>
            <a:lvl4pPr marL="1828800" lvl="3" indent="-228600" algn="l" rtl="0">
              <a:lnSpc>
                <a:spcPct val="90000"/>
              </a:lnSpc>
              <a:spcBef>
                <a:spcPts val="800"/>
              </a:spcBef>
              <a:spcAft>
                <a:spcPts val="0"/>
              </a:spcAft>
              <a:buSzPts val="700"/>
              <a:buNone/>
              <a:defRPr/>
            </a:lvl4pPr>
            <a:lvl5pPr marL="2286000" lvl="4" indent="-228600" algn="l" rtl="0">
              <a:lnSpc>
                <a:spcPct val="90000"/>
              </a:lnSpc>
              <a:spcBef>
                <a:spcPts val="800"/>
              </a:spcBef>
              <a:spcAft>
                <a:spcPts val="0"/>
              </a:spcAft>
              <a:buSzPts val="6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82" name="Google Shape;282;p50"/>
          <p:cNvSpPr txBox="1">
            <a:spLocks noGrp="1"/>
          </p:cNvSpPr>
          <p:nvPr>
            <p:ph type="body" idx="4"/>
          </p:nvPr>
        </p:nvSpPr>
        <p:spPr>
          <a:xfrm>
            <a:off x="4805363" y="863203"/>
            <a:ext cx="4005300" cy="3642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200"/>
              <a:buNone/>
              <a:defRPr sz="1700">
                <a:solidFill>
                  <a:schemeClr val="lt2"/>
                </a:solidFill>
              </a:defRPr>
            </a:lvl1pPr>
            <a:lvl2pPr marL="914400" lvl="1" indent="-228600" algn="l" rtl="0">
              <a:lnSpc>
                <a:spcPct val="90000"/>
              </a:lnSpc>
              <a:spcBef>
                <a:spcPts val="800"/>
              </a:spcBef>
              <a:spcAft>
                <a:spcPts val="0"/>
              </a:spcAft>
              <a:buSzPts val="900"/>
              <a:buNone/>
              <a:defRPr/>
            </a:lvl2pPr>
            <a:lvl3pPr marL="1371600" lvl="2" indent="-228600" algn="l" rtl="0">
              <a:lnSpc>
                <a:spcPct val="90000"/>
              </a:lnSpc>
              <a:spcBef>
                <a:spcPts val="800"/>
              </a:spcBef>
              <a:spcAft>
                <a:spcPts val="0"/>
              </a:spcAft>
              <a:buSzPts val="800"/>
              <a:buNone/>
              <a:defRPr/>
            </a:lvl3pPr>
            <a:lvl4pPr marL="1828800" lvl="3" indent="-228600" algn="l" rtl="0">
              <a:lnSpc>
                <a:spcPct val="90000"/>
              </a:lnSpc>
              <a:spcBef>
                <a:spcPts val="800"/>
              </a:spcBef>
              <a:spcAft>
                <a:spcPts val="0"/>
              </a:spcAft>
              <a:buSzPts val="700"/>
              <a:buNone/>
              <a:defRPr/>
            </a:lvl4pPr>
            <a:lvl5pPr marL="2286000" lvl="4" indent="-228600" algn="l" rtl="0">
              <a:lnSpc>
                <a:spcPct val="90000"/>
              </a:lnSpc>
              <a:spcBef>
                <a:spcPts val="800"/>
              </a:spcBef>
              <a:spcAft>
                <a:spcPts val="0"/>
              </a:spcAft>
              <a:buSzPts val="6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cxnSp>
        <p:nvCxnSpPr>
          <p:cNvPr id="283" name="Google Shape;283;p50"/>
          <p:cNvCxnSpPr/>
          <p:nvPr/>
        </p:nvCxnSpPr>
        <p:spPr>
          <a:xfrm>
            <a:off x="4572000" y="880533"/>
            <a:ext cx="0" cy="3742200"/>
          </a:xfrm>
          <a:prstGeom prst="straightConnector1">
            <a:avLst/>
          </a:prstGeom>
          <a:noFill/>
          <a:ln w="9525" cap="flat" cmpd="sng">
            <a:solidFill>
              <a:schemeClr val="lt2"/>
            </a:solidFill>
            <a:prstDash val="solid"/>
            <a:miter lim="800000"/>
            <a:headEnd type="none" w="sm" len="sm"/>
            <a:tailEnd type="none" w="sm" len="sm"/>
          </a:ln>
        </p:spPr>
      </p:cxn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hree Column">
  <p:cSld name="Three Column">
    <p:spTree>
      <p:nvGrpSpPr>
        <p:cNvPr id="1" name="Shape 284"/>
        <p:cNvGrpSpPr/>
        <p:nvPr/>
      </p:nvGrpSpPr>
      <p:grpSpPr>
        <a:xfrm>
          <a:off x="0" y="0"/>
          <a:ext cx="0" cy="0"/>
          <a:chOff x="0" y="0"/>
          <a:chExt cx="0" cy="0"/>
        </a:xfrm>
      </p:grpSpPr>
      <p:sp>
        <p:nvSpPr>
          <p:cNvPr id="285" name="Google Shape;285;p51"/>
          <p:cNvSpPr txBox="1">
            <a:spLocks noGrp="1"/>
          </p:cNvSpPr>
          <p:nvPr>
            <p:ph type="title"/>
          </p:nvPr>
        </p:nvSpPr>
        <p:spPr>
          <a:xfrm>
            <a:off x="333375" y="251714"/>
            <a:ext cx="8477400" cy="4020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737577"/>
              </a:buClr>
              <a:buSzPts val="2100"/>
              <a:buFont typeface="Arial"/>
              <a:buNone/>
              <a:defRPr>
                <a:solidFill>
                  <a:srgbClr val="737577"/>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86" name="Google Shape;286;p51"/>
          <p:cNvSpPr txBox="1">
            <a:spLocks noGrp="1"/>
          </p:cNvSpPr>
          <p:nvPr>
            <p:ph type="body" idx="1"/>
          </p:nvPr>
        </p:nvSpPr>
        <p:spPr>
          <a:xfrm>
            <a:off x="333376" y="1320800"/>
            <a:ext cx="2638500" cy="3294600"/>
          </a:xfrm>
          <a:prstGeom prst="rect">
            <a:avLst/>
          </a:prstGeom>
          <a:noFill/>
          <a:ln>
            <a:noFill/>
          </a:ln>
        </p:spPr>
        <p:txBody>
          <a:bodyPr spcFirstLastPara="1" wrap="square" lIns="68575" tIns="34275" rIns="68575" bIns="34275" anchor="t" anchorCtr="0">
            <a:noAutofit/>
          </a:bodyPr>
          <a:lstStyle>
            <a:lvl1pPr marL="457200" lvl="0" indent="-285750" algn="l" rtl="0">
              <a:lnSpc>
                <a:spcPct val="90000"/>
              </a:lnSpc>
              <a:spcBef>
                <a:spcPts val="800"/>
              </a:spcBef>
              <a:spcAft>
                <a:spcPts val="0"/>
              </a:spcAft>
              <a:buSzPts val="900"/>
              <a:buChar char="•"/>
              <a:defRPr sz="1400"/>
            </a:lvl1pPr>
            <a:lvl2pPr marL="914400" lvl="1" indent="-279400" algn="l" rtl="0">
              <a:lnSpc>
                <a:spcPct val="90000"/>
              </a:lnSpc>
              <a:spcBef>
                <a:spcPts val="800"/>
              </a:spcBef>
              <a:spcAft>
                <a:spcPts val="0"/>
              </a:spcAft>
              <a:buSzPts val="800"/>
              <a:buChar char="−"/>
              <a:defRPr sz="1200"/>
            </a:lvl2pPr>
            <a:lvl3pPr marL="1371600" lvl="2" indent="-273050" algn="l" rtl="0">
              <a:lnSpc>
                <a:spcPct val="90000"/>
              </a:lnSpc>
              <a:spcBef>
                <a:spcPts val="800"/>
              </a:spcBef>
              <a:spcAft>
                <a:spcPts val="0"/>
              </a:spcAft>
              <a:buSzPts val="700"/>
              <a:buChar char="•"/>
              <a:defRPr sz="1100"/>
            </a:lvl3pPr>
            <a:lvl4pPr marL="1828800" lvl="3" indent="-266700" algn="l" rtl="0">
              <a:lnSpc>
                <a:spcPct val="90000"/>
              </a:lnSpc>
              <a:spcBef>
                <a:spcPts val="800"/>
              </a:spcBef>
              <a:spcAft>
                <a:spcPts val="0"/>
              </a:spcAft>
              <a:buSzPts val="600"/>
              <a:buChar char="−"/>
              <a:defRPr sz="900"/>
            </a:lvl4pPr>
            <a:lvl5pPr marL="2286000" lvl="4" indent="-266700" algn="l" rtl="0">
              <a:lnSpc>
                <a:spcPct val="90000"/>
              </a:lnSpc>
              <a:spcBef>
                <a:spcPts val="800"/>
              </a:spcBef>
              <a:spcAft>
                <a:spcPts val="0"/>
              </a:spcAft>
              <a:buSzPts val="600"/>
              <a:buChar char="•"/>
              <a:defRPr sz="8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87" name="Google Shape;287;p51"/>
          <p:cNvSpPr txBox="1">
            <a:spLocks noGrp="1"/>
          </p:cNvSpPr>
          <p:nvPr>
            <p:ph type="ftr" idx="11"/>
          </p:nvPr>
        </p:nvSpPr>
        <p:spPr>
          <a:xfrm>
            <a:off x="1736002" y="5376501"/>
            <a:ext cx="5672100" cy="1725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88" name="Google Shape;288;p51"/>
          <p:cNvSpPr txBox="1">
            <a:spLocks noGrp="1"/>
          </p:cNvSpPr>
          <p:nvPr>
            <p:ph type="sldNum" idx="12"/>
          </p:nvPr>
        </p:nvSpPr>
        <p:spPr>
          <a:xfrm>
            <a:off x="8053058" y="5376501"/>
            <a:ext cx="699900" cy="172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89" name="Google Shape;289;p51"/>
          <p:cNvSpPr txBox="1">
            <a:spLocks noGrp="1"/>
          </p:cNvSpPr>
          <p:nvPr>
            <p:ph type="body" idx="2"/>
          </p:nvPr>
        </p:nvSpPr>
        <p:spPr>
          <a:xfrm>
            <a:off x="333376" y="863203"/>
            <a:ext cx="2638500" cy="3642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100"/>
              <a:buNone/>
              <a:defRPr sz="1500">
                <a:solidFill>
                  <a:schemeClr val="lt2"/>
                </a:solidFill>
              </a:defRPr>
            </a:lvl1pPr>
            <a:lvl2pPr marL="914400" lvl="1" indent="-228600" algn="l" rtl="0">
              <a:lnSpc>
                <a:spcPct val="90000"/>
              </a:lnSpc>
              <a:spcBef>
                <a:spcPts val="800"/>
              </a:spcBef>
              <a:spcAft>
                <a:spcPts val="0"/>
              </a:spcAft>
              <a:buSzPts val="900"/>
              <a:buNone/>
              <a:defRPr/>
            </a:lvl2pPr>
            <a:lvl3pPr marL="1371600" lvl="2" indent="-228600" algn="l" rtl="0">
              <a:lnSpc>
                <a:spcPct val="90000"/>
              </a:lnSpc>
              <a:spcBef>
                <a:spcPts val="800"/>
              </a:spcBef>
              <a:spcAft>
                <a:spcPts val="0"/>
              </a:spcAft>
              <a:buSzPts val="800"/>
              <a:buNone/>
              <a:defRPr/>
            </a:lvl3pPr>
            <a:lvl4pPr marL="1828800" lvl="3" indent="-228600" algn="l" rtl="0">
              <a:lnSpc>
                <a:spcPct val="90000"/>
              </a:lnSpc>
              <a:spcBef>
                <a:spcPts val="800"/>
              </a:spcBef>
              <a:spcAft>
                <a:spcPts val="0"/>
              </a:spcAft>
              <a:buSzPts val="700"/>
              <a:buNone/>
              <a:defRPr/>
            </a:lvl4pPr>
            <a:lvl5pPr marL="2286000" lvl="4" indent="-228600" algn="l" rtl="0">
              <a:lnSpc>
                <a:spcPct val="90000"/>
              </a:lnSpc>
              <a:spcBef>
                <a:spcPts val="800"/>
              </a:spcBef>
              <a:spcAft>
                <a:spcPts val="0"/>
              </a:spcAft>
              <a:buSzPts val="6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cxnSp>
        <p:nvCxnSpPr>
          <p:cNvPr id="290" name="Google Shape;290;p51"/>
          <p:cNvCxnSpPr/>
          <p:nvPr/>
        </p:nvCxnSpPr>
        <p:spPr>
          <a:xfrm>
            <a:off x="3112295" y="880533"/>
            <a:ext cx="0" cy="3742200"/>
          </a:xfrm>
          <a:prstGeom prst="straightConnector1">
            <a:avLst/>
          </a:prstGeom>
          <a:noFill/>
          <a:ln w="9525" cap="flat" cmpd="sng">
            <a:solidFill>
              <a:schemeClr val="lt2"/>
            </a:solidFill>
            <a:prstDash val="solid"/>
            <a:miter lim="800000"/>
            <a:headEnd type="none" w="sm" len="sm"/>
            <a:tailEnd type="none" w="sm" len="sm"/>
          </a:ln>
        </p:spPr>
      </p:cxnSp>
      <p:cxnSp>
        <p:nvCxnSpPr>
          <p:cNvPr id="291" name="Google Shape;291;p51"/>
          <p:cNvCxnSpPr/>
          <p:nvPr/>
        </p:nvCxnSpPr>
        <p:spPr>
          <a:xfrm>
            <a:off x="6031707" y="880533"/>
            <a:ext cx="0" cy="3742200"/>
          </a:xfrm>
          <a:prstGeom prst="straightConnector1">
            <a:avLst/>
          </a:prstGeom>
          <a:noFill/>
          <a:ln w="9525" cap="flat" cmpd="sng">
            <a:solidFill>
              <a:schemeClr val="lt2"/>
            </a:solidFill>
            <a:prstDash val="solid"/>
            <a:miter lim="800000"/>
            <a:headEnd type="none" w="sm" len="sm"/>
            <a:tailEnd type="none" w="sm" len="sm"/>
          </a:ln>
        </p:spPr>
      </p:cxnSp>
      <p:sp>
        <p:nvSpPr>
          <p:cNvPr id="292" name="Google Shape;292;p51"/>
          <p:cNvSpPr txBox="1">
            <a:spLocks noGrp="1"/>
          </p:cNvSpPr>
          <p:nvPr>
            <p:ph type="body" idx="3"/>
          </p:nvPr>
        </p:nvSpPr>
        <p:spPr>
          <a:xfrm>
            <a:off x="3252788" y="1320800"/>
            <a:ext cx="2638500" cy="3294600"/>
          </a:xfrm>
          <a:prstGeom prst="rect">
            <a:avLst/>
          </a:prstGeom>
          <a:noFill/>
          <a:ln>
            <a:noFill/>
          </a:ln>
        </p:spPr>
        <p:txBody>
          <a:bodyPr spcFirstLastPara="1" wrap="square" lIns="68575" tIns="34275" rIns="68575" bIns="34275" anchor="t" anchorCtr="0">
            <a:noAutofit/>
          </a:bodyPr>
          <a:lstStyle>
            <a:lvl1pPr marL="457200" lvl="0" indent="-285750" algn="l" rtl="0">
              <a:lnSpc>
                <a:spcPct val="90000"/>
              </a:lnSpc>
              <a:spcBef>
                <a:spcPts val="800"/>
              </a:spcBef>
              <a:spcAft>
                <a:spcPts val="0"/>
              </a:spcAft>
              <a:buSzPts val="900"/>
              <a:buChar char="•"/>
              <a:defRPr sz="1400"/>
            </a:lvl1pPr>
            <a:lvl2pPr marL="914400" lvl="1" indent="-279400" algn="l" rtl="0">
              <a:lnSpc>
                <a:spcPct val="90000"/>
              </a:lnSpc>
              <a:spcBef>
                <a:spcPts val="800"/>
              </a:spcBef>
              <a:spcAft>
                <a:spcPts val="0"/>
              </a:spcAft>
              <a:buSzPts val="800"/>
              <a:buChar char="−"/>
              <a:defRPr sz="1200"/>
            </a:lvl2pPr>
            <a:lvl3pPr marL="1371600" lvl="2" indent="-273050" algn="l" rtl="0">
              <a:lnSpc>
                <a:spcPct val="90000"/>
              </a:lnSpc>
              <a:spcBef>
                <a:spcPts val="800"/>
              </a:spcBef>
              <a:spcAft>
                <a:spcPts val="0"/>
              </a:spcAft>
              <a:buSzPts val="700"/>
              <a:buChar char="•"/>
              <a:defRPr sz="1100"/>
            </a:lvl3pPr>
            <a:lvl4pPr marL="1828800" lvl="3" indent="-266700" algn="l" rtl="0">
              <a:lnSpc>
                <a:spcPct val="90000"/>
              </a:lnSpc>
              <a:spcBef>
                <a:spcPts val="800"/>
              </a:spcBef>
              <a:spcAft>
                <a:spcPts val="0"/>
              </a:spcAft>
              <a:buSzPts val="600"/>
              <a:buChar char="−"/>
              <a:defRPr sz="900"/>
            </a:lvl4pPr>
            <a:lvl5pPr marL="2286000" lvl="4" indent="-266700" algn="l" rtl="0">
              <a:lnSpc>
                <a:spcPct val="90000"/>
              </a:lnSpc>
              <a:spcBef>
                <a:spcPts val="800"/>
              </a:spcBef>
              <a:spcAft>
                <a:spcPts val="0"/>
              </a:spcAft>
              <a:buSzPts val="600"/>
              <a:buChar char="•"/>
              <a:defRPr sz="8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93" name="Google Shape;293;p51"/>
          <p:cNvSpPr txBox="1">
            <a:spLocks noGrp="1"/>
          </p:cNvSpPr>
          <p:nvPr>
            <p:ph type="body" idx="4"/>
          </p:nvPr>
        </p:nvSpPr>
        <p:spPr>
          <a:xfrm>
            <a:off x="3252788" y="863203"/>
            <a:ext cx="2638500" cy="3642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100"/>
              <a:buNone/>
              <a:defRPr sz="1500">
                <a:solidFill>
                  <a:schemeClr val="lt2"/>
                </a:solidFill>
              </a:defRPr>
            </a:lvl1pPr>
            <a:lvl2pPr marL="914400" lvl="1" indent="-228600" algn="l" rtl="0">
              <a:lnSpc>
                <a:spcPct val="90000"/>
              </a:lnSpc>
              <a:spcBef>
                <a:spcPts val="800"/>
              </a:spcBef>
              <a:spcAft>
                <a:spcPts val="0"/>
              </a:spcAft>
              <a:buSzPts val="900"/>
              <a:buNone/>
              <a:defRPr/>
            </a:lvl2pPr>
            <a:lvl3pPr marL="1371600" lvl="2" indent="-228600" algn="l" rtl="0">
              <a:lnSpc>
                <a:spcPct val="90000"/>
              </a:lnSpc>
              <a:spcBef>
                <a:spcPts val="800"/>
              </a:spcBef>
              <a:spcAft>
                <a:spcPts val="0"/>
              </a:spcAft>
              <a:buSzPts val="800"/>
              <a:buNone/>
              <a:defRPr/>
            </a:lvl3pPr>
            <a:lvl4pPr marL="1828800" lvl="3" indent="-228600" algn="l" rtl="0">
              <a:lnSpc>
                <a:spcPct val="90000"/>
              </a:lnSpc>
              <a:spcBef>
                <a:spcPts val="800"/>
              </a:spcBef>
              <a:spcAft>
                <a:spcPts val="0"/>
              </a:spcAft>
              <a:buSzPts val="700"/>
              <a:buNone/>
              <a:defRPr/>
            </a:lvl4pPr>
            <a:lvl5pPr marL="2286000" lvl="4" indent="-228600" algn="l" rtl="0">
              <a:lnSpc>
                <a:spcPct val="90000"/>
              </a:lnSpc>
              <a:spcBef>
                <a:spcPts val="800"/>
              </a:spcBef>
              <a:spcAft>
                <a:spcPts val="0"/>
              </a:spcAft>
              <a:buSzPts val="6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94" name="Google Shape;294;p51"/>
          <p:cNvSpPr txBox="1">
            <a:spLocks noGrp="1"/>
          </p:cNvSpPr>
          <p:nvPr>
            <p:ph type="body" idx="5"/>
          </p:nvPr>
        </p:nvSpPr>
        <p:spPr>
          <a:xfrm>
            <a:off x="6172200" y="1320800"/>
            <a:ext cx="2638500" cy="3294600"/>
          </a:xfrm>
          <a:prstGeom prst="rect">
            <a:avLst/>
          </a:prstGeom>
          <a:noFill/>
          <a:ln>
            <a:noFill/>
          </a:ln>
        </p:spPr>
        <p:txBody>
          <a:bodyPr spcFirstLastPara="1" wrap="square" lIns="68575" tIns="34275" rIns="68575" bIns="34275" anchor="t" anchorCtr="0">
            <a:noAutofit/>
          </a:bodyPr>
          <a:lstStyle>
            <a:lvl1pPr marL="457200" lvl="0" indent="-285750" algn="l" rtl="0">
              <a:lnSpc>
                <a:spcPct val="90000"/>
              </a:lnSpc>
              <a:spcBef>
                <a:spcPts val="800"/>
              </a:spcBef>
              <a:spcAft>
                <a:spcPts val="0"/>
              </a:spcAft>
              <a:buSzPts val="900"/>
              <a:buChar char="•"/>
              <a:defRPr sz="1400"/>
            </a:lvl1pPr>
            <a:lvl2pPr marL="914400" lvl="1" indent="-279400" algn="l" rtl="0">
              <a:lnSpc>
                <a:spcPct val="90000"/>
              </a:lnSpc>
              <a:spcBef>
                <a:spcPts val="800"/>
              </a:spcBef>
              <a:spcAft>
                <a:spcPts val="0"/>
              </a:spcAft>
              <a:buSzPts val="800"/>
              <a:buChar char="−"/>
              <a:defRPr sz="1200"/>
            </a:lvl2pPr>
            <a:lvl3pPr marL="1371600" lvl="2" indent="-273050" algn="l" rtl="0">
              <a:lnSpc>
                <a:spcPct val="90000"/>
              </a:lnSpc>
              <a:spcBef>
                <a:spcPts val="800"/>
              </a:spcBef>
              <a:spcAft>
                <a:spcPts val="0"/>
              </a:spcAft>
              <a:buSzPts val="700"/>
              <a:buChar char="•"/>
              <a:defRPr sz="1100"/>
            </a:lvl3pPr>
            <a:lvl4pPr marL="1828800" lvl="3" indent="-266700" algn="l" rtl="0">
              <a:lnSpc>
                <a:spcPct val="90000"/>
              </a:lnSpc>
              <a:spcBef>
                <a:spcPts val="800"/>
              </a:spcBef>
              <a:spcAft>
                <a:spcPts val="0"/>
              </a:spcAft>
              <a:buSzPts val="600"/>
              <a:buChar char="−"/>
              <a:defRPr sz="900"/>
            </a:lvl4pPr>
            <a:lvl5pPr marL="2286000" lvl="4" indent="-266700" algn="l" rtl="0">
              <a:lnSpc>
                <a:spcPct val="90000"/>
              </a:lnSpc>
              <a:spcBef>
                <a:spcPts val="800"/>
              </a:spcBef>
              <a:spcAft>
                <a:spcPts val="0"/>
              </a:spcAft>
              <a:buSzPts val="600"/>
              <a:buChar char="•"/>
              <a:defRPr sz="8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95" name="Google Shape;295;p51"/>
          <p:cNvSpPr txBox="1">
            <a:spLocks noGrp="1"/>
          </p:cNvSpPr>
          <p:nvPr>
            <p:ph type="body" idx="6"/>
          </p:nvPr>
        </p:nvSpPr>
        <p:spPr>
          <a:xfrm>
            <a:off x="6172200" y="863203"/>
            <a:ext cx="2638500" cy="3642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100"/>
              <a:buNone/>
              <a:defRPr sz="1500">
                <a:solidFill>
                  <a:schemeClr val="lt2"/>
                </a:solidFill>
              </a:defRPr>
            </a:lvl1pPr>
            <a:lvl2pPr marL="914400" lvl="1" indent="-228600" algn="l" rtl="0">
              <a:lnSpc>
                <a:spcPct val="90000"/>
              </a:lnSpc>
              <a:spcBef>
                <a:spcPts val="800"/>
              </a:spcBef>
              <a:spcAft>
                <a:spcPts val="0"/>
              </a:spcAft>
              <a:buSzPts val="900"/>
              <a:buNone/>
              <a:defRPr/>
            </a:lvl2pPr>
            <a:lvl3pPr marL="1371600" lvl="2" indent="-228600" algn="l" rtl="0">
              <a:lnSpc>
                <a:spcPct val="90000"/>
              </a:lnSpc>
              <a:spcBef>
                <a:spcPts val="800"/>
              </a:spcBef>
              <a:spcAft>
                <a:spcPts val="0"/>
              </a:spcAft>
              <a:buSzPts val="800"/>
              <a:buNone/>
              <a:defRPr/>
            </a:lvl3pPr>
            <a:lvl4pPr marL="1828800" lvl="3" indent="-228600" algn="l" rtl="0">
              <a:lnSpc>
                <a:spcPct val="90000"/>
              </a:lnSpc>
              <a:spcBef>
                <a:spcPts val="800"/>
              </a:spcBef>
              <a:spcAft>
                <a:spcPts val="0"/>
              </a:spcAft>
              <a:buSzPts val="700"/>
              <a:buNone/>
              <a:defRPr/>
            </a:lvl4pPr>
            <a:lvl5pPr marL="2286000" lvl="4" indent="-228600" algn="l" rtl="0">
              <a:lnSpc>
                <a:spcPct val="90000"/>
              </a:lnSpc>
              <a:spcBef>
                <a:spcPts val="800"/>
              </a:spcBef>
              <a:spcAft>
                <a:spcPts val="0"/>
              </a:spcAft>
              <a:buSzPts val="6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 Dark">
  <p:cSld name="Title and Content - Dark">
    <p:spTree>
      <p:nvGrpSpPr>
        <p:cNvPr id="1" name="Shape 296"/>
        <p:cNvGrpSpPr/>
        <p:nvPr/>
      </p:nvGrpSpPr>
      <p:grpSpPr>
        <a:xfrm>
          <a:off x="0" y="0"/>
          <a:ext cx="0" cy="0"/>
          <a:chOff x="0" y="0"/>
          <a:chExt cx="0" cy="0"/>
        </a:xfrm>
      </p:grpSpPr>
      <p:sp>
        <p:nvSpPr>
          <p:cNvPr id="297" name="Google Shape;297;p52"/>
          <p:cNvSpPr/>
          <p:nvPr/>
        </p:nvSpPr>
        <p:spPr>
          <a:xfrm rot="10800000">
            <a:off x="957" y="-1"/>
            <a:ext cx="9141900" cy="5143500"/>
          </a:xfrm>
          <a:prstGeom prst="rect">
            <a:avLst/>
          </a:prstGeom>
          <a:solidFill>
            <a:srgbClr val="63646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98" name="Google Shape;298;p52"/>
          <p:cNvSpPr txBox="1">
            <a:spLocks noGrp="1"/>
          </p:cNvSpPr>
          <p:nvPr>
            <p:ph type="title"/>
          </p:nvPr>
        </p:nvSpPr>
        <p:spPr>
          <a:xfrm>
            <a:off x="333375" y="251714"/>
            <a:ext cx="8477400" cy="4020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lt1"/>
              </a:buClr>
              <a:buSzPts val="21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99" name="Google Shape;299;p52"/>
          <p:cNvSpPr txBox="1">
            <a:spLocks noGrp="1"/>
          </p:cNvSpPr>
          <p:nvPr>
            <p:ph type="ftr" idx="11"/>
          </p:nvPr>
        </p:nvSpPr>
        <p:spPr>
          <a:xfrm>
            <a:off x="1736002" y="5376501"/>
            <a:ext cx="5672100" cy="1725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00" name="Google Shape;300;p52"/>
          <p:cNvSpPr txBox="1">
            <a:spLocks noGrp="1"/>
          </p:cNvSpPr>
          <p:nvPr>
            <p:ph type="sldNum" idx="12"/>
          </p:nvPr>
        </p:nvSpPr>
        <p:spPr>
          <a:xfrm>
            <a:off x="8053058" y="5376501"/>
            <a:ext cx="699900" cy="172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800">
                <a:solidFill>
                  <a:schemeClr val="lt1"/>
                </a:solidFill>
                <a:latin typeface="Arial"/>
                <a:ea typeface="Arial"/>
                <a:cs typeface="Arial"/>
                <a:sym typeface="Arial"/>
              </a:defRPr>
            </a:lvl1pPr>
            <a:lvl2pPr marL="0" lvl="1" indent="0" algn="r" rtl="0">
              <a:spcBef>
                <a:spcPts val="0"/>
              </a:spcBef>
              <a:buNone/>
              <a:defRPr sz="800">
                <a:solidFill>
                  <a:schemeClr val="lt1"/>
                </a:solidFill>
                <a:latin typeface="Arial"/>
                <a:ea typeface="Arial"/>
                <a:cs typeface="Arial"/>
                <a:sym typeface="Arial"/>
              </a:defRPr>
            </a:lvl2pPr>
            <a:lvl3pPr marL="0" lvl="2" indent="0" algn="r" rtl="0">
              <a:spcBef>
                <a:spcPts val="0"/>
              </a:spcBef>
              <a:buNone/>
              <a:defRPr sz="800">
                <a:solidFill>
                  <a:schemeClr val="lt1"/>
                </a:solidFill>
                <a:latin typeface="Arial"/>
                <a:ea typeface="Arial"/>
                <a:cs typeface="Arial"/>
                <a:sym typeface="Arial"/>
              </a:defRPr>
            </a:lvl3pPr>
            <a:lvl4pPr marL="0" lvl="3" indent="0" algn="r" rtl="0">
              <a:spcBef>
                <a:spcPts val="0"/>
              </a:spcBef>
              <a:buNone/>
              <a:defRPr sz="800">
                <a:solidFill>
                  <a:schemeClr val="lt1"/>
                </a:solidFill>
                <a:latin typeface="Arial"/>
                <a:ea typeface="Arial"/>
                <a:cs typeface="Arial"/>
                <a:sym typeface="Arial"/>
              </a:defRPr>
            </a:lvl4pPr>
            <a:lvl5pPr marL="0" lvl="4" indent="0" algn="r" rtl="0">
              <a:spcBef>
                <a:spcPts val="0"/>
              </a:spcBef>
              <a:buNone/>
              <a:defRPr sz="800">
                <a:solidFill>
                  <a:schemeClr val="lt1"/>
                </a:solidFill>
                <a:latin typeface="Arial"/>
                <a:ea typeface="Arial"/>
                <a:cs typeface="Arial"/>
                <a:sym typeface="Arial"/>
              </a:defRPr>
            </a:lvl5pPr>
            <a:lvl6pPr marL="0" lvl="5" indent="0" algn="r" rtl="0">
              <a:spcBef>
                <a:spcPts val="0"/>
              </a:spcBef>
              <a:buNone/>
              <a:defRPr sz="800">
                <a:solidFill>
                  <a:schemeClr val="lt1"/>
                </a:solidFill>
                <a:latin typeface="Arial"/>
                <a:ea typeface="Arial"/>
                <a:cs typeface="Arial"/>
                <a:sym typeface="Arial"/>
              </a:defRPr>
            </a:lvl6pPr>
            <a:lvl7pPr marL="0" lvl="6" indent="0" algn="r" rtl="0">
              <a:spcBef>
                <a:spcPts val="0"/>
              </a:spcBef>
              <a:buNone/>
              <a:defRPr sz="800">
                <a:solidFill>
                  <a:schemeClr val="lt1"/>
                </a:solidFill>
                <a:latin typeface="Arial"/>
                <a:ea typeface="Arial"/>
                <a:cs typeface="Arial"/>
                <a:sym typeface="Arial"/>
              </a:defRPr>
            </a:lvl7pPr>
            <a:lvl8pPr marL="0" lvl="7" indent="0" algn="r" rtl="0">
              <a:spcBef>
                <a:spcPts val="0"/>
              </a:spcBef>
              <a:buNone/>
              <a:defRPr sz="800">
                <a:solidFill>
                  <a:schemeClr val="lt1"/>
                </a:solidFill>
                <a:latin typeface="Arial"/>
                <a:ea typeface="Arial"/>
                <a:cs typeface="Arial"/>
                <a:sym typeface="Arial"/>
              </a:defRPr>
            </a:lvl8pPr>
            <a:lvl9pPr marL="0" lvl="8" indent="0" algn="r" rtl="0">
              <a:spcBef>
                <a:spcPts val="0"/>
              </a:spcBef>
              <a:buNone/>
              <a:defRPr sz="8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01" name="Google Shape;301;p52"/>
          <p:cNvSpPr txBox="1"/>
          <p:nvPr/>
        </p:nvSpPr>
        <p:spPr>
          <a:xfrm>
            <a:off x="8060266" y="4856048"/>
            <a:ext cx="685800" cy="19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GB" sz="800">
                <a:solidFill>
                  <a:schemeClr val="lt1"/>
                </a:solidFill>
                <a:latin typeface="Arial"/>
                <a:ea typeface="Arial"/>
                <a:cs typeface="Arial"/>
                <a:sym typeface="Arial"/>
              </a:rPr>
              <a:t>‹#›</a:t>
            </a:fld>
            <a:endParaRPr sz="1400">
              <a:solidFill>
                <a:schemeClr val="lt1"/>
              </a:solidFill>
              <a:latin typeface="Arial"/>
              <a:ea typeface="Arial"/>
              <a:cs typeface="Arial"/>
              <a:sym typeface="Arial"/>
            </a:endParaRPr>
          </a:p>
        </p:txBody>
      </p:sp>
      <p:sp>
        <p:nvSpPr>
          <p:cNvPr id="302" name="Google Shape;302;p52"/>
          <p:cNvSpPr txBox="1">
            <a:spLocks noGrp="1"/>
          </p:cNvSpPr>
          <p:nvPr>
            <p:ph type="body" idx="1"/>
          </p:nvPr>
        </p:nvSpPr>
        <p:spPr>
          <a:xfrm>
            <a:off x="333375" y="802577"/>
            <a:ext cx="8477400" cy="3862200"/>
          </a:xfrm>
          <a:prstGeom prst="rect">
            <a:avLst/>
          </a:prstGeom>
          <a:noFill/>
          <a:ln>
            <a:noFill/>
          </a:ln>
        </p:spPr>
        <p:txBody>
          <a:bodyPr spcFirstLastPara="1" wrap="square" lIns="68575" tIns="34275" rIns="68575" bIns="34275" anchor="t" anchorCtr="0">
            <a:noAutofit/>
          </a:bodyPr>
          <a:lstStyle>
            <a:lvl1pPr marL="457200" lvl="0" indent="-298450" algn="l" rtl="0">
              <a:lnSpc>
                <a:spcPct val="90000"/>
              </a:lnSpc>
              <a:spcBef>
                <a:spcPts val="800"/>
              </a:spcBef>
              <a:spcAft>
                <a:spcPts val="0"/>
              </a:spcAft>
              <a:buClr>
                <a:schemeClr val="lt1"/>
              </a:buClr>
              <a:buSzPts val="1100"/>
              <a:buChar char="•"/>
              <a:defRPr>
                <a:solidFill>
                  <a:schemeClr val="lt1"/>
                </a:solidFill>
              </a:defRPr>
            </a:lvl1pPr>
            <a:lvl2pPr marL="914400" lvl="1" indent="-285750" algn="l" rtl="0">
              <a:lnSpc>
                <a:spcPct val="90000"/>
              </a:lnSpc>
              <a:spcBef>
                <a:spcPts val="800"/>
              </a:spcBef>
              <a:spcAft>
                <a:spcPts val="0"/>
              </a:spcAft>
              <a:buClr>
                <a:schemeClr val="lt1"/>
              </a:buClr>
              <a:buSzPts val="900"/>
              <a:buChar char="−"/>
              <a:defRPr>
                <a:solidFill>
                  <a:schemeClr val="lt1"/>
                </a:solidFill>
              </a:defRPr>
            </a:lvl2pPr>
            <a:lvl3pPr marL="1371600" lvl="2" indent="-279400" algn="l" rtl="0">
              <a:lnSpc>
                <a:spcPct val="90000"/>
              </a:lnSpc>
              <a:spcBef>
                <a:spcPts val="800"/>
              </a:spcBef>
              <a:spcAft>
                <a:spcPts val="0"/>
              </a:spcAft>
              <a:buClr>
                <a:schemeClr val="lt1"/>
              </a:buClr>
              <a:buSzPts val="800"/>
              <a:buChar char="•"/>
              <a:defRPr>
                <a:solidFill>
                  <a:schemeClr val="lt1"/>
                </a:solidFill>
              </a:defRPr>
            </a:lvl3pPr>
            <a:lvl4pPr marL="1828800" lvl="3" indent="-273050" algn="l" rtl="0">
              <a:lnSpc>
                <a:spcPct val="90000"/>
              </a:lnSpc>
              <a:spcBef>
                <a:spcPts val="800"/>
              </a:spcBef>
              <a:spcAft>
                <a:spcPts val="0"/>
              </a:spcAft>
              <a:buClr>
                <a:schemeClr val="lt1"/>
              </a:buClr>
              <a:buSzPts val="700"/>
              <a:buChar char="−"/>
              <a:defRPr>
                <a:solidFill>
                  <a:schemeClr val="lt1"/>
                </a:solidFill>
              </a:defRPr>
            </a:lvl4pPr>
            <a:lvl5pPr marL="2286000" lvl="4" indent="-266700" algn="l" rtl="0">
              <a:lnSpc>
                <a:spcPct val="90000"/>
              </a:lnSpc>
              <a:spcBef>
                <a:spcPts val="800"/>
              </a:spcBef>
              <a:spcAft>
                <a:spcPts val="0"/>
              </a:spcAft>
              <a:buClr>
                <a:schemeClr val="lt1"/>
              </a:buClr>
              <a:buSzPts val="600"/>
              <a:buChar char="•"/>
              <a:defRPr>
                <a:solidFill>
                  <a:schemeClr val="lt1"/>
                </a:solidFil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3"/>
        <p:cNvGrpSpPr/>
        <p:nvPr/>
      </p:nvGrpSpPr>
      <p:grpSpPr>
        <a:xfrm>
          <a:off x="0" y="0"/>
          <a:ext cx="0" cy="0"/>
          <a:chOff x="0" y="0"/>
          <a:chExt cx="0" cy="0"/>
        </a:xfrm>
      </p:grpSpPr>
      <p:sp>
        <p:nvSpPr>
          <p:cNvPr id="304" name="Google Shape;304;p53"/>
          <p:cNvSpPr txBox="1">
            <a:spLocks noGrp="1"/>
          </p:cNvSpPr>
          <p:nvPr>
            <p:ph type="title"/>
          </p:nvPr>
        </p:nvSpPr>
        <p:spPr>
          <a:xfrm>
            <a:off x="333375" y="251714"/>
            <a:ext cx="8477400" cy="4020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737577"/>
              </a:buClr>
              <a:buSzPts val="2100"/>
              <a:buFont typeface="Arial"/>
              <a:buNone/>
              <a:defRPr>
                <a:solidFill>
                  <a:srgbClr val="737577"/>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05" name="Google Shape;305;p53"/>
          <p:cNvSpPr txBox="1">
            <a:spLocks noGrp="1"/>
          </p:cNvSpPr>
          <p:nvPr>
            <p:ph type="ftr" idx="11"/>
          </p:nvPr>
        </p:nvSpPr>
        <p:spPr>
          <a:xfrm>
            <a:off x="1736002" y="5376501"/>
            <a:ext cx="5672100" cy="1725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06" name="Google Shape;306;p53"/>
          <p:cNvSpPr txBox="1">
            <a:spLocks noGrp="1"/>
          </p:cNvSpPr>
          <p:nvPr>
            <p:ph type="sldNum" idx="12"/>
          </p:nvPr>
        </p:nvSpPr>
        <p:spPr>
          <a:xfrm>
            <a:off x="8053058" y="5376501"/>
            <a:ext cx="699900" cy="1725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07"/>
        <p:cNvGrpSpPr/>
        <p:nvPr/>
      </p:nvGrpSpPr>
      <p:grpSpPr>
        <a:xfrm>
          <a:off x="0" y="0"/>
          <a:ext cx="0" cy="0"/>
          <a:chOff x="0" y="0"/>
          <a:chExt cx="0" cy="0"/>
        </a:xfrm>
      </p:grpSpPr>
      <p:sp>
        <p:nvSpPr>
          <p:cNvPr id="308" name="Google Shape;308;p54"/>
          <p:cNvSpPr txBox="1">
            <a:spLocks noGrp="1"/>
          </p:cNvSpPr>
          <p:nvPr>
            <p:ph type="title"/>
          </p:nvPr>
        </p:nvSpPr>
        <p:spPr>
          <a:xfrm>
            <a:off x="311700" y="445025"/>
            <a:ext cx="8520600" cy="572700"/>
          </a:xfrm>
          <a:prstGeom prst="rect">
            <a:avLst/>
          </a:prstGeom>
        </p:spPr>
        <p:txBody>
          <a:bodyPr spcFirstLastPara="1" wrap="square" lIns="68575" tIns="34275" rIns="68575" bIns="34275" anchor="t" anchorCtr="0">
            <a:noAutofit/>
          </a:bodyPr>
          <a:lstStyle>
            <a:lvl1pPr lvl="0" rtl="0">
              <a:spcBef>
                <a:spcPts val="0"/>
              </a:spcBef>
              <a:spcAft>
                <a:spcPts val="0"/>
              </a:spcAft>
              <a:buSzPts val="21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09" name="Google Shape;309;p54"/>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lvl1pPr marL="457200" lvl="0" indent="-298450" rtl="0">
              <a:spcBef>
                <a:spcPts val="800"/>
              </a:spcBef>
              <a:spcAft>
                <a:spcPts val="0"/>
              </a:spcAft>
              <a:buSzPts val="1100"/>
              <a:buChar char="•"/>
              <a:defRPr/>
            </a:lvl1pPr>
            <a:lvl2pPr marL="914400" lvl="1" indent="-285750" rtl="0">
              <a:spcBef>
                <a:spcPts val="800"/>
              </a:spcBef>
              <a:spcAft>
                <a:spcPts val="0"/>
              </a:spcAft>
              <a:buSzPts val="900"/>
              <a:buChar char="−"/>
              <a:defRPr/>
            </a:lvl2pPr>
            <a:lvl3pPr marL="1371600" lvl="2" indent="-279400" rtl="0">
              <a:spcBef>
                <a:spcPts val="800"/>
              </a:spcBef>
              <a:spcAft>
                <a:spcPts val="0"/>
              </a:spcAft>
              <a:buSzPts val="800"/>
              <a:buChar char="•"/>
              <a:defRPr/>
            </a:lvl3pPr>
            <a:lvl4pPr marL="1828800" lvl="3" indent="-273050" rtl="0">
              <a:spcBef>
                <a:spcPts val="800"/>
              </a:spcBef>
              <a:spcAft>
                <a:spcPts val="0"/>
              </a:spcAft>
              <a:buSzPts val="700"/>
              <a:buChar char="−"/>
              <a:defRPr/>
            </a:lvl4pPr>
            <a:lvl5pPr marL="2286000" lvl="4" indent="-266700" rtl="0">
              <a:spcBef>
                <a:spcPts val="800"/>
              </a:spcBef>
              <a:spcAft>
                <a:spcPts val="0"/>
              </a:spcAft>
              <a:buSzPts val="6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310" name="Google Shape;310;p54"/>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18"/>
        <p:cNvGrpSpPr/>
        <p:nvPr/>
      </p:nvGrpSpPr>
      <p:grpSpPr>
        <a:xfrm>
          <a:off x="0" y="0"/>
          <a:ext cx="0" cy="0"/>
          <a:chOff x="0" y="0"/>
          <a:chExt cx="0" cy="0"/>
        </a:xfrm>
      </p:grpSpPr>
      <p:pic>
        <p:nvPicPr>
          <p:cNvPr id="319" name="Google Shape;319;p5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20" name="Google Shape;320;p56"/>
          <p:cNvSpPr txBox="1">
            <a:spLocks noGrp="1"/>
          </p:cNvSpPr>
          <p:nvPr>
            <p:ph type="ctrTitle"/>
          </p:nvPr>
        </p:nvSpPr>
        <p:spPr>
          <a:xfrm>
            <a:off x="342900" y="2846070"/>
            <a:ext cx="7077456" cy="761238"/>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737577"/>
              </a:buClr>
              <a:buSzPts val="2700"/>
              <a:buFont typeface="Arial"/>
              <a:buNone/>
              <a:defRPr sz="2700">
                <a:solidFill>
                  <a:srgbClr val="737577"/>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21" name="Google Shape;321;p56"/>
          <p:cNvSpPr txBox="1">
            <a:spLocks noGrp="1"/>
          </p:cNvSpPr>
          <p:nvPr>
            <p:ph type="subTitle" idx="1"/>
          </p:nvPr>
        </p:nvSpPr>
        <p:spPr>
          <a:xfrm>
            <a:off x="342900" y="3621024"/>
            <a:ext cx="7077456" cy="548640"/>
          </a:xfrm>
          <a:prstGeom prst="rect">
            <a:avLst/>
          </a:prstGeom>
          <a:noFill/>
          <a:ln>
            <a:noFill/>
          </a:ln>
        </p:spPr>
        <p:txBody>
          <a:bodyPr spcFirstLastPara="1" wrap="square" lIns="68575" tIns="34275" rIns="68575" bIns="34275" anchor="t" anchorCtr="0">
            <a:noAutofit/>
          </a:bodyPr>
          <a:lstStyle>
            <a:lvl1pPr lvl="0" algn="l">
              <a:lnSpc>
                <a:spcPct val="90000"/>
              </a:lnSpc>
              <a:spcBef>
                <a:spcPts val="800"/>
              </a:spcBef>
              <a:spcAft>
                <a:spcPts val="0"/>
              </a:spcAft>
              <a:buSzPts val="1300"/>
              <a:buNone/>
              <a:defRPr sz="1800">
                <a:solidFill>
                  <a:schemeClr val="dk1"/>
                </a:solidFill>
              </a:defRPr>
            </a:lvl1pPr>
            <a:lvl2pPr lvl="1" algn="ctr">
              <a:lnSpc>
                <a:spcPct val="90000"/>
              </a:lnSpc>
              <a:spcBef>
                <a:spcPts val="800"/>
              </a:spcBef>
              <a:spcAft>
                <a:spcPts val="0"/>
              </a:spcAft>
              <a:buSzPts val="1100"/>
              <a:buNone/>
              <a:defRPr sz="1500"/>
            </a:lvl2pPr>
            <a:lvl3pPr lvl="2" algn="ctr">
              <a:lnSpc>
                <a:spcPct val="90000"/>
              </a:lnSpc>
              <a:spcBef>
                <a:spcPts val="800"/>
              </a:spcBef>
              <a:spcAft>
                <a:spcPts val="0"/>
              </a:spcAft>
              <a:buSzPts val="900"/>
              <a:buNone/>
              <a:defRPr sz="1400"/>
            </a:lvl3pPr>
            <a:lvl4pPr lvl="3" algn="ctr">
              <a:lnSpc>
                <a:spcPct val="90000"/>
              </a:lnSpc>
              <a:spcBef>
                <a:spcPts val="800"/>
              </a:spcBef>
              <a:spcAft>
                <a:spcPts val="0"/>
              </a:spcAft>
              <a:buSzPts val="800"/>
              <a:buNone/>
              <a:defRPr sz="1200"/>
            </a:lvl4pPr>
            <a:lvl5pPr lvl="4" algn="ctr">
              <a:lnSpc>
                <a:spcPct val="90000"/>
              </a:lnSpc>
              <a:spcBef>
                <a:spcPts val="800"/>
              </a:spcBef>
              <a:spcAft>
                <a:spcPts val="0"/>
              </a:spcAft>
              <a:buSzPts val="8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322" name="Google Shape;322;p56"/>
          <p:cNvSpPr txBox="1">
            <a:spLocks noGrp="1"/>
          </p:cNvSpPr>
          <p:nvPr>
            <p:ph type="ftr" idx="11"/>
          </p:nvPr>
        </p:nvSpPr>
        <p:spPr>
          <a:xfrm>
            <a:off x="346295" y="5376501"/>
            <a:ext cx="3492771" cy="17260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23" name="Google Shape;323;p56"/>
          <p:cNvSpPr txBox="1">
            <a:spLocks noGrp="1"/>
          </p:cNvSpPr>
          <p:nvPr>
            <p:ph type="sldNum" idx="12"/>
          </p:nvPr>
        </p:nvSpPr>
        <p:spPr>
          <a:xfrm>
            <a:off x="8053058" y="5376501"/>
            <a:ext cx="699947" cy="17260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324" name="Google Shape;324;p56"/>
          <p:cNvSpPr txBox="1"/>
          <p:nvPr/>
        </p:nvSpPr>
        <p:spPr>
          <a:xfrm>
            <a:off x="8060266" y="4856048"/>
            <a:ext cx="685800" cy="196207"/>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GB" sz="800" b="0" i="0" u="none" strike="noStrike" cap="none">
                <a:solidFill>
                  <a:schemeClr val="dk1"/>
                </a:solidFill>
                <a:latin typeface="Arial"/>
                <a:ea typeface="Arial"/>
                <a:cs typeface="Arial"/>
                <a:sym typeface="Arial"/>
              </a:rPr>
              <a:t>‹#›</a:t>
            </a:fld>
            <a:endParaRPr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Half Text" type="obj">
  <p:cSld name="OBJECT">
    <p:spTree>
      <p:nvGrpSpPr>
        <p:cNvPr id="1" name="Shape 325"/>
        <p:cNvGrpSpPr/>
        <p:nvPr/>
      </p:nvGrpSpPr>
      <p:grpSpPr>
        <a:xfrm>
          <a:off x="0" y="0"/>
          <a:ext cx="0" cy="0"/>
          <a:chOff x="0" y="0"/>
          <a:chExt cx="0" cy="0"/>
        </a:xfrm>
      </p:grpSpPr>
      <p:sp>
        <p:nvSpPr>
          <p:cNvPr id="326" name="Google Shape;326;p57"/>
          <p:cNvSpPr txBox="1">
            <a:spLocks noGrp="1"/>
          </p:cNvSpPr>
          <p:nvPr>
            <p:ph type="title"/>
          </p:nvPr>
        </p:nvSpPr>
        <p:spPr>
          <a:xfrm>
            <a:off x="333375" y="251714"/>
            <a:ext cx="8477250" cy="401771"/>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rgbClr val="737577"/>
              </a:buClr>
              <a:buSzPts val="2100"/>
              <a:buFont typeface="Arial"/>
              <a:buNone/>
              <a:defRPr>
                <a:solidFill>
                  <a:srgbClr val="737577"/>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27" name="Google Shape;327;p57"/>
          <p:cNvSpPr txBox="1">
            <a:spLocks noGrp="1"/>
          </p:cNvSpPr>
          <p:nvPr>
            <p:ph type="body" idx="1"/>
          </p:nvPr>
        </p:nvSpPr>
        <p:spPr>
          <a:xfrm>
            <a:off x="333375" y="881015"/>
            <a:ext cx="4251530" cy="3734554"/>
          </a:xfrm>
          <a:prstGeom prst="rect">
            <a:avLst/>
          </a:prstGeom>
          <a:noFill/>
          <a:ln>
            <a:noFill/>
          </a:ln>
        </p:spPr>
        <p:txBody>
          <a:bodyPr spcFirstLastPara="1" wrap="square" lIns="68575" tIns="34275" rIns="68575" bIns="34275" anchor="t" anchorCtr="0">
            <a:noAutofit/>
          </a:bodyPr>
          <a:lstStyle>
            <a:lvl1pPr marL="457200" lvl="0" indent="-298450" algn="l">
              <a:lnSpc>
                <a:spcPct val="90000"/>
              </a:lnSpc>
              <a:spcBef>
                <a:spcPts val="800"/>
              </a:spcBef>
              <a:spcAft>
                <a:spcPts val="0"/>
              </a:spcAft>
              <a:buSzPts val="1100"/>
              <a:buChar char="•"/>
              <a:defRPr/>
            </a:lvl1pPr>
            <a:lvl2pPr marL="914400" lvl="1" indent="-285750" algn="l">
              <a:lnSpc>
                <a:spcPct val="90000"/>
              </a:lnSpc>
              <a:spcBef>
                <a:spcPts val="800"/>
              </a:spcBef>
              <a:spcAft>
                <a:spcPts val="0"/>
              </a:spcAft>
              <a:buSzPts val="900"/>
              <a:buChar char="−"/>
              <a:defRPr/>
            </a:lvl2pPr>
            <a:lvl3pPr marL="1371600" lvl="2" indent="-279400" algn="l">
              <a:lnSpc>
                <a:spcPct val="90000"/>
              </a:lnSpc>
              <a:spcBef>
                <a:spcPts val="800"/>
              </a:spcBef>
              <a:spcAft>
                <a:spcPts val="0"/>
              </a:spcAft>
              <a:buSzPts val="800"/>
              <a:buChar char="•"/>
              <a:defRPr/>
            </a:lvl3pPr>
            <a:lvl4pPr marL="1828800" lvl="3" indent="-273050" algn="l">
              <a:lnSpc>
                <a:spcPct val="90000"/>
              </a:lnSpc>
              <a:spcBef>
                <a:spcPts val="800"/>
              </a:spcBef>
              <a:spcAft>
                <a:spcPts val="0"/>
              </a:spcAft>
              <a:buSzPts val="700"/>
              <a:buChar char="−"/>
              <a:defRPr/>
            </a:lvl4pPr>
            <a:lvl5pPr marL="2286000" lvl="4" indent="-266700" algn="l">
              <a:lnSpc>
                <a:spcPct val="90000"/>
              </a:lnSpc>
              <a:spcBef>
                <a:spcPts val="800"/>
              </a:spcBef>
              <a:spcAft>
                <a:spcPts val="0"/>
              </a:spcAft>
              <a:buSzPts val="6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28" name="Google Shape;328;p57"/>
          <p:cNvSpPr txBox="1">
            <a:spLocks noGrp="1"/>
          </p:cNvSpPr>
          <p:nvPr>
            <p:ph type="ftr" idx="11"/>
          </p:nvPr>
        </p:nvSpPr>
        <p:spPr>
          <a:xfrm>
            <a:off x="1736002" y="5376501"/>
            <a:ext cx="5671997" cy="17260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29" name="Google Shape;329;p57"/>
          <p:cNvSpPr txBox="1">
            <a:spLocks noGrp="1"/>
          </p:cNvSpPr>
          <p:nvPr>
            <p:ph type="sldNum" idx="12"/>
          </p:nvPr>
        </p:nvSpPr>
        <p:spPr>
          <a:xfrm>
            <a:off x="8053058" y="5376501"/>
            <a:ext cx="699947" cy="17260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30"/>
        <p:cNvGrpSpPr/>
        <p:nvPr/>
      </p:nvGrpSpPr>
      <p:grpSpPr>
        <a:xfrm>
          <a:off x="0" y="0"/>
          <a:ext cx="0" cy="0"/>
          <a:chOff x="0" y="0"/>
          <a:chExt cx="0" cy="0"/>
        </a:xfrm>
      </p:grpSpPr>
      <p:sp>
        <p:nvSpPr>
          <p:cNvPr id="331" name="Google Shape;331;p58"/>
          <p:cNvSpPr txBox="1">
            <a:spLocks noGrp="1"/>
          </p:cNvSpPr>
          <p:nvPr>
            <p:ph type="body" idx="1"/>
          </p:nvPr>
        </p:nvSpPr>
        <p:spPr>
          <a:xfrm>
            <a:off x="251520" y="845821"/>
            <a:ext cx="8668512" cy="3748802"/>
          </a:xfrm>
          <a:prstGeom prst="rect">
            <a:avLst/>
          </a:prstGeom>
          <a:noFill/>
          <a:ln>
            <a:noFill/>
          </a:ln>
        </p:spPr>
        <p:txBody>
          <a:bodyPr spcFirstLastPara="1" wrap="square" lIns="68575" tIns="34275" rIns="68575" bIns="34275" anchor="t" anchorCtr="0">
            <a:noAutofit/>
          </a:bodyPr>
          <a:lstStyle>
            <a:lvl1pPr marL="457200" lvl="0" indent="-285750" algn="l">
              <a:lnSpc>
                <a:spcPct val="90000"/>
              </a:lnSpc>
              <a:spcBef>
                <a:spcPts val="800"/>
              </a:spcBef>
              <a:spcAft>
                <a:spcPts val="0"/>
              </a:spcAft>
              <a:buSzPts val="900"/>
              <a:buChar char="•"/>
              <a:defRPr/>
            </a:lvl1pPr>
            <a:lvl2pPr marL="914400" lvl="1" indent="-285750" algn="l">
              <a:lnSpc>
                <a:spcPct val="90000"/>
              </a:lnSpc>
              <a:spcBef>
                <a:spcPts val="800"/>
              </a:spcBef>
              <a:spcAft>
                <a:spcPts val="0"/>
              </a:spcAft>
              <a:buSzPts val="900"/>
              <a:buChar char="−"/>
              <a:defRPr/>
            </a:lvl2pPr>
            <a:lvl3pPr marL="1371600" lvl="2" indent="-285750" algn="l">
              <a:lnSpc>
                <a:spcPct val="90000"/>
              </a:lnSpc>
              <a:spcBef>
                <a:spcPts val="800"/>
              </a:spcBef>
              <a:spcAft>
                <a:spcPts val="0"/>
              </a:spcAft>
              <a:buSzPts val="900"/>
              <a:buChar char="•"/>
              <a:defRPr/>
            </a:lvl3pPr>
            <a:lvl4pPr marL="1828800" lvl="3" indent="-285750" algn="l">
              <a:lnSpc>
                <a:spcPct val="90000"/>
              </a:lnSpc>
              <a:spcBef>
                <a:spcPts val="800"/>
              </a:spcBef>
              <a:spcAft>
                <a:spcPts val="0"/>
              </a:spcAft>
              <a:buSzPts val="900"/>
              <a:buChar char="−"/>
              <a:defRPr/>
            </a:lvl4pPr>
            <a:lvl5pPr marL="2286000" lvl="4" indent="-285750" algn="l">
              <a:lnSpc>
                <a:spcPct val="90000"/>
              </a:lnSpc>
              <a:spcBef>
                <a:spcPts val="800"/>
              </a:spcBef>
              <a:spcAft>
                <a:spcPts val="0"/>
              </a:spcAft>
              <a:buSzPts val="9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32" name="Google Shape;332;p58"/>
          <p:cNvSpPr txBox="1">
            <a:spLocks noGrp="1"/>
          </p:cNvSpPr>
          <p:nvPr>
            <p:ph type="title"/>
          </p:nvPr>
        </p:nvSpPr>
        <p:spPr>
          <a:xfrm>
            <a:off x="267369" y="205978"/>
            <a:ext cx="8662736" cy="475561"/>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rgbClr val="737577"/>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33" name="Google Shape;333;p58"/>
          <p:cNvSpPr txBox="1">
            <a:spLocks noGrp="1"/>
          </p:cNvSpPr>
          <p:nvPr>
            <p:ph type="sldNum" idx="12"/>
          </p:nvPr>
        </p:nvSpPr>
        <p:spPr>
          <a:xfrm>
            <a:off x="8586789" y="4767263"/>
            <a:ext cx="357187" cy="273844"/>
          </a:xfrm>
          <a:prstGeom prst="rect">
            <a:avLst/>
          </a:prstGeom>
          <a:noFill/>
          <a:ln>
            <a:noFill/>
          </a:ln>
        </p:spPr>
        <p:txBody>
          <a:bodyPr spcFirstLastPara="1" wrap="square" lIns="68575" tIns="34275" rIns="68575" bIns="34275" anchor="ctr" anchorCtr="0">
            <a:noAutofit/>
          </a:bodyPr>
          <a:lstStyle>
            <a:lvl1pPr marL="0" marR="0" lvl="0" indent="0" algn="r">
              <a:spcBef>
                <a:spcPts val="0"/>
              </a:spcBef>
              <a:buNone/>
              <a:defRPr sz="800" b="0" i="0" u="none" strike="noStrike" cap="none">
                <a:solidFill>
                  <a:srgbClr val="88898A"/>
                </a:solidFill>
                <a:latin typeface="Avenir"/>
                <a:ea typeface="Avenir"/>
                <a:cs typeface="Avenir"/>
                <a:sym typeface="Avenir"/>
              </a:defRPr>
            </a:lvl1pPr>
            <a:lvl2pPr marL="0" marR="0" lvl="1" indent="0" algn="r">
              <a:spcBef>
                <a:spcPts val="0"/>
              </a:spcBef>
              <a:buNone/>
              <a:defRPr sz="800" b="0" i="0" u="none" strike="noStrike" cap="none">
                <a:solidFill>
                  <a:srgbClr val="88898A"/>
                </a:solidFill>
                <a:latin typeface="Avenir"/>
                <a:ea typeface="Avenir"/>
                <a:cs typeface="Avenir"/>
                <a:sym typeface="Avenir"/>
              </a:defRPr>
            </a:lvl2pPr>
            <a:lvl3pPr marL="0" marR="0" lvl="2" indent="0" algn="r">
              <a:spcBef>
                <a:spcPts val="0"/>
              </a:spcBef>
              <a:buNone/>
              <a:defRPr sz="800" b="0" i="0" u="none" strike="noStrike" cap="none">
                <a:solidFill>
                  <a:srgbClr val="88898A"/>
                </a:solidFill>
                <a:latin typeface="Avenir"/>
                <a:ea typeface="Avenir"/>
                <a:cs typeface="Avenir"/>
                <a:sym typeface="Avenir"/>
              </a:defRPr>
            </a:lvl3pPr>
            <a:lvl4pPr marL="0" marR="0" lvl="3" indent="0" algn="r">
              <a:spcBef>
                <a:spcPts val="0"/>
              </a:spcBef>
              <a:buNone/>
              <a:defRPr sz="800" b="0" i="0" u="none" strike="noStrike" cap="none">
                <a:solidFill>
                  <a:srgbClr val="88898A"/>
                </a:solidFill>
                <a:latin typeface="Avenir"/>
                <a:ea typeface="Avenir"/>
                <a:cs typeface="Avenir"/>
                <a:sym typeface="Avenir"/>
              </a:defRPr>
            </a:lvl4pPr>
            <a:lvl5pPr marL="0" marR="0" lvl="4" indent="0" algn="r">
              <a:spcBef>
                <a:spcPts val="0"/>
              </a:spcBef>
              <a:buNone/>
              <a:defRPr sz="800" b="0" i="0" u="none" strike="noStrike" cap="none">
                <a:solidFill>
                  <a:srgbClr val="88898A"/>
                </a:solidFill>
                <a:latin typeface="Avenir"/>
                <a:ea typeface="Avenir"/>
                <a:cs typeface="Avenir"/>
                <a:sym typeface="Avenir"/>
              </a:defRPr>
            </a:lvl5pPr>
            <a:lvl6pPr marL="0" marR="0" lvl="5" indent="0" algn="r">
              <a:spcBef>
                <a:spcPts val="0"/>
              </a:spcBef>
              <a:buNone/>
              <a:defRPr sz="800" b="0" i="0" u="none" strike="noStrike" cap="none">
                <a:solidFill>
                  <a:srgbClr val="88898A"/>
                </a:solidFill>
                <a:latin typeface="Avenir"/>
                <a:ea typeface="Avenir"/>
                <a:cs typeface="Avenir"/>
                <a:sym typeface="Avenir"/>
              </a:defRPr>
            </a:lvl6pPr>
            <a:lvl7pPr marL="0" marR="0" lvl="6" indent="0" algn="r">
              <a:spcBef>
                <a:spcPts val="0"/>
              </a:spcBef>
              <a:buNone/>
              <a:defRPr sz="800" b="0" i="0" u="none" strike="noStrike" cap="none">
                <a:solidFill>
                  <a:srgbClr val="88898A"/>
                </a:solidFill>
                <a:latin typeface="Avenir"/>
                <a:ea typeface="Avenir"/>
                <a:cs typeface="Avenir"/>
                <a:sym typeface="Avenir"/>
              </a:defRPr>
            </a:lvl7pPr>
            <a:lvl8pPr marL="0" marR="0" lvl="7" indent="0" algn="r">
              <a:spcBef>
                <a:spcPts val="0"/>
              </a:spcBef>
              <a:buNone/>
              <a:defRPr sz="800" b="0" i="0" u="none" strike="noStrike" cap="none">
                <a:solidFill>
                  <a:srgbClr val="88898A"/>
                </a:solidFill>
                <a:latin typeface="Avenir"/>
                <a:ea typeface="Avenir"/>
                <a:cs typeface="Avenir"/>
                <a:sym typeface="Avenir"/>
              </a:defRPr>
            </a:lvl8pPr>
            <a:lvl9pPr marL="0" marR="0" lvl="8" indent="0" algn="r">
              <a:spcBef>
                <a:spcPts val="0"/>
              </a:spcBef>
              <a:buNone/>
              <a:defRPr sz="800" b="0" i="0" u="none" strike="noStrike" cap="none">
                <a:solidFill>
                  <a:srgbClr val="88898A"/>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GB"/>
              <a:t>‹#›</a:t>
            </a:fld>
            <a:endParaRPr/>
          </a:p>
        </p:txBody>
      </p:sp>
      <p:sp>
        <p:nvSpPr>
          <p:cNvPr id="334" name="Google Shape;334;p58"/>
          <p:cNvSpPr txBox="1">
            <a:spLocks noGrp="1"/>
          </p:cNvSpPr>
          <p:nvPr>
            <p:ph type="ftr" idx="11"/>
          </p:nvPr>
        </p:nvSpPr>
        <p:spPr>
          <a:xfrm>
            <a:off x="1736002" y="5376501"/>
            <a:ext cx="5671997" cy="17260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800">
                <a:solidFill>
                  <a:srgbClr val="88898A"/>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35"/>
        <p:cNvGrpSpPr/>
        <p:nvPr/>
      </p:nvGrpSpPr>
      <p:grpSpPr>
        <a:xfrm>
          <a:off x="0" y="0"/>
          <a:ext cx="0" cy="0"/>
          <a:chOff x="0" y="0"/>
          <a:chExt cx="0" cy="0"/>
        </a:xfrm>
      </p:grpSpPr>
      <p:sp>
        <p:nvSpPr>
          <p:cNvPr id="336" name="Google Shape;336;p59"/>
          <p:cNvSpPr txBox="1">
            <a:spLocks noGrp="1"/>
          </p:cNvSpPr>
          <p:nvPr>
            <p:ph type="body" idx="1"/>
          </p:nvPr>
        </p:nvSpPr>
        <p:spPr>
          <a:xfrm>
            <a:off x="251520" y="1200151"/>
            <a:ext cx="8668512" cy="3394472"/>
          </a:xfrm>
          <a:prstGeom prst="rect">
            <a:avLst/>
          </a:prstGeom>
          <a:noFill/>
          <a:ln>
            <a:noFill/>
          </a:ln>
        </p:spPr>
        <p:txBody>
          <a:bodyPr spcFirstLastPara="1" wrap="square" lIns="68575" tIns="34275" rIns="68575" bIns="34275" anchor="t" anchorCtr="0">
            <a:noAutofit/>
          </a:bodyPr>
          <a:lstStyle>
            <a:lvl1pPr marL="457200" lvl="0" indent="-285750" algn="l">
              <a:lnSpc>
                <a:spcPct val="90000"/>
              </a:lnSpc>
              <a:spcBef>
                <a:spcPts val="800"/>
              </a:spcBef>
              <a:spcAft>
                <a:spcPts val="0"/>
              </a:spcAft>
              <a:buSzPts val="900"/>
              <a:buChar char="•"/>
              <a:defRPr/>
            </a:lvl1pPr>
            <a:lvl2pPr marL="914400" lvl="1" indent="-285750" algn="l">
              <a:lnSpc>
                <a:spcPct val="90000"/>
              </a:lnSpc>
              <a:spcBef>
                <a:spcPts val="800"/>
              </a:spcBef>
              <a:spcAft>
                <a:spcPts val="0"/>
              </a:spcAft>
              <a:buSzPts val="900"/>
              <a:buChar char="−"/>
              <a:defRPr/>
            </a:lvl2pPr>
            <a:lvl3pPr marL="1371600" lvl="2" indent="-285750" algn="l">
              <a:lnSpc>
                <a:spcPct val="90000"/>
              </a:lnSpc>
              <a:spcBef>
                <a:spcPts val="800"/>
              </a:spcBef>
              <a:spcAft>
                <a:spcPts val="0"/>
              </a:spcAft>
              <a:buSzPts val="900"/>
              <a:buChar char="•"/>
              <a:defRPr/>
            </a:lvl3pPr>
            <a:lvl4pPr marL="1828800" lvl="3" indent="-285750" algn="l">
              <a:lnSpc>
                <a:spcPct val="90000"/>
              </a:lnSpc>
              <a:spcBef>
                <a:spcPts val="800"/>
              </a:spcBef>
              <a:spcAft>
                <a:spcPts val="0"/>
              </a:spcAft>
              <a:buSzPts val="900"/>
              <a:buChar char="−"/>
              <a:defRPr/>
            </a:lvl4pPr>
            <a:lvl5pPr marL="2286000" lvl="4" indent="-285750" algn="l">
              <a:lnSpc>
                <a:spcPct val="90000"/>
              </a:lnSpc>
              <a:spcBef>
                <a:spcPts val="800"/>
              </a:spcBef>
              <a:spcAft>
                <a:spcPts val="0"/>
              </a:spcAft>
              <a:buSzPts val="9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37" name="Google Shape;337;p59"/>
          <p:cNvSpPr txBox="1">
            <a:spLocks noGrp="1"/>
          </p:cNvSpPr>
          <p:nvPr>
            <p:ph type="body" idx="2"/>
          </p:nvPr>
        </p:nvSpPr>
        <p:spPr>
          <a:xfrm>
            <a:off x="267369" y="711353"/>
            <a:ext cx="8664002" cy="354277"/>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500"/>
              <a:buNone/>
              <a:defRPr sz="2100" b="0">
                <a:solidFill>
                  <a:schemeClr val="accent1"/>
                </a:solidFill>
              </a:defRPr>
            </a:lvl1pPr>
            <a:lvl2pPr marL="914400" lvl="1" indent="-285750" algn="l">
              <a:lnSpc>
                <a:spcPct val="90000"/>
              </a:lnSpc>
              <a:spcBef>
                <a:spcPts val="800"/>
              </a:spcBef>
              <a:spcAft>
                <a:spcPts val="0"/>
              </a:spcAft>
              <a:buSzPts val="900"/>
              <a:buChar char="−"/>
              <a:defRPr sz="1400">
                <a:solidFill>
                  <a:schemeClr val="dk2"/>
                </a:solidFill>
              </a:defRPr>
            </a:lvl2pPr>
            <a:lvl3pPr marL="1371600" lvl="2" indent="-285750" algn="l">
              <a:lnSpc>
                <a:spcPct val="90000"/>
              </a:lnSpc>
              <a:spcBef>
                <a:spcPts val="800"/>
              </a:spcBef>
              <a:spcAft>
                <a:spcPts val="0"/>
              </a:spcAft>
              <a:buSzPts val="900"/>
              <a:buChar char="•"/>
              <a:defRPr sz="1400">
                <a:solidFill>
                  <a:schemeClr val="dk2"/>
                </a:solidFill>
              </a:defRPr>
            </a:lvl3pPr>
            <a:lvl4pPr marL="1828800" lvl="3" indent="-285750" algn="l">
              <a:lnSpc>
                <a:spcPct val="90000"/>
              </a:lnSpc>
              <a:spcBef>
                <a:spcPts val="800"/>
              </a:spcBef>
              <a:spcAft>
                <a:spcPts val="0"/>
              </a:spcAft>
              <a:buSzPts val="900"/>
              <a:buChar char="−"/>
              <a:defRPr sz="1400">
                <a:solidFill>
                  <a:schemeClr val="dk2"/>
                </a:solidFill>
              </a:defRPr>
            </a:lvl4pPr>
            <a:lvl5pPr marL="2286000" lvl="4" indent="-285750" algn="l">
              <a:lnSpc>
                <a:spcPct val="90000"/>
              </a:lnSpc>
              <a:spcBef>
                <a:spcPts val="800"/>
              </a:spcBef>
              <a:spcAft>
                <a:spcPts val="0"/>
              </a:spcAft>
              <a:buSzPts val="900"/>
              <a:buChar char="•"/>
              <a:defRPr sz="1400">
                <a:solidFill>
                  <a:schemeClr val="dk2"/>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38" name="Google Shape;338;p59"/>
          <p:cNvSpPr txBox="1">
            <a:spLocks noGrp="1"/>
          </p:cNvSpPr>
          <p:nvPr>
            <p:ph type="title"/>
          </p:nvPr>
        </p:nvSpPr>
        <p:spPr>
          <a:xfrm>
            <a:off x="267369" y="205978"/>
            <a:ext cx="8662736" cy="475561"/>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rgbClr val="737577"/>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39" name="Google Shape;339;p59"/>
          <p:cNvSpPr txBox="1">
            <a:spLocks noGrp="1"/>
          </p:cNvSpPr>
          <p:nvPr>
            <p:ph type="sldNum" idx="12"/>
          </p:nvPr>
        </p:nvSpPr>
        <p:spPr>
          <a:xfrm>
            <a:off x="8586789" y="4767263"/>
            <a:ext cx="357187" cy="273844"/>
          </a:xfrm>
          <a:prstGeom prst="rect">
            <a:avLst/>
          </a:prstGeom>
          <a:noFill/>
          <a:ln>
            <a:noFill/>
          </a:ln>
        </p:spPr>
        <p:txBody>
          <a:bodyPr spcFirstLastPara="1" wrap="square" lIns="68575" tIns="34275" rIns="68575" bIns="34275" anchor="ctr" anchorCtr="0">
            <a:noAutofit/>
          </a:bodyPr>
          <a:lstStyle>
            <a:lvl1pPr marL="0" marR="0" lvl="0" indent="0" algn="r">
              <a:spcBef>
                <a:spcPts val="0"/>
              </a:spcBef>
              <a:buNone/>
              <a:defRPr sz="800" b="0" i="0" u="none" strike="noStrike" cap="none">
                <a:solidFill>
                  <a:srgbClr val="88898A"/>
                </a:solidFill>
                <a:latin typeface="Avenir"/>
                <a:ea typeface="Avenir"/>
                <a:cs typeface="Avenir"/>
                <a:sym typeface="Avenir"/>
              </a:defRPr>
            </a:lvl1pPr>
            <a:lvl2pPr marL="0" marR="0" lvl="1" indent="0" algn="r">
              <a:spcBef>
                <a:spcPts val="0"/>
              </a:spcBef>
              <a:buNone/>
              <a:defRPr sz="800" b="0" i="0" u="none" strike="noStrike" cap="none">
                <a:solidFill>
                  <a:srgbClr val="88898A"/>
                </a:solidFill>
                <a:latin typeface="Avenir"/>
                <a:ea typeface="Avenir"/>
                <a:cs typeface="Avenir"/>
                <a:sym typeface="Avenir"/>
              </a:defRPr>
            </a:lvl2pPr>
            <a:lvl3pPr marL="0" marR="0" lvl="2" indent="0" algn="r">
              <a:spcBef>
                <a:spcPts val="0"/>
              </a:spcBef>
              <a:buNone/>
              <a:defRPr sz="800" b="0" i="0" u="none" strike="noStrike" cap="none">
                <a:solidFill>
                  <a:srgbClr val="88898A"/>
                </a:solidFill>
                <a:latin typeface="Avenir"/>
                <a:ea typeface="Avenir"/>
                <a:cs typeface="Avenir"/>
                <a:sym typeface="Avenir"/>
              </a:defRPr>
            </a:lvl3pPr>
            <a:lvl4pPr marL="0" marR="0" lvl="3" indent="0" algn="r">
              <a:spcBef>
                <a:spcPts val="0"/>
              </a:spcBef>
              <a:buNone/>
              <a:defRPr sz="800" b="0" i="0" u="none" strike="noStrike" cap="none">
                <a:solidFill>
                  <a:srgbClr val="88898A"/>
                </a:solidFill>
                <a:latin typeface="Avenir"/>
                <a:ea typeface="Avenir"/>
                <a:cs typeface="Avenir"/>
                <a:sym typeface="Avenir"/>
              </a:defRPr>
            </a:lvl4pPr>
            <a:lvl5pPr marL="0" marR="0" lvl="4" indent="0" algn="r">
              <a:spcBef>
                <a:spcPts val="0"/>
              </a:spcBef>
              <a:buNone/>
              <a:defRPr sz="800" b="0" i="0" u="none" strike="noStrike" cap="none">
                <a:solidFill>
                  <a:srgbClr val="88898A"/>
                </a:solidFill>
                <a:latin typeface="Avenir"/>
                <a:ea typeface="Avenir"/>
                <a:cs typeface="Avenir"/>
                <a:sym typeface="Avenir"/>
              </a:defRPr>
            </a:lvl5pPr>
            <a:lvl6pPr marL="0" marR="0" lvl="5" indent="0" algn="r">
              <a:spcBef>
                <a:spcPts val="0"/>
              </a:spcBef>
              <a:buNone/>
              <a:defRPr sz="800" b="0" i="0" u="none" strike="noStrike" cap="none">
                <a:solidFill>
                  <a:srgbClr val="88898A"/>
                </a:solidFill>
                <a:latin typeface="Avenir"/>
                <a:ea typeface="Avenir"/>
                <a:cs typeface="Avenir"/>
                <a:sym typeface="Avenir"/>
              </a:defRPr>
            </a:lvl6pPr>
            <a:lvl7pPr marL="0" marR="0" lvl="6" indent="0" algn="r">
              <a:spcBef>
                <a:spcPts val="0"/>
              </a:spcBef>
              <a:buNone/>
              <a:defRPr sz="800" b="0" i="0" u="none" strike="noStrike" cap="none">
                <a:solidFill>
                  <a:srgbClr val="88898A"/>
                </a:solidFill>
                <a:latin typeface="Avenir"/>
                <a:ea typeface="Avenir"/>
                <a:cs typeface="Avenir"/>
                <a:sym typeface="Avenir"/>
              </a:defRPr>
            </a:lvl7pPr>
            <a:lvl8pPr marL="0" marR="0" lvl="7" indent="0" algn="r">
              <a:spcBef>
                <a:spcPts val="0"/>
              </a:spcBef>
              <a:buNone/>
              <a:defRPr sz="800" b="0" i="0" u="none" strike="noStrike" cap="none">
                <a:solidFill>
                  <a:srgbClr val="88898A"/>
                </a:solidFill>
                <a:latin typeface="Avenir"/>
                <a:ea typeface="Avenir"/>
                <a:cs typeface="Avenir"/>
                <a:sym typeface="Avenir"/>
              </a:defRPr>
            </a:lvl8pPr>
            <a:lvl9pPr marL="0" marR="0" lvl="8" indent="0" algn="r">
              <a:spcBef>
                <a:spcPts val="0"/>
              </a:spcBef>
              <a:buNone/>
              <a:defRPr sz="800" b="0" i="0" u="none" strike="noStrike" cap="none">
                <a:solidFill>
                  <a:srgbClr val="88898A"/>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GB"/>
              <a:t>‹#›</a:t>
            </a:fld>
            <a:endParaRPr/>
          </a:p>
        </p:txBody>
      </p:sp>
      <p:sp>
        <p:nvSpPr>
          <p:cNvPr id="340" name="Google Shape;340;p59"/>
          <p:cNvSpPr txBox="1">
            <a:spLocks noGrp="1"/>
          </p:cNvSpPr>
          <p:nvPr>
            <p:ph type="ftr" idx="11"/>
          </p:nvPr>
        </p:nvSpPr>
        <p:spPr>
          <a:xfrm>
            <a:off x="1736002" y="5376501"/>
            <a:ext cx="5671997" cy="17260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800">
                <a:solidFill>
                  <a:srgbClr val="88898A"/>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Content_Bullets">
  <p:cSld name="Title and Content_Bullets">
    <p:spTree>
      <p:nvGrpSpPr>
        <p:cNvPr id="1" name="Shape 341"/>
        <p:cNvGrpSpPr/>
        <p:nvPr/>
      </p:nvGrpSpPr>
      <p:grpSpPr>
        <a:xfrm>
          <a:off x="0" y="0"/>
          <a:ext cx="0" cy="0"/>
          <a:chOff x="0" y="0"/>
          <a:chExt cx="0" cy="0"/>
        </a:xfrm>
      </p:grpSpPr>
      <p:sp>
        <p:nvSpPr>
          <p:cNvPr id="342" name="Google Shape;342;p60"/>
          <p:cNvSpPr txBox="1">
            <a:spLocks noGrp="1"/>
          </p:cNvSpPr>
          <p:nvPr>
            <p:ph type="title"/>
          </p:nvPr>
        </p:nvSpPr>
        <p:spPr>
          <a:xfrm>
            <a:off x="333375" y="251714"/>
            <a:ext cx="8477250" cy="401771"/>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rgbClr val="737577"/>
              </a:buClr>
              <a:buSzPts val="2100"/>
              <a:buFont typeface="Arial"/>
              <a:buNone/>
              <a:defRPr>
                <a:solidFill>
                  <a:srgbClr val="737577"/>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43" name="Google Shape;343;p60"/>
          <p:cNvSpPr txBox="1">
            <a:spLocks noGrp="1"/>
          </p:cNvSpPr>
          <p:nvPr>
            <p:ph type="body" idx="1"/>
          </p:nvPr>
        </p:nvSpPr>
        <p:spPr>
          <a:xfrm>
            <a:off x="333375" y="802577"/>
            <a:ext cx="8477250" cy="3862317"/>
          </a:xfrm>
          <a:prstGeom prst="rect">
            <a:avLst/>
          </a:prstGeom>
          <a:noFill/>
          <a:ln>
            <a:noFill/>
          </a:ln>
        </p:spPr>
        <p:txBody>
          <a:bodyPr spcFirstLastPara="1" wrap="square" lIns="68575" tIns="34275" rIns="68575" bIns="34275" anchor="t" anchorCtr="0">
            <a:noAutofit/>
          </a:bodyPr>
          <a:lstStyle>
            <a:lvl1pPr marL="457200" lvl="0" indent="-298450" algn="l">
              <a:lnSpc>
                <a:spcPct val="90000"/>
              </a:lnSpc>
              <a:spcBef>
                <a:spcPts val="800"/>
              </a:spcBef>
              <a:spcAft>
                <a:spcPts val="0"/>
              </a:spcAft>
              <a:buClr>
                <a:schemeClr val="dk1"/>
              </a:buClr>
              <a:buSzPts val="1100"/>
              <a:buChar char="•"/>
              <a:defRPr>
                <a:solidFill>
                  <a:schemeClr val="dk1"/>
                </a:solidFill>
              </a:defRPr>
            </a:lvl1pPr>
            <a:lvl2pPr marL="914400" lvl="1" indent="-285750" algn="l">
              <a:lnSpc>
                <a:spcPct val="90000"/>
              </a:lnSpc>
              <a:spcBef>
                <a:spcPts val="800"/>
              </a:spcBef>
              <a:spcAft>
                <a:spcPts val="0"/>
              </a:spcAft>
              <a:buClr>
                <a:schemeClr val="dk1"/>
              </a:buClr>
              <a:buSzPts val="900"/>
              <a:buChar char="−"/>
              <a:defRPr>
                <a:solidFill>
                  <a:schemeClr val="dk1"/>
                </a:solidFill>
              </a:defRPr>
            </a:lvl2pPr>
            <a:lvl3pPr marL="1371600" lvl="2" indent="-279400" algn="l">
              <a:lnSpc>
                <a:spcPct val="90000"/>
              </a:lnSpc>
              <a:spcBef>
                <a:spcPts val="800"/>
              </a:spcBef>
              <a:spcAft>
                <a:spcPts val="0"/>
              </a:spcAft>
              <a:buClr>
                <a:schemeClr val="dk1"/>
              </a:buClr>
              <a:buSzPts val="800"/>
              <a:buChar char="•"/>
              <a:defRPr>
                <a:solidFill>
                  <a:schemeClr val="dk1"/>
                </a:solidFill>
              </a:defRPr>
            </a:lvl3pPr>
            <a:lvl4pPr marL="1828800" lvl="3" indent="-273050" algn="l">
              <a:lnSpc>
                <a:spcPct val="90000"/>
              </a:lnSpc>
              <a:spcBef>
                <a:spcPts val="800"/>
              </a:spcBef>
              <a:spcAft>
                <a:spcPts val="0"/>
              </a:spcAft>
              <a:buClr>
                <a:schemeClr val="dk1"/>
              </a:buClr>
              <a:buSzPts val="700"/>
              <a:buChar char="−"/>
              <a:defRPr>
                <a:solidFill>
                  <a:schemeClr val="dk1"/>
                </a:solidFill>
              </a:defRPr>
            </a:lvl4pPr>
            <a:lvl5pPr marL="2286000" lvl="4" indent="-266700" algn="l">
              <a:lnSpc>
                <a:spcPct val="90000"/>
              </a:lnSpc>
              <a:spcBef>
                <a:spcPts val="800"/>
              </a:spcBef>
              <a:spcAft>
                <a:spcPts val="0"/>
              </a:spcAft>
              <a:buClr>
                <a:schemeClr val="dk1"/>
              </a:buClr>
              <a:buSzPts val="6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44" name="Google Shape;344;p60"/>
          <p:cNvSpPr txBox="1">
            <a:spLocks noGrp="1"/>
          </p:cNvSpPr>
          <p:nvPr>
            <p:ph type="ftr" idx="11"/>
          </p:nvPr>
        </p:nvSpPr>
        <p:spPr>
          <a:xfrm>
            <a:off x="1736002" y="5376501"/>
            <a:ext cx="5671997" cy="17260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45" name="Google Shape;345;p60"/>
          <p:cNvSpPr txBox="1">
            <a:spLocks noGrp="1"/>
          </p:cNvSpPr>
          <p:nvPr>
            <p:ph type="sldNum" idx="12"/>
          </p:nvPr>
        </p:nvSpPr>
        <p:spPr>
          <a:xfrm>
            <a:off x="8053058" y="5376501"/>
            <a:ext cx="699947" cy="17260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Closing Slide" type="blank">
  <p:cSld name="BLANK">
    <p:spTree>
      <p:nvGrpSpPr>
        <p:cNvPr id="1" name="Shape 346"/>
        <p:cNvGrpSpPr/>
        <p:nvPr/>
      </p:nvGrpSpPr>
      <p:grpSpPr>
        <a:xfrm>
          <a:off x="0" y="0"/>
          <a:ext cx="0" cy="0"/>
          <a:chOff x="0" y="0"/>
          <a:chExt cx="0" cy="0"/>
        </a:xfrm>
      </p:grpSpPr>
      <p:pic>
        <p:nvPicPr>
          <p:cNvPr id="347" name="Google Shape;347;p61"/>
          <p:cNvPicPr preferRelativeResize="0"/>
          <p:nvPr/>
        </p:nvPicPr>
        <p:blipFill rotWithShape="1">
          <a:blip r:embed="rId2">
            <a:alphaModFix/>
          </a:blip>
          <a:srcRect/>
          <a:stretch/>
        </p:blipFill>
        <p:spPr>
          <a:xfrm>
            <a:off x="2727405" y="2106778"/>
            <a:ext cx="3689191" cy="929945"/>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Section Divider - Digitalme">
  <p:cSld name="Section Divider - Digitalme">
    <p:spTree>
      <p:nvGrpSpPr>
        <p:cNvPr id="1" name="Shape 348"/>
        <p:cNvGrpSpPr/>
        <p:nvPr/>
      </p:nvGrpSpPr>
      <p:grpSpPr>
        <a:xfrm>
          <a:off x="0" y="0"/>
          <a:ext cx="0" cy="0"/>
          <a:chOff x="0" y="0"/>
          <a:chExt cx="0" cy="0"/>
        </a:xfrm>
      </p:grpSpPr>
      <p:pic>
        <p:nvPicPr>
          <p:cNvPr id="349" name="Google Shape;349;p6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50" name="Google Shape;350;p62"/>
          <p:cNvSpPr txBox="1">
            <a:spLocks noGrp="1"/>
          </p:cNvSpPr>
          <p:nvPr>
            <p:ph type="ctrTitle"/>
          </p:nvPr>
        </p:nvSpPr>
        <p:spPr>
          <a:xfrm>
            <a:off x="342900" y="2846070"/>
            <a:ext cx="7077456" cy="761238"/>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737577"/>
              </a:buClr>
              <a:buSzPts val="2700"/>
              <a:buFont typeface="Arial"/>
              <a:buNone/>
              <a:defRPr sz="2700">
                <a:solidFill>
                  <a:srgbClr val="737577"/>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51" name="Google Shape;351;p62"/>
          <p:cNvSpPr txBox="1">
            <a:spLocks noGrp="1"/>
          </p:cNvSpPr>
          <p:nvPr>
            <p:ph type="subTitle" idx="1"/>
          </p:nvPr>
        </p:nvSpPr>
        <p:spPr>
          <a:xfrm>
            <a:off x="342900" y="3621024"/>
            <a:ext cx="7077456" cy="548640"/>
          </a:xfrm>
          <a:prstGeom prst="rect">
            <a:avLst/>
          </a:prstGeom>
          <a:noFill/>
          <a:ln>
            <a:noFill/>
          </a:ln>
        </p:spPr>
        <p:txBody>
          <a:bodyPr spcFirstLastPara="1" wrap="square" lIns="68575" tIns="34275" rIns="68575" bIns="34275" anchor="t" anchorCtr="0">
            <a:noAutofit/>
          </a:bodyPr>
          <a:lstStyle>
            <a:lvl1pPr lvl="0" algn="l">
              <a:lnSpc>
                <a:spcPct val="90000"/>
              </a:lnSpc>
              <a:spcBef>
                <a:spcPts val="800"/>
              </a:spcBef>
              <a:spcAft>
                <a:spcPts val="0"/>
              </a:spcAft>
              <a:buSzPts val="1300"/>
              <a:buNone/>
              <a:defRPr sz="1800">
                <a:solidFill>
                  <a:schemeClr val="dk1"/>
                </a:solidFill>
              </a:defRPr>
            </a:lvl1pPr>
            <a:lvl2pPr lvl="1" algn="ctr">
              <a:lnSpc>
                <a:spcPct val="90000"/>
              </a:lnSpc>
              <a:spcBef>
                <a:spcPts val="800"/>
              </a:spcBef>
              <a:spcAft>
                <a:spcPts val="0"/>
              </a:spcAft>
              <a:buSzPts val="1100"/>
              <a:buNone/>
              <a:defRPr sz="1500"/>
            </a:lvl2pPr>
            <a:lvl3pPr lvl="2" algn="ctr">
              <a:lnSpc>
                <a:spcPct val="90000"/>
              </a:lnSpc>
              <a:spcBef>
                <a:spcPts val="800"/>
              </a:spcBef>
              <a:spcAft>
                <a:spcPts val="0"/>
              </a:spcAft>
              <a:buSzPts val="900"/>
              <a:buNone/>
              <a:defRPr sz="1400"/>
            </a:lvl3pPr>
            <a:lvl4pPr lvl="3" algn="ctr">
              <a:lnSpc>
                <a:spcPct val="90000"/>
              </a:lnSpc>
              <a:spcBef>
                <a:spcPts val="800"/>
              </a:spcBef>
              <a:spcAft>
                <a:spcPts val="0"/>
              </a:spcAft>
              <a:buSzPts val="800"/>
              <a:buNone/>
              <a:defRPr sz="1200"/>
            </a:lvl4pPr>
            <a:lvl5pPr lvl="4" algn="ctr">
              <a:lnSpc>
                <a:spcPct val="90000"/>
              </a:lnSpc>
              <a:spcBef>
                <a:spcPts val="800"/>
              </a:spcBef>
              <a:spcAft>
                <a:spcPts val="0"/>
              </a:spcAft>
              <a:buSzPts val="8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352" name="Google Shape;352;p62"/>
          <p:cNvSpPr txBox="1">
            <a:spLocks noGrp="1"/>
          </p:cNvSpPr>
          <p:nvPr>
            <p:ph type="ftr" idx="11"/>
          </p:nvPr>
        </p:nvSpPr>
        <p:spPr>
          <a:xfrm>
            <a:off x="346295" y="5376501"/>
            <a:ext cx="5671997" cy="17260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53" name="Google Shape;353;p62"/>
          <p:cNvSpPr txBox="1">
            <a:spLocks noGrp="1"/>
          </p:cNvSpPr>
          <p:nvPr>
            <p:ph type="sldNum" idx="12"/>
          </p:nvPr>
        </p:nvSpPr>
        <p:spPr>
          <a:xfrm>
            <a:off x="8053058" y="5376501"/>
            <a:ext cx="699947" cy="17260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800">
                <a:solidFill>
                  <a:schemeClr val="lt1"/>
                </a:solidFill>
                <a:latin typeface="Arial"/>
                <a:ea typeface="Arial"/>
                <a:cs typeface="Arial"/>
                <a:sym typeface="Arial"/>
              </a:defRPr>
            </a:lvl1pPr>
            <a:lvl2pPr marL="0" lvl="1" indent="0" algn="r">
              <a:spcBef>
                <a:spcPts val="0"/>
              </a:spcBef>
              <a:buNone/>
              <a:defRPr sz="800">
                <a:solidFill>
                  <a:schemeClr val="lt1"/>
                </a:solidFill>
                <a:latin typeface="Arial"/>
                <a:ea typeface="Arial"/>
                <a:cs typeface="Arial"/>
                <a:sym typeface="Arial"/>
              </a:defRPr>
            </a:lvl2pPr>
            <a:lvl3pPr marL="0" lvl="2" indent="0" algn="r">
              <a:spcBef>
                <a:spcPts val="0"/>
              </a:spcBef>
              <a:buNone/>
              <a:defRPr sz="800">
                <a:solidFill>
                  <a:schemeClr val="lt1"/>
                </a:solidFill>
                <a:latin typeface="Arial"/>
                <a:ea typeface="Arial"/>
                <a:cs typeface="Arial"/>
                <a:sym typeface="Arial"/>
              </a:defRPr>
            </a:lvl3pPr>
            <a:lvl4pPr marL="0" lvl="3" indent="0" algn="r">
              <a:spcBef>
                <a:spcPts val="0"/>
              </a:spcBef>
              <a:buNone/>
              <a:defRPr sz="800">
                <a:solidFill>
                  <a:schemeClr val="lt1"/>
                </a:solidFill>
                <a:latin typeface="Arial"/>
                <a:ea typeface="Arial"/>
                <a:cs typeface="Arial"/>
                <a:sym typeface="Arial"/>
              </a:defRPr>
            </a:lvl4pPr>
            <a:lvl5pPr marL="0" lvl="4" indent="0" algn="r">
              <a:spcBef>
                <a:spcPts val="0"/>
              </a:spcBef>
              <a:buNone/>
              <a:defRPr sz="800">
                <a:solidFill>
                  <a:schemeClr val="lt1"/>
                </a:solidFill>
                <a:latin typeface="Arial"/>
                <a:ea typeface="Arial"/>
                <a:cs typeface="Arial"/>
                <a:sym typeface="Arial"/>
              </a:defRPr>
            </a:lvl5pPr>
            <a:lvl6pPr marL="0" lvl="5" indent="0" algn="r">
              <a:spcBef>
                <a:spcPts val="0"/>
              </a:spcBef>
              <a:buNone/>
              <a:defRPr sz="800">
                <a:solidFill>
                  <a:schemeClr val="lt1"/>
                </a:solidFill>
                <a:latin typeface="Arial"/>
                <a:ea typeface="Arial"/>
                <a:cs typeface="Arial"/>
                <a:sym typeface="Arial"/>
              </a:defRPr>
            </a:lvl6pPr>
            <a:lvl7pPr marL="0" lvl="6" indent="0" algn="r">
              <a:spcBef>
                <a:spcPts val="0"/>
              </a:spcBef>
              <a:buNone/>
              <a:defRPr sz="800">
                <a:solidFill>
                  <a:schemeClr val="lt1"/>
                </a:solidFill>
                <a:latin typeface="Arial"/>
                <a:ea typeface="Arial"/>
                <a:cs typeface="Arial"/>
                <a:sym typeface="Arial"/>
              </a:defRPr>
            </a:lvl7pPr>
            <a:lvl8pPr marL="0" lvl="7" indent="0" algn="r">
              <a:spcBef>
                <a:spcPts val="0"/>
              </a:spcBef>
              <a:buNone/>
              <a:defRPr sz="800">
                <a:solidFill>
                  <a:schemeClr val="lt1"/>
                </a:solidFill>
                <a:latin typeface="Arial"/>
                <a:ea typeface="Arial"/>
                <a:cs typeface="Arial"/>
                <a:sym typeface="Arial"/>
              </a:defRPr>
            </a:lvl8pPr>
            <a:lvl9pPr marL="0" lvl="8" indent="0" algn="r">
              <a:spcBef>
                <a:spcPts val="0"/>
              </a:spcBef>
              <a:buNone/>
              <a:defRPr sz="8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54" name="Google Shape;354;p62"/>
          <p:cNvSpPr txBox="1"/>
          <p:nvPr/>
        </p:nvSpPr>
        <p:spPr>
          <a:xfrm>
            <a:off x="8060266" y="4856048"/>
            <a:ext cx="685800" cy="196207"/>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GB" sz="800">
                <a:solidFill>
                  <a:schemeClr val="dk1"/>
                </a:solidFill>
                <a:latin typeface="Arial"/>
                <a:ea typeface="Arial"/>
                <a:cs typeface="Arial"/>
                <a:sym typeface="Arial"/>
              </a:rPr>
              <a:t>‹#›</a:t>
            </a:fld>
            <a:endParaRPr sz="1400">
              <a:solidFill>
                <a:schemeClr val="dk1"/>
              </a:solidFill>
              <a:latin typeface="Arial"/>
              <a:ea typeface="Arial"/>
              <a:cs typeface="Arial"/>
              <a:sym typeface="Arial"/>
            </a:endParaRPr>
          </a:p>
        </p:txBody>
      </p:sp>
      <p:pic>
        <p:nvPicPr>
          <p:cNvPr id="355" name="Google Shape;355;p62"/>
          <p:cNvPicPr preferRelativeResize="0"/>
          <p:nvPr/>
        </p:nvPicPr>
        <p:blipFill rotWithShape="1">
          <a:blip r:embed="rId3">
            <a:alphaModFix/>
          </a:blip>
          <a:srcRect/>
          <a:stretch/>
        </p:blipFill>
        <p:spPr>
          <a:xfrm>
            <a:off x="442541" y="2569595"/>
            <a:ext cx="1546188" cy="389753"/>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1_Section Divider - Custom">
  <p:cSld name="1_Section Divider - Custom">
    <p:spTree>
      <p:nvGrpSpPr>
        <p:cNvPr id="1" name="Shape 356"/>
        <p:cNvGrpSpPr/>
        <p:nvPr/>
      </p:nvGrpSpPr>
      <p:grpSpPr>
        <a:xfrm>
          <a:off x="0" y="0"/>
          <a:ext cx="0" cy="0"/>
          <a:chOff x="0" y="0"/>
          <a:chExt cx="0" cy="0"/>
        </a:xfrm>
      </p:grpSpPr>
      <p:sp>
        <p:nvSpPr>
          <p:cNvPr id="357" name="Google Shape;357;p63"/>
          <p:cNvSpPr txBox="1">
            <a:spLocks noGrp="1"/>
          </p:cNvSpPr>
          <p:nvPr>
            <p:ph type="ctrTitle"/>
          </p:nvPr>
        </p:nvSpPr>
        <p:spPr>
          <a:xfrm>
            <a:off x="342900" y="2846070"/>
            <a:ext cx="7077456" cy="761238"/>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737577"/>
              </a:buClr>
              <a:buSzPts val="2700"/>
              <a:buFont typeface="Arial"/>
              <a:buNone/>
              <a:defRPr sz="2700">
                <a:solidFill>
                  <a:srgbClr val="737577"/>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58" name="Google Shape;358;p63"/>
          <p:cNvSpPr txBox="1">
            <a:spLocks noGrp="1"/>
          </p:cNvSpPr>
          <p:nvPr>
            <p:ph type="subTitle" idx="1"/>
          </p:nvPr>
        </p:nvSpPr>
        <p:spPr>
          <a:xfrm>
            <a:off x="342900" y="3621024"/>
            <a:ext cx="7077456" cy="548640"/>
          </a:xfrm>
          <a:prstGeom prst="rect">
            <a:avLst/>
          </a:prstGeom>
          <a:noFill/>
          <a:ln>
            <a:noFill/>
          </a:ln>
        </p:spPr>
        <p:txBody>
          <a:bodyPr spcFirstLastPara="1" wrap="square" lIns="68575" tIns="34275" rIns="68575" bIns="34275" anchor="t" anchorCtr="0">
            <a:noAutofit/>
          </a:bodyPr>
          <a:lstStyle>
            <a:lvl1pPr lvl="0" algn="l">
              <a:lnSpc>
                <a:spcPct val="90000"/>
              </a:lnSpc>
              <a:spcBef>
                <a:spcPts val="800"/>
              </a:spcBef>
              <a:spcAft>
                <a:spcPts val="0"/>
              </a:spcAft>
              <a:buSzPts val="1300"/>
              <a:buNone/>
              <a:defRPr sz="1800">
                <a:solidFill>
                  <a:schemeClr val="dk1"/>
                </a:solidFill>
              </a:defRPr>
            </a:lvl1pPr>
            <a:lvl2pPr lvl="1" algn="ctr">
              <a:lnSpc>
                <a:spcPct val="90000"/>
              </a:lnSpc>
              <a:spcBef>
                <a:spcPts val="800"/>
              </a:spcBef>
              <a:spcAft>
                <a:spcPts val="0"/>
              </a:spcAft>
              <a:buSzPts val="1100"/>
              <a:buNone/>
              <a:defRPr sz="1500"/>
            </a:lvl2pPr>
            <a:lvl3pPr lvl="2" algn="ctr">
              <a:lnSpc>
                <a:spcPct val="90000"/>
              </a:lnSpc>
              <a:spcBef>
                <a:spcPts val="800"/>
              </a:spcBef>
              <a:spcAft>
                <a:spcPts val="0"/>
              </a:spcAft>
              <a:buSzPts val="900"/>
              <a:buNone/>
              <a:defRPr sz="1400"/>
            </a:lvl3pPr>
            <a:lvl4pPr lvl="3" algn="ctr">
              <a:lnSpc>
                <a:spcPct val="90000"/>
              </a:lnSpc>
              <a:spcBef>
                <a:spcPts val="800"/>
              </a:spcBef>
              <a:spcAft>
                <a:spcPts val="0"/>
              </a:spcAft>
              <a:buSzPts val="800"/>
              <a:buNone/>
              <a:defRPr sz="1200"/>
            </a:lvl4pPr>
            <a:lvl5pPr lvl="4" algn="ctr">
              <a:lnSpc>
                <a:spcPct val="90000"/>
              </a:lnSpc>
              <a:spcBef>
                <a:spcPts val="800"/>
              </a:spcBef>
              <a:spcAft>
                <a:spcPts val="0"/>
              </a:spcAft>
              <a:buSzPts val="8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359" name="Google Shape;359;p63"/>
          <p:cNvSpPr txBox="1">
            <a:spLocks noGrp="1"/>
          </p:cNvSpPr>
          <p:nvPr>
            <p:ph type="ftr" idx="11"/>
          </p:nvPr>
        </p:nvSpPr>
        <p:spPr>
          <a:xfrm>
            <a:off x="346295" y="5376501"/>
            <a:ext cx="5671997" cy="17260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60" name="Google Shape;360;p63"/>
          <p:cNvSpPr txBox="1">
            <a:spLocks noGrp="1"/>
          </p:cNvSpPr>
          <p:nvPr>
            <p:ph type="sldNum" idx="12"/>
          </p:nvPr>
        </p:nvSpPr>
        <p:spPr>
          <a:xfrm>
            <a:off x="8053058" y="5376501"/>
            <a:ext cx="699947" cy="17260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800">
                <a:solidFill>
                  <a:schemeClr val="lt1"/>
                </a:solidFill>
                <a:latin typeface="Arial"/>
                <a:ea typeface="Arial"/>
                <a:cs typeface="Arial"/>
                <a:sym typeface="Arial"/>
              </a:defRPr>
            </a:lvl1pPr>
            <a:lvl2pPr marL="0" lvl="1" indent="0" algn="r">
              <a:spcBef>
                <a:spcPts val="0"/>
              </a:spcBef>
              <a:buNone/>
              <a:defRPr sz="800">
                <a:solidFill>
                  <a:schemeClr val="lt1"/>
                </a:solidFill>
                <a:latin typeface="Arial"/>
                <a:ea typeface="Arial"/>
                <a:cs typeface="Arial"/>
                <a:sym typeface="Arial"/>
              </a:defRPr>
            </a:lvl2pPr>
            <a:lvl3pPr marL="0" lvl="2" indent="0" algn="r">
              <a:spcBef>
                <a:spcPts val="0"/>
              </a:spcBef>
              <a:buNone/>
              <a:defRPr sz="800">
                <a:solidFill>
                  <a:schemeClr val="lt1"/>
                </a:solidFill>
                <a:latin typeface="Arial"/>
                <a:ea typeface="Arial"/>
                <a:cs typeface="Arial"/>
                <a:sym typeface="Arial"/>
              </a:defRPr>
            </a:lvl3pPr>
            <a:lvl4pPr marL="0" lvl="3" indent="0" algn="r">
              <a:spcBef>
                <a:spcPts val="0"/>
              </a:spcBef>
              <a:buNone/>
              <a:defRPr sz="800">
                <a:solidFill>
                  <a:schemeClr val="lt1"/>
                </a:solidFill>
                <a:latin typeface="Arial"/>
                <a:ea typeface="Arial"/>
                <a:cs typeface="Arial"/>
                <a:sym typeface="Arial"/>
              </a:defRPr>
            </a:lvl4pPr>
            <a:lvl5pPr marL="0" lvl="4" indent="0" algn="r">
              <a:spcBef>
                <a:spcPts val="0"/>
              </a:spcBef>
              <a:buNone/>
              <a:defRPr sz="800">
                <a:solidFill>
                  <a:schemeClr val="lt1"/>
                </a:solidFill>
                <a:latin typeface="Arial"/>
                <a:ea typeface="Arial"/>
                <a:cs typeface="Arial"/>
                <a:sym typeface="Arial"/>
              </a:defRPr>
            </a:lvl5pPr>
            <a:lvl6pPr marL="0" lvl="5" indent="0" algn="r">
              <a:spcBef>
                <a:spcPts val="0"/>
              </a:spcBef>
              <a:buNone/>
              <a:defRPr sz="800">
                <a:solidFill>
                  <a:schemeClr val="lt1"/>
                </a:solidFill>
                <a:latin typeface="Arial"/>
                <a:ea typeface="Arial"/>
                <a:cs typeface="Arial"/>
                <a:sym typeface="Arial"/>
              </a:defRPr>
            </a:lvl6pPr>
            <a:lvl7pPr marL="0" lvl="6" indent="0" algn="r">
              <a:spcBef>
                <a:spcPts val="0"/>
              </a:spcBef>
              <a:buNone/>
              <a:defRPr sz="800">
                <a:solidFill>
                  <a:schemeClr val="lt1"/>
                </a:solidFill>
                <a:latin typeface="Arial"/>
                <a:ea typeface="Arial"/>
                <a:cs typeface="Arial"/>
                <a:sym typeface="Arial"/>
              </a:defRPr>
            </a:lvl7pPr>
            <a:lvl8pPr marL="0" lvl="7" indent="0" algn="r">
              <a:spcBef>
                <a:spcPts val="0"/>
              </a:spcBef>
              <a:buNone/>
              <a:defRPr sz="800">
                <a:solidFill>
                  <a:schemeClr val="lt1"/>
                </a:solidFill>
                <a:latin typeface="Arial"/>
                <a:ea typeface="Arial"/>
                <a:cs typeface="Arial"/>
                <a:sym typeface="Arial"/>
              </a:defRPr>
            </a:lvl8pPr>
            <a:lvl9pPr marL="0" lvl="8" indent="0" algn="r">
              <a:spcBef>
                <a:spcPts val="0"/>
              </a:spcBef>
              <a:buNone/>
              <a:defRPr sz="8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61" name="Google Shape;361;p63"/>
          <p:cNvSpPr txBox="1"/>
          <p:nvPr/>
        </p:nvSpPr>
        <p:spPr>
          <a:xfrm>
            <a:off x="8060266" y="4856048"/>
            <a:ext cx="685800" cy="196207"/>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GB" sz="800">
                <a:solidFill>
                  <a:schemeClr val="dk1"/>
                </a:solidFill>
                <a:latin typeface="Arial"/>
                <a:ea typeface="Arial"/>
                <a:cs typeface="Arial"/>
                <a:sym typeface="Arial"/>
              </a:rPr>
              <a:t>‹#›</a:t>
            </a:fld>
            <a:endParaRPr sz="1400">
              <a:solidFill>
                <a:schemeClr val="dk1"/>
              </a:solidFill>
              <a:latin typeface="Arial"/>
              <a:ea typeface="Arial"/>
              <a:cs typeface="Arial"/>
              <a:sym typeface="Arial"/>
            </a:endParaRPr>
          </a:p>
        </p:txBody>
      </p:sp>
      <p:pic>
        <p:nvPicPr>
          <p:cNvPr id="362" name="Google Shape;362;p63"/>
          <p:cNvPicPr preferRelativeResize="0"/>
          <p:nvPr/>
        </p:nvPicPr>
        <p:blipFill rotWithShape="1">
          <a:blip r:embed="rId2">
            <a:alphaModFix/>
          </a:blip>
          <a:srcRect/>
          <a:stretch/>
        </p:blipFill>
        <p:spPr>
          <a:xfrm>
            <a:off x="442541" y="2569595"/>
            <a:ext cx="1546188" cy="38975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Section Divider - Person Tech">
  <p:cSld name="Section Divider - Person Tech">
    <p:spTree>
      <p:nvGrpSpPr>
        <p:cNvPr id="1" name="Shape 363"/>
        <p:cNvGrpSpPr/>
        <p:nvPr/>
      </p:nvGrpSpPr>
      <p:grpSpPr>
        <a:xfrm>
          <a:off x="0" y="0"/>
          <a:ext cx="0" cy="0"/>
          <a:chOff x="0" y="0"/>
          <a:chExt cx="0" cy="0"/>
        </a:xfrm>
      </p:grpSpPr>
      <p:sp>
        <p:nvSpPr>
          <p:cNvPr id="364" name="Google Shape;364;p64"/>
          <p:cNvSpPr txBox="1">
            <a:spLocks noGrp="1"/>
          </p:cNvSpPr>
          <p:nvPr>
            <p:ph type="ctrTitle"/>
          </p:nvPr>
        </p:nvSpPr>
        <p:spPr>
          <a:xfrm>
            <a:off x="346295" y="1978006"/>
            <a:ext cx="8451409" cy="444657"/>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737577"/>
              </a:buClr>
              <a:buSzPts val="2400"/>
              <a:buFont typeface="Arial"/>
              <a:buNone/>
              <a:defRPr sz="2400">
                <a:solidFill>
                  <a:srgbClr val="737577"/>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65" name="Google Shape;365;p64"/>
          <p:cNvSpPr txBox="1">
            <a:spLocks noGrp="1"/>
          </p:cNvSpPr>
          <p:nvPr>
            <p:ph type="subTitle" idx="1"/>
          </p:nvPr>
        </p:nvSpPr>
        <p:spPr>
          <a:xfrm>
            <a:off x="346295" y="2449802"/>
            <a:ext cx="8451409" cy="353085"/>
          </a:xfrm>
          <a:prstGeom prst="rect">
            <a:avLst/>
          </a:prstGeom>
          <a:noFill/>
          <a:ln>
            <a:noFill/>
          </a:ln>
        </p:spPr>
        <p:txBody>
          <a:bodyPr spcFirstLastPara="1" wrap="square" lIns="68575" tIns="34275" rIns="68575" bIns="34275" anchor="t" anchorCtr="0">
            <a:noAutofit/>
          </a:bodyPr>
          <a:lstStyle>
            <a:lvl1pPr lvl="0" algn="l">
              <a:lnSpc>
                <a:spcPct val="90000"/>
              </a:lnSpc>
              <a:spcBef>
                <a:spcPts val="800"/>
              </a:spcBef>
              <a:spcAft>
                <a:spcPts val="0"/>
              </a:spcAft>
              <a:buSzPts val="1300"/>
              <a:buNone/>
              <a:defRPr sz="1800">
                <a:solidFill>
                  <a:schemeClr val="dk1"/>
                </a:solidFill>
              </a:defRPr>
            </a:lvl1pPr>
            <a:lvl2pPr lvl="1" algn="ctr">
              <a:lnSpc>
                <a:spcPct val="90000"/>
              </a:lnSpc>
              <a:spcBef>
                <a:spcPts val="800"/>
              </a:spcBef>
              <a:spcAft>
                <a:spcPts val="0"/>
              </a:spcAft>
              <a:buSzPts val="1100"/>
              <a:buNone/>
              <a:defRPr sz="1500"/>
            </a:lvl2pPr>
            <a:lvl3pPr lvl="2" algn="ctr">
              <a:lnSpc>
                <a:spcPct val="90000"/>
              </a:lnSpc>
              <a:spcBef>
                <a:spcPts val="800"/>
              </a:spcBef>
              <a:spcAft>
                <a:spcPts val="0"/>
              </a:spcAft>
              <a:buSzPts val="900"/>
              <a:buNone/>
              <a:defRPr sz="1400"/>
            </a:lvl3pPr>
            <a:lvl4pPr lvl="3" algn="ctr">
              <a:lnSpc>
                <a:spcPct val="90000"/>
              </a:lnSpc>
              <a:spcBef>
                <a:spcPts val="800"/>
              </a:spcBef>
              <a:spcAft>
                <a:spcPts val="0"/>
              </a:spcAft>
              <a:buSzPts val="800"/>
              <a:buNone/>
              <a:defRPr sz="1200"/>
            </a:lvl4pPr>
            <a:lvl5pPr lvl="4" algn="ctr">
              <a:lnSpc>
                <a:spcPct val="90000"/>
              </a:lnSpc>
              <a:spcBef>
                <a:spcPts val="800"/>
              </a:spcBef>
              <a:spcAft>
                <a:spcPts val="0"/>
              </a:spcAft>
              <a:buSzPts val="8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366" name="Google Shape;366;p64"/>
          <p:cNvSpPr txBox="1">
            <a:spLocks noGrp="1"/>
          </p:cNvSpPr>
          <p:nvPr>
            <p:ph type="ftr" idx="11"/>
          </p:nvPr>
        </p:nvSpPr>
        <p:spPr>
          <a:xfrm>
            <a:off x="346295" y="5376501"/>
            <a:ext cx="5671997" cy="17260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67" name="Google Shape;367;p64"/>
          <p:cNvSpPr txBox="1">
            <a:spLocks noGrp="1"/>
          </p:cNvSpPr>
          <p:nvPr>
            <p:ph type="sldNum" idx="12"/>
          </p:nvPr>
        </p:nvSpPr>
        <p:spPr>
          <a:xfrm>
            <a:off x="8053058" y="5376501"/>
            <a:ext cx="699947" cy="17260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800">
                <a:solidFill>
                  <a:schemeClr val="lt1"/>
                </a:solidFill>
                <a:latin typeface="Arial"/>
                <a:ea typeface="Arial"/>
                <a:cs typeface="Arial"/>
                <a:sym typeface="Arial"/>
              </a:defRPr>
            </a:lvl1pPr>
            <a:lvl2pPr marL="0" lvl="1" indent="0" algn="r">
              <a:spcBef>
                <a:spcPts val="0"/>
              </a:spcBef>
              <a:buNone/>
              <a:defRPr sz="800">
                <a:solidFill>
                  <a:schemeClr val="lt1"/>
                </a:solidFill>
                <a:latin typeface="Arial"/>
                <a:ea typeface="Arial"/>
                <a:cs typeface="Arial"/>
                <a:sym typeface="Arial"/>
              </a:defRPr>
            </a:lvl2pPr>
            <a:lvl3pPr marL="0" lvl="2" indent="0" algn="r">
              <a:spcBef>
                <a:spcPts val="0"/>
              </a:spcBef>
              <a:buNone/>
              <a:defRPr sz="800">
                <a:solidFill>
                  <a:schemeClr val="lt1"/>
                </a:solidFill>
                <a:latin typeface="Arial"/>
                <a:ea typeface="Arial"/>
                <a:cs typeface="Arial"/>
                <a:sym typeface="Arial"/>
              </a:defRPr>
            </a:lvl3pPr>
            <a:lvl4pPr marL="0" lvl="3" indent="0" algn="r">
              <a:spcBef>
                <a:spcPts val="0"/>
              </a:spcBef>
              <a:buNone/>
              <a:defRPr sz="800">
                <a:solidFill>
                  <a:schemeClr val="lt1"/>
                </a:solidFill>
                <a:latin typeface="Arial"/>
                <a:ea typeface="Arial"/>
                <a:cs typeface="Arial"/>
                <a:sym typeface="Arial"/>
              </a:defRPr>
            </a:lvl4pPr>
            <a:lvl5pPr marL="0" lvl="4" indent="0" algn="r">
              <a:spcBef>
                <a:spcPts val="0"/>
              </a:spcBef>
              <a:buNone/>
              <a:defRPr sz="800">
                <a:solidFill>
                  <a:schemeClr val="lt1"/>
                </a:solidFill>
                <a:latin typeface="Arial"/>
                <a:ea typeface="Arial"/>
                <a:cs typeface="Arial"/>
                <a:sym typeface="Arial"/>
              </a:defRPr>
            </a:lvl5pPr>
            <a:lvl6pPr marL="0" lvl="5" indent="0" algn="r">
              <a:spcBef>
                <a:spcPts val="0"/>
              </a:spcBef>
              <a:buNone/>
              <a:defRPr sz="800">
                <a:solidFill>
                  <a:schemeClr val="lt1"/>
                </a:solidFill>
                <a:latin typeface="Arial"/>
                <a:ea typeface="Arial"/>
                <a:cs typeface="Arial"/>
                <a:sym typeface="Arial"/>
              </a:defRPr>
            </a:lvl6pPr>
            <a:lvl7pPr marL="0" lvl="6" indent="0" algn="r">
              <a:spcBef>
                <a:spcPts val="0"/>
              </a:spcBef>
              <a:buNone/>
              <a:defRPr sz="800">
                <a:solidFill>
                  <a:schemeClr val="lt1"/>
                </a:solidFill>
                <a:latin typeface="Arial"/>
                <a:ea typeface="Arial"/>
                <a:cs typeface="Arial"/>
                <a:sym typeface="Arial"/>
              </a:defRPr>
            </a:lvl7pPr>
            <a:lvl8pPr marL="0" lvl="7" indent="0" algn="r">
              <a:spcBef>
                <a:spcPts val="0"/>
              </a:spcBef>
              <a:buNone/>
              <a:defRPr sz="800">
                <a:solidFill>
                  <a:schemeClr val="lt1"/>
                </a:solidFill>
                <a:latin typeface="Arial"/>
                <a:ea typeface="Arial"/>
                <a:cs typeface="Arial"/>
                <a:sym typeface="Arial"/>
              </a:defRPr>
            </a:lvl8pPr>
            <a:lvl9pPr marL="0" lvl="8" indent="0" algn="r">
              <a:spcBef>
                <a:spcPts val="0"/>
              </a:spcBef>
              <a:buNone/>
              <a:defRPr sz="8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68" name="Google Shape;368;p64"/>
          <p:cNvSpPr txBox="1"/>
          <p:nvPr/>
        </p:nvSpPr>
        <p:spPr>
          <a:xfrm>
            <a:off x="8060266" y="4856048"/>
            <a:ext cx="685800" cy="196207"/>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GB" sz="800">
                <a:solidFill>
                  <a:schemeClr val="lt1"/>
                </a:solidFill>
                <a:latin typeface="Arial"/>
                <a:ea typeface="Arial"/>
                <a:cs typeface="Arial"/>
                <a:sym typeface="Arial"/>
              </a:rPr>
              <a:t>‹#›</a:t>
            </a:fld>
            <a:endParaRPr sz="1400">
              <a:solidFill>
                <a:schemeClr val="lt1"/>
              </a:solidFill>
              <a:latin typeface="Arial"/>
              <a:ea typeface="Arial"/>
              <a:cs typeface="Arial"/>
              <a:sym typeface="Arial"/>
            </a:endParaRPr>
          </a:p>
        </p:txBody>
      </p:sp>
      <p:sp>
        <p:nvSpPr>
          <p:cNvPr id="369" name="Google Shape;369;p64"/>
          <p:cNvSpPr txBox="1"/>
          <p:nvPr/>
        </p:nvSpPr>
        <p:spPr>
          <a:xfrm>
            <a:off x="346296" y="4856048"/>
            <a:ext cx="4131861" cy="19620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800">
                <a:solidFill>
                  <a:schemeClr val="lt1"/>
                </a:solidFill>
                <a:latin typeface="Arial"/>
                <a:ea typeface="Arial"/>
                <a:cs typeface="Arial"/>
                <a:sym typeface="Arial"/>
              </a:rPr>
              <a:t>Proprietary &amp; Confidential</a:t>
            </a:r>
            <a:endParaRPr sz="1400">
              <a:solidFill>
                <a:schemeClr val="lt1"/>
              </a:solidFill>
              <a:latin typeface="Arial"/>
              <a:ea typeface="Arial"/>
              <a:cs typeface="Arial"/>
              <a:sym typeface="Arial"/>
            </a:endParaRPr>
          </a:p>
        </p:txBody>
      </p:sp>
      <p:pic>
        <p:nvPicPr>
          <p:cNvPr id="370" name="Google Shape;370;p64"/>
          <p:cNvPicPr preferRelativeResize="0"/>
          <p:nvPr/>
        </p:nvPicPr>
        <p:blipFill rotWithShape="1">
          <a:blip r:embed="rId2">
            <a:alphaModFix/>
          </a:blip>
          <a:srcRect/>
          <a:stretch/>
        </p:blipFill>
        <p:spPr>
          <a:xfrm>
            <a:off x="445447" y="1602704"/>
            <a:ext cx="1337310" cy="33710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Section Divider - Gradient">
  <p:cSld name="Section Divider - Gradient">
    <p:spTree>
      <p:nvGrpSpPr>
        <p:cNvPr id="1" name="Shape 371"/>
        <p:cNvGrpSpPr/>
        <p:nvPr/>
      </p:nvGrpSpPr>
      <p:grpSpPr>
        <a:xfrm>
          <a:off x="0" y="0"/>
          <a:ext cx="0" cy="0"/>
          <a:chOff x="0" y="0"/>
          <a:chExt cx="0" cy="0"/>
        </a:xfrm>
      </p:grpSpPr>
      <p:sp>
        <p:nvSpPr>
          <p:cNvPr id="372" name="Google Shape;372;p65"/>
          <p:cNvSpPr txBox="1">
            <a:spLocks noGrp="1"/>
          </p:cNvSpPr>
          <p:nvPr>
            <p:ph type="ctrTitle"/>
          </p:nvPr>
        </p:nvSpPr>
        <p:spPr>
          <a:xfrm>
            <a:off x="346295" y="1978006"/>
            <a:ext cx="8451409" cy="444657"/>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737577"/>
              </a:buClr>
              <a:buSzPts val="2400"/>
              <a:buFont typeface="Arial"/>
              <a:buNone/>
              <a:defRPr sz="2400">
                <a:solidFill>
                  <a:srgbClr val="737577"/>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73" name="Google Shape;373;p65"/>
          <p:cNvSpPr txBox="1">
            <a:spLocks noGrp="1"/>
          </p:cNvSpPr>
          <p:nvPr>
            <p:ph type="subTitle" idx="1"/>
          </p:nvPr>
        </p:nvSpPr>
        <p:spPr>
          <a:xfrm>
            <a:off x="346295" y="2449802"/>
            <a:ext cx="8451409" cy="353085"/>
          </a:xfrm>
          <a:prstGeom prst="rect">
            <a:avLst/>
          </a:prstGeom>
          <a:noFill/>
          <a:ln>
            <a:noFill/>
          </a:ln>
        </p:spPr>
        <p:txBody>
          <a:bodyPr spcFirstLastPara="1" wrap="square" lIns="68575" tIns="34275" rIns="68575" bIns="34275" anchor="t" anchorCtr="0">
            <a:noAutofit/>
          </a:bodyPr>
          <a:lstStyle>
            <a:lvl1pPr lvl="0" algn="l">
              <a:lnSpc>
                <a:spcPct val="90000"/>
              </a:lnSpc>
              <a:spcBef>
                <a:spcPts val="800"/>
              </a:spcBef>
              <a:spcAft>
                <a:spcPts val="0"/>
              </a:spcAft>
              <a:buSzPts val="1300"/>
              <a:buNone/>
              <a:defRPr sz="1800">
                <a:solidFill>
                  <a:schemeClr val="dk1"/>
                </a:solidFill>
              </a:defRPr>
            </a:lvl1pPr>
            <a:lvl2pPr lvl="1" algn="ctr">
              <a:lnSpc>
                <a:spcPct val="90000"/>
              </a:lnSpc>
              <a:spcBef>
                <a:spcPts val="800"/>
              </a:spcBef>
              <a:spcAft>
                <a:spcPts val="0"/>
              </a:spcAft>
              <a:buSzPts val="1100"/>
              <a:buNone/>
              <a:defRPr sz="1500"/>
            </a:lvl2pPr>
            <a:lvl3pPr lvl="2" algn="ctr">
              <a:lnSpc>
                <a:spcPct val="90000"/>
              </a:lnSpc>
              <a:spcBef>
                <a:spcPts val="800"/>
              </a:spcBef>
              <a:spcAft>
                <a:spcPts val="0"/>
              </a:spcAft>
              <a:buSzPts val="900"/>
              <a:buNone/>
              <a:defRPr sz="1400"/>
            </a:lvl3pPr>
            <a:lvl4pPr lvl="3" algn="ctr">
              <a:lnSpc>
                <a:spcPct val="90000"/>
              </a:lnSpc>
              <a:spcBef>
                <a:spcPts val="800"/>
              </a:spcBef>
              <a:spcAft>
                <a:spcPts val="0"/>
              </a:spcAft>
              <a:buSzPts val="800"/>
              <a:buNone/>
              <a:defRPr sz="1200"/>
            </a:lvl4pPr>
            <a:lvl5pPr lvl="4" algn="ctr">
              <a:lnSpc>
                <a:spcPct val="90000"/>
              </a:lnSpc>
              <a:spcBef>
                <a:spcPts val="800"/>
              </a:spcBef>
              <a:spcAft>
                <a:spcPts val="0"/>
              </a:spcAft>
              <a:buSzPts val="8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374" name="Google Shape;374;p65"/>
          <p:cNvSpPr txBox="1"/>
          <p:nvPr/>
        </p:nvSpPr>
        <p:spPr>
          <a:xfrm>
            <a:off x="8060266" y="4856048"/>
            <a:ext cx="685800" cy="196207"/>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GB" sz="800">
                <a:solidFill>
                  <a:schemeClr val="dk1"/>
                </a:solidFill>
                <a:latin typeface="Arial"/>
                <a:ea typeface="Arial"/>
                <a:cs typeface="Arial"/>
                <a:sym typeface="Arial"/>
              </a:rPr>
              <a:t>‹#›</a:t>
            </a:fld>
            <a:endParaRPr sz="1400">
              <a:solidFill>
                <a:schemeClr val="dk1"/>
              </a:solidFill>
              <a:latin typeface="Arial"/>
              <a:ea typeface="Arial"/>
              <a:cs typeface="Arial"/>
              <a:sym typeface="Arial"/>
            </a:endParaRPr>
          </a:p>
        </p:txBody>
      </p:sp>
      <p:pic>
        <p:nvPicPr>
          <p:cNvPr id="375" name="Google Shape;375;p65"/>
          <p:cNvPicPr preferRelativeResize="0"/>
          <p:nvPr/>
        </p:nvPicPr>
        <p:blipFill rotWithShape="1">
          <a:blip r:embed="rId2">
            <a:alphaModFix/>
          </a:blip>
          <a:srcRect/>
          <a:stretch/>
        </p:blipFill>
        <p:spPr>
          <a:xfrm>
            <a:off x="445447" y="1602704"/>
            <a:ext cx="1337310" cy="33710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ubtitle and Content_Bullets">
  <p:cSld name="Title, Subtitle and Content_Bullets">
    <p:spTree>
      <p:nvGrpSpPr>
        <p:cNvPr id="1" name="Shape 376"/>
        <p:cNvGrpSpPr/>
        <p:nvPr/>
      </p:nvGrpSpPr>
      <p:grpSpPr>
        <a:xfrm>
          <a:off x="0" y="0"/>
          <a:ext cx="0" cy="0"/>
          <a:chOff x="0" y="0"/>
          <a:chExt cx="0" cy="0"/>
        </a:xfrm>
      </p:grpSpPr>
      <p:sp>
        <p:nvSpPr>
          <p:cNvPr id="377" name="Google Shape;377;p66"/>
          <p:cNvSpPr txBox="1">
            <a:spLocks noGrp="1"/>
          </p:cNvSpPr>
          <p:nvPr>
            <p:ph type="title"/>
          </p:nvPr>
        </p:nvSpPr>
        <p:spPr>
          <a:xfrm>
            <a:off x="333375" y="251714"/>
            <a:ext cx="8477250" cy="401771"/>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rgbClr val="737577"/>
              </a:buClr>
              <a:buSzPts val="2100"/>
              <a:buFont typeface="Arial"/>
              <a:buNone/>
              <a:defRPr>
                <a:solidFill>
                  <a:srgbClr val="737577"/>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78" name="Google Shape;378;p66"/>
          <p:cNvSpPr txBox="1">
            <a:spLocks noGrp="1"/>
          </p:cNvSpPr>
          <p:nvPr>
            <p:ph type="body" idx="1"/>
          </p:nvPr>
        </p:nvSpPr>
        <p:spPr>
          <a:xfrm>
            <a:off x="333375" y="1180706"/>
            <a:ext cx="8477250" cy="3484187"/>
          </a:xfrm>
          <a:prstGeom prst="rect">
            <a:avLst/>
          </a:prstGeom>
          <a:noFill/>
          <a:ln>
            <a:noFill/>
          </a:ln>
        </p:spPr>
        <p:txBody>
          <a:bodyPr spcFirstLastPara="1" wrap="square" lIns="68575" tIns="34275" rIns="68575" bIns="34275" anchor="t" anchorCtr="0">
            <a:noAutofit/>
          </a:bodyPr>
          <a:lstStyle>
            <a:lvl1pPr marL="457200" lvl="0" indent="-298450" algn="l">
              <a:lnSpc>
                <a:spcPct val="90000"/>
              </a:lnSpc>
              <a:spcBef>
                <a:spcPts val="800"/>
              </a:spcBef>
              <a:spcAft>
                <a:spcPts val="0"/>
              </a:spcAft>
              <a:buClr>
                <a:schemeClr val="dk1"/>
              </a:buClr>
              <a:buSzPts val="1100"/>
              <a:buChar char="•"/>
              <a:defRPr>
                <a:solidFill>
                  <a:schemeClr val="dk1"/>
                </a:solidFill>
              </a:defRPr>
            </a:lvl1pPr>
            <a:lvl2pPr marL="914400" lvl="1" indent="-285750" algn="l">
              <a:lnSpc>
                <a:spcPct val="90000"/>
              </a:lnSpc>
              <a:spcBef>
                <a:spcPts val="800"/>
              </a:spcBef>
              <a:spcAft>
                <a:spcPts val="0"/>
              </a:spcAft>
              <a:buClr>
                <a:schemeClr val="dk1"/>
              </a:buClr>
              <a:buSzPts val="900"/>
              <a:buChar char="−"/>
              <a:defRPr>
                <a:solidFill>
                  <a:schemeClr val="dk1"/>
                </a:solidFill>
              </a:defRPr>
            </a:lvl2pPr>
            <a:lvl3pPr marL="1371600" lvl="2" indent="-279400" algn="l">
              <a:lnSpc>
                <a:spcPct val="90000"/>
              </a:lnSpc>
              <a:spcBef>
                <a:spcPts val="800"/>
              </a:spcBef>
              <a:spcAft>
                <a:spcPts val="0"/>
              </a:spcAft>
              <a:buClr>
                <a:schemeClr val="dk1"/>
              </a:buClr>
              <a:buSzPts val="800"/>
              <a:buChar char="•"/>
              <a:defRPr>
                <a:solidFill>
                  <a:schemeClr val="dk1"/>
                </a:solidFill>
              </a:defRPr>
            </a:lvl3pPr>
            <a:lvl4pPr marL="1828800" lvl="3" indent="-273050" algn="l">
              <a:lnSpc>
                <a:spcPct val="90000"/>
              </a:lnSpc>
              <a:spcBef>
                <a:spcPts val="800"/>
              </a:spcBef>
              <a:spcAft>
                <a:spcPts val="0"/>
              </a:spcAft>
              <a:buClr>
                <a:schemeClr val="dk1"/>
              </a:buClr>
              <a:buSzPts val="700"/>
              <a:buChar char="−"/>
              <a:defRPr>
                <a:solidFill>
                  <a:schemeClr val="dk1"/>
                </a:solidFill>
              </a:defRPr>
            </a:lvl4pPr>
            <a:lvl5pPr marL="2286000" lvl="4" indent="-266700" algn="l">
              <a:lnSpc>
                <a:spcPct val="90000"/>
              </a:lnSpc>
              <a:spcBef>
                <a:spcPts val="800"/>
              </a:spcBef>
              <a:spcAft>
                <a:spcPts val="0"/>
              </a:spcAft>
              <a:buClr>
                <a:schemeClr val="dk1"/>
              </a:buClr>
              <a:buSzPts val="6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79" name="Google Shape;379;p66"/>
          <p:cNvSpPr txBox="1">
            <a:spLocks noGrp="1"/>
          </p:cNvSpPr>
          <p:nvPr>
            <p:ph type="ftr" idx="11"/>
          </p:nvPr>
        </p:nvSpPr>
        <p:spPr>
          <a:xfrm>
            <a:off x="1736002" y="5376501"/>
            <a:ext cx="5671997" cy="17260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80" name="Google Shape;380;p66"/>
          <p:cNvSpPr txBox="1">
            <a:spLocks noGrp="1"/>
          </p:cNvSpPr>
          <p:nvPr>
            <p:ph type="sldNum" idx="12"/>
          </p:nvPr>
        </p:nvSpPr>
        <p:spPr>
          <a:xfrm>
            <a:off x="8053058" y="5376501"/>
            <a:ext cx="699947" cy="17260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381" name="Google Shape;381;p66"/>
          <p:cNvSpPr txBox="1">
            <a:spLocks noGrp="1"/>
          </p:cNvSpPr>
          <p:nvPr>
            <p:ph type="body" idx="2"/>
          </p:nvPr>
        </p:nvSpPr>
        <p:spPr>
          <a:xfrm>
            <a:off x="333375" y="667271"/>
            <a:ext cx="8477250" cy="36076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200"/>
              <a:buNone/>
              <a:defRPr sz="1700" i="1">
                <a:solidFill>
                  <a:schemeClr val="dk1"/>
                </a:solidFill>
              </a:defRPr>
            </a:lvl1pPr>
            <a:lvl2pPr marL="914400" lvl="1" indent="-285750" algn="l">
              <a:lnSpc>
                <a:spcPct val="90000"/>
              </a:lnSpc>
              <a:spcBef>
                <a:spcPts val="800"/>
              </a:spcBef>
              <a:spcAft>
                <a:spcPts val="0"/>
              </a:spcAft>
              <a:buSzPts val="900"/>
              <a:buChar char="−"/>
              <a:defRPr/>
            </a:lvl2pPr>
            <a:lvl3pPr marL="1371600" lvl="2" indent="-285750" algn="l">
              <a:lnSpc>
                <a:spcPct val="90000"/>
              </a:lnSpc>
              <a:spcBef>
                <a:spcPts val="800"/>
              </a:spcBef>
              <a:spcAft>
                <a:spcPts val="0"/>
              </a:spcAft>
              <a:buSzPts val="900"/>
              <a:buChar char="•"/>
              <a:defRPr/>
            </a:lvl3pPr>
            <a:lvl4pPr marL="1828800" lvl="3" indent="-285750" algn="l">
              <a:lnSpc>
                <a:spcPct val="90000"/>
              </a:lnSpc>
              <a:spcBef>
                <a:spcPts val="800"/>
              </a:spcBef>
              <a:spcAft>
                <a:spcPts val="0"/>
              </a:spcAft>
              <a:buSzPts val="900"/>
              <a:buChar char="−"/>
              <a:defRPr/>
            </a:lvl4pPr>
            <a:lvl5pPr marL="2286000" lvl="4" indent="-285750" algn="l">
              <a:lnSpc>
                <a:spcPct val="90000"/>
              </a:lnSpc>
              <a:spcBef>
                <a:spcPts val="800"/>
              </a:spcBef>
              <a:spcAft>
                <a:spcPts val="0"/>
              </a:spcAft>
              <a:buSzPts val="9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Content_Numbered">
  <p:cSld name="Title and Content_Numbered">
    <p:spTree>
      <p:nvGrpSpPr>
        <p:cNvPr id="1" name="Shape 382"/>
        <p:cNvGrpSpPr/>
        <p:nvPr/>
      </p:nvGrpSpPr>
      <p:grpSpPr>
        <a:xfrm>
          <a:off x="0" y="0"/>
          <a:ext cx="0" cy="0"/>
          <a:chOff x="0" y="0"/>
          <a:chExt cx="0" cy="0"/>
        </a:xfrm>
      </p:grpSpPr>
      <p:sp>
        <p:nvSpPr>
          <p:cNvPr id="383" name="Google Shape;383;p67"/>
          <p:cNvSpPr txBox="1">
            <a:spLocks noGrp="1"/>
          </p:cNvSpPr>
          <p:nvPr>
            <p:ph type="title"/>
          </p:nvPr>
        </p:nvSpPr>
        <p:spPr>
          <a:xfrm>
            <a:off x="333375" y="251714"/>
            <a:ext cx="8477250" cy="401771"/>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rgbClr val="737577"/>
              </a:buClr>
              <a:buSzPts val="2100"/>
              <a:buFont typeface="Arial"/>
              <a:buNone/>
              <a:defRPr>
                <a:solidFill>
                  <a:srgbClr val="737577"/>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84" name="Google Shape;384;p67"/>
          <p:cNvSpPr txBox="1">
            <a:spLocks noGrp="1"/>
          </p:cNvSpPr>
          <p:nvPr>
            <p:ph type="body" idx="1"/>
          </p:nvPr>
        </p:nvSpPr>
        <p:spPr>
          <a:xfrm>
            <a:off x="333375" y="802577"/>
            <a:ext cx="8477250" cy="3862317"/>
          </a:xfrm>
          <a:prstGeom prst="rect">
            <a:avLst/>
          </a:prstGeom>
          <a:noFill/>
          <a:ln>
            <a:noFill/>
          </a:ln>
        </p:spPr>
        <p:txBody>
          <a:bodyPr spcFirstLastPara="1" wrap="square" lIns="68575" tIns="34275" rIns="68575" bIns="34275" anchor="t" anchorCtr="0">
            <a:noAutofit/>
          </a:bodyPr>
          <a:lstStyle>
            <a:lvl1pPr marL="457200" lvl="0" indent="-298450" algn="l">
              <a:lnSpc>
                <a:spcPct val="90000"/>
              </a:lnSpc>
              <a:spcBef>
                <a:spcPts val="800"/>
              </a:spcBef>
              <a:spcAft>
                <a:spcPts val="0"/>
              </a:spcAft>
              <a:buClr>
                <a:schemeClr val="dk1"/>
              </a:buClr>
              <a:buSzPts val="1100"/>
              <a:buFont typeface="Arial"/>
              <a:buAutoNum type="arabicPeriod"/>
              <a:defRPr>
                <a:solidFill>
                  <a:schemeClr val="dk1"/>
                </a:solidFill>
              </a:defRPr>
            </a:lvl1pPr>
            <a:lvl2pPr marL="914400" lvl="1" indent="-285750" algn="l">
              <a:lnSpc>
                <a:spcPct val="90000"/>
              </a:lnSpc>
              <a:spcBef>
                <a:spcPts val="800"/>
              </a:spcBef>
              <a:spcAft>
                <a:spcPts val="0"/>
              </a:spcAft>
              <a:buClr>
                <a:schemeClr val="dk1"/>
              </a:buClr>
              <a:buSzPts val="900"/>
              <a:buFont typeface="Arial"/>
              <a:buAutoNum type="alphaUcPeriod"/>
              <a:defRPr>
                <a:solidFill>
                  <a:schemeClr val="dk1"/>
                </a:solidFill>
              </a:defRPr>
            </a:lvl2pPr>
            <a:lvl3pPr marL="1371600" lvl="2" indent="-279400" algn="l">
              <a:lnSpc>
                <a:spcPct val="90000"/>
              </a:lnSpc>
              <a:spcBef>
                <a:spcPts val="800"/>
              </a:spcBef>
              <a:spcAft>
                <a:spcPts val="0"/>
              </a:spcAft>
              <a:buClr>
                <a:schemeClr val="dk1"/>
              </a:buClr>
              <a:buSzPts val="800"/>
              <a:buFont typeface="Arial"/>
              <a:buAutoNum type="romanUcPeriod"/>
              <a:defRPr>
                <a:solidFill>
                  <a:schemeClr val="dk1"/>
                </a:solidFill>
              </a:defRPr>
            </a:lvl3pPr>
            <a:lvl4pPr marL="1828800" lvl="3" indent="-273050" algn="l">
              <a:lnSpc>
                <a:spcPct val="90000"/>
              </a:lnSpc>
              <a:spcBef>
                <a:spcPts val="800"/>
              </a:spcBef>
              <a:spcAft>
                <a:spcPts val="0"/>
              </a:spcAft>
              <a:buClr>
                <a:schemeClr val="dk1"/>
              </a:buClr>
              <a:buSzPts val="700"/>
              <a:buFont typeface="Arial"/>
              <a:buAutoNum type="alphaLcParenR"/>
              <a:defRPr>
                <a:solidFill>
                  <a:schemeClr val="dk1"/>
                </a:solidFill>
              </a:defRPr>
            </a:lvl4pPr>
            <a:lvl5pPr marL="2286000" lvl="4" indent="-266700" algn="l">
              <a:lnSpc>
                <a:spcPct val="90000"/>
              </a:lnSpc>
              <a:spcBef>
                <a:spcPts val="800"/>
              </a:spcBef>
              <a:spcAft>
                <a:spcPts val="0"/>
              </a:spcAft>
              <a:buClr>
                <a:schemeClr val="dk1"/>
              </a:buClr>
              <a:buSzPts val="600"/>
              <a:buFont typeface="Arial"/>
              <a:buAutoNum type="romanLcPeriod"/>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85" name="Google Shape;385;p67"/>
          <p:cNvSpPr txBox="1">
            <a:spLocks noGrp="1"/>
          </p:cNvSpPr>
          <p:nvPr>
            <p:ph type="ftr" idx="11"/>
          </p:nvPr>
        </p:nvSpPr>
        <p:spPr>
          <a:xfrm>
            <a:off x="1736002" y="5376501"/>
            <a:ext cx="5671997" cy="17260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86" name="Google Shape;386;p67"/>
          <p:cNvSpPr txBox="1">
            <a:spLocks noGrp="1"/>
          </p:cNvSpPr>
          <p:nvPr>
            <p:ph type="sldNum" idx="12"/>
          </p:nvPr>
        </p:nvSpPr>
        <p:spPr>
          <a:xfrm>
            <a:off x="8053058" y="5376501"/>
            <a:ext cx="699947" cy="17260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ubtitle and Content_Numbered">
  <p:cSld name="Title, Subtitle and Content_Numbered">
    <p:spTree>
      <p:nvGrpSpPr>
        <p:cNvPr id="1" name="Shape 387"/>
        <p:cNvGrpSpPr/>
        <p:nvPr/>
      </p:nvGrpSpPr>
      <p:grpSpPr>
        <a:xfrm>
          <a:off x="0" y="0"/>
          <a:ext cx="0" cy="0"/>
          <a:chOff x="0" y="0"/>
          <a:chExt cx="0" cy="0"/>
        </a:xfrm>
      </p:grpSpPr>
      <p:sp>
        <p:nvSpPr>
          <p:cNvPr id="388" name="Google Shape;388;p68"/>
          <p:cNvSpPr txBox="1">
            <a:spLocks noGrp="1"/>
          </p:cNvSpPr>
          <p:nvPr>
            <p:ph type="title"/>
          </p:nvPr>
        </p:nvSpPr>
        <p:spPr>
          <a:xfrm>
            <a:off x="333375" y="251714"/>
            <a:ext cx="8477250" cy="401771"/>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rgbClr val="737577"/>
              </a:buClr>
              <a:buSzPts val="2100"/>
              <a:buFont typeface="Arial"/>
              <a:buNone/>
              <a:defRPr>
                <a:solidFill>
                  <a:srgbClr val="737577"/>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89" name="Google Shape;389;p68"/>
          <p:cNvSpPr txBox="1">
            <a:spLocks noGrp="1"/>
          </p:cNvSpPr>
          <p:nvPr>
            <p:ph type="body" idx="1"/>
          </p:nvPr>
        </p:nvSpPr>
        <p:spPr>
          <a:xfrm>
            <a:off x="333375" y="1180706"/>
            <a:ext cx="8477250" cy="3484187"/>
          </a:xfrm>
          <a:prstGeom prst="rect">
            <a:avLst/>
          </a:prstGeom>
          <a:noFill/>
          <a:ln>
            <a:noFill/>
          </a:ln>
        </p:spPr>
        <p:txBody>
          <a:bodyPr spcFirstLastPara="1" wrap="square" lIns="68575" tIns="34275" rIns="68575" bIns="34275" anchor="t" anchorCtr="0">
            <a:noAutofit/>
          </a:bodyPr>
          <a:lstStyle>
            <a:lvl1pPr marL="457200" lvl="0" indent="-298450" algn="l">
              <a:lnSpc>
                <a:spcPct val="90000"/>
              </a:lnSpc>
              <a:spcBef>
                <a:spcPts val="800"/>
              </a:spcBef>
              <a:spcAft>
                <a:spcPts val="0"/>
              </a:spcAft>
              <a:buClr>
                <a:schemeClr val="dk1"/>
              </a:buClr>
              <a:buSzPts val="1100"/>
              <a:buFont typeface="Arial"/>
              <a:buAutoNum type="arabicPeriod"/>
              <a:defRPr>
                <a:solidFill>
                  <a:schemeClr val="dk1"/>
                </a:solidFill>
              </a:defRPr>
            </a:lvl1pPr>
            <a:lvl2pPr marL="914400" lvl="1" indent="-285750" algn="l">
              <a:lnSpc>
                <a:spcPct val="90000"/>
              </a:lnSpc>
              <a:spcBef>
                <a:spcPts val="800"/>
              </a:spcBef>
              <a:spcAft>
                <a:spcPts val="0"/>
              </a:spcAft>
              <a:buClr>
                <a:schemeClr val="dk1"/>
              </a:buClr>
              <a:buSzPts val="900"/>
              <a:buFont typeface="Arial"/>
              <a:buAutoNum type="alphaUcPeriod"/>
              <a:defRPr>
                <a:solidFill>
                  <a:schemeClr val="dk1"/>
                </a:solidFill>
              </a:defRPr>
            </a:lvl2pPr>
            <a:lvl3pPr marL="1371600" lvl="2" indent="-279400" algn="l">
              <a:lnSpc>
                <a:spcPct val="90000"/>
              </a:lnSpc>
              <a:spcBef>
                <a:spcPts val="800"/>
              </a:spcBef>
              <a:spcAft>
                <a:spcPts val="0"/>
              </a:spcAft>
              <a:buClr>
                <a:schemeClr val="dk1"/>
              </a:buClr>
              <a:buSzPts val="800"/>
              <a:buFont typeface="Arial"/>
              <a:buAutoNum type="romanUcPeriod"/>
              <a:defRPr>
                <a:solidFill>
                  <a:schemeClr val="dk1"/>
                </a:solidFill>
              </a:defRPr>
            </a:lvl3pPr>
            <a:lvl4pPr marL="1828800" lvl="3" indent="-273050" algn="l">
              <a:lnSpc>
                <a:spcPct val="90000"/>
              </a:lnSpc>
              <a:spcBef>
                <a:spcPts val="800"/>
              </a:spcBef>
              <a:spcAft>
                <a:spcPts val="0"/>
              </a:spcAft>
              <a:buClr>
                <a:schemeClr val="dk1"/>
              </a:buClr>
              <a:buSzPts val="700"/>
              <a:buFont typeface="Arial"/>
              <a:buAutoNum type="alphaLcParenR"/>
              <a:defRPr>
                <a:solidFill>
                  <a:schemeClr val="dk1"/>
                </a:solidFill>
              </a:defRPr>
            </a:lvl4pPr>
            <a:lvl5pPr marL="2286000" lvl="4" indent="-266700" algn="l">
              <a:lnSpc>
                <a:spcPct val="90000"/>
              </a:lnSpc>
              <a:spcBef>
                <a:spcPts val="800"/>
              </a:spcBef>
              <a:spcAft>
                <a:spcPts val="0"/>
              </a:spcAft>
              <a:buClr>
                <a:schemeClr val="dk1"/>
              </a:buClr>
              <a:buSzPts val="600"/>
              <a:buFont typeface="Arial"/>
              <a:buAutoNum type="romanLcPeriod"/>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90" name="Google Shape;390;p68"/>
          <p:cNvSpPr txBox="1">
            <a:spLocks noGrp="1"/>
          </p:cNvSpPr>
          <p:nvPr>
            <p:ph type="ftr" idx="11"/>
          </p:nvPr>
        </p:nvSpPr>
        <p:spPr>
          <a:xfrm>
            <a:off x="1736002" y="5376501"/>
            <a:ext cx="5671997" cy="17260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91" name="Google Shape;391;p68"/>
          <p:cNvSpPr txBox="1">
            <a:spLocks noGrp="1"/>
          </p:cNvSpPr>
          <p:nvPr>
            <p:ph type="sldNum" idx="12"/>
          </p:nvPr>
        </p:nvSpPr>
        <p:spPr>
          <a:xfrm>
            <a:off x="8053058" y="5376501"/>
            <a:ext cx="699947" cy="17260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392" name="Google Shape;392;p68"/>
          <p:cNvSpPr txBox="1">
            <a:spLocks noGrp="1"/>
          </p:cNvSpPr>
          <p:nvPr>
            <p:ph type="body" idx="2"/>
          </p:nvPr>
        </p:nvSpPr>
        <p:spPr>
          <a:xfrm>
            <a:off x="333375" y="667271"/>
            <a:ext cx="8477250" cy="36076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200"/>
              <a:buNone/>
              <a:defRPr sz="1700" i="1">
                <a:solidFill>
                  <a:schemeClr val="dk1"/>
                </a:solidFill>
              </a:defRPr>
            </a:lvl1pPr>
            <a:lvl2pPr marL="914400" lvl="1" indent="-285750" algn="l">
              <a:lnSpc>
                <a:spcPct val="90000"/>
              </a:lnSpc>
              <a:spcBef>
                <a:spcPts val="800"/>
              </a:spcBef>
              <a:spcAft>
                <a:spcPts val="0"/>
              </a:spcAft>
              <a:buSzPts val="900"/>
              <a:buChar char="−"/>
              <a:defRPr/>
            </a:lvl2pPr>
            <a:lvl3pPr marL="1371600" lvl="2" indent="-285750" algn="l">
              <a:lnSpc>
                <a:spcPct val="90000"/>
              </a:lnSpc>
              <a:spcBef>
                <a:spcPts val="800"/>
              </a:spcBef>
              <a:spcAft>
                <a:spcPts val="0"/>
              </a:spcAft>
              <a:buSzPts val="900"/>
              <a:buChar char="•"/>
              <a:defRPr/>
            </a:lvl3pPr>
            <a:lvl4pPr marL="1828800" lvl="3" indent="-285750" algn="l">
              <a:lnSpc>
                <a:spcPct val="90000"/>
              </a:lnSpc>
              <a:spcBef>
                <a:spcPts val="800"/>
              </a:spcBef>
              <a:spcAft>
                <a:spcPts val="0"/>
              </a:spcAft>
              <a:buSzPts val="900"/>
              <a:buChar char="−"/>
              <a:defRPr/>
            </a:lvl4pPr>
            <a:lvl5pPr marL="2286000" lvl="4" indent="-285750" algn="l">
              <a:lnSpc>
                <a:spcPct val="90000"/>
              </a:lnSpc>
              <a:spcBef>
                <a:spcPts val="800"/>
              </a:spcBef>
              <a:spcAft>
                <a:spcPts val="0"/>
              </a:spcAft>
              <a:buSzPts val="9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idebar">
  <p:cSld name="Sidebar">
    <p:spTree>
      <p:nvGrpSpPr>
        <p:cNvPr id="1" name="Shape 393"/>
        <p:cNvGrpSpPr/>
        <p:nvPr/>
      </p:nvGrpSpPr>
      <p:grpSpPr>
        <a:xfrm>
          <a:off x="0" y="0"/>
          <a:ext cx="0" cy="0"/>
          <a:chOff x="0" y="0"/>
          <a:chExt cx="0" cy="0"/>
        </a:xfrm>
      </p:grpSpPr>
      <p:sp>
        <p:nvSpPr>
          <p:cNvPr id="394" name="Google Shape;394;p69"/>
          <p:cNvSpPr txBox="1">
            <a:spLocks noGrp="1"/>
          </p:cNvSpPr>
          <p:nvPr>
            <p:ph type="title"/>
          </p:nvPr>
        </p:nvSpPr>
        <p:spPr>
          <a:xfrm>
            <a:off x="333375" y="251714"/>
            <a:ext cx="8477250" cy="401771"/>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rgbClr val="737577"/>
              </a:buClr>
              <a:buSzPts val="2100"/>
              <a:buFont typeface="Arial"/>
              <a:buNone/>
              <a:defRPr>
                <a:solidFill>
                  <a:srgbClr val="737577"/>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95" name="Google Shape;395;p69"/>
          <p:cNvSpPr txBox="1">
            <a:spLocks noGrp="1"/>
          </p:cNvSpPr>
          <p:nvPr>
            <p:ph type="body" idx="1"/>
          </p:nvPr>
        </p:nvSpPr>
        <p:spPr>
          <a:xfrm>
            <a:off x="333375" y="889481"/>
            <a:ext cx="5237692" cy="3734554"/>
          </a:xfrm>
          <a:prstGeom prst="rect">
            <a:avLst/>
          </a:prstGeom>
          <a:noFill/>
          <a:ln>
            <a:noFill/>
          </a:ln>
        </p:spPr>
        <p:txBody>
          <a:bodyPr spcFirstLastPara="1" wrap="square" lIns="68575" tIns="34275" rIns="68575" bIns="34275" anchor="t" anchorCtr="0">
            <a:noAutofit/>
          </a:bodyPr>
          <a:lstStyle>
            <a:lvl1pPr marL="457200" lvl="0" indent="-298450" algn="l">
              <a:lnSpc>
                <a:spcPct val="90000"/>
              </a:lnSpc>
              <a:spcBef>
                <a:spcPts val="800"/>
              </a:spcBef>
              <a:spcAft>
                <a:spcPts val="0"/>
              </a:spcAft>
              <a:buSzPts val="1100"/>
              <a:buChar char="•"/>
              <a:defRPr/>
            </a:lvl1pPr>
            <a:lvl2pPr marL="914400" lvl="1" indent="-285750" algn="l">
              <a:lnSpc>
                <a:spcPct val="90000"/>
              </a:lnSpc>
              <a:spcBef>
                <a:spcPts val="800"/>
              </a:spcBef>
              <a:spcAft>
                <a:spcPts val="0"/>
              </a:spcAft>
              <a:buSzPts val="900"/>
              <a:buChar char="−"/>
              <a:defRPr/>
            </a:lvl2pPr>
            <a:lvl3pPr marL="1371600" lvl="2" indent="-279400" algn="l">
              <a:lnSpc>
                <a:spcPct val="90000"/>
              </a:lnSpc>
              <a:spcBef>
                <a:spcPts val="800"/>
              </a:spcBef>
              <a:spcAft>
                <a:spcPts val="0"/>
              </a:spcAft>
              <a:buSzPts val="800"/>
              <a:buChar char="•"/>
              <a:defRPr/>
            </a:lvl3pPr>
            <a:lvl4pPr marL="1828800" lvl="3" indent="-273050" algn="l">
              <a:lnSpc>
                <a:spcPct val="90000"/>
              </a:lnSpc>
              <a:spcBef>
                <a:spcPts val="800"/>
              </a:spcBef>
              <a:spcAft>
                <a:spcPts val="0"/>
              </a:spcAft>
              <a:buSzPts val="700"/>
              <a:buChar char="−"/>
              <a:defRPr/>
            </a:lvl4pPr>
            <a:lvl5pPr marL="2286000" lvl="4" indent="-266700" algn="l">
              <a:lnSpc>
                <a:spcPct val="90000"/>
              </a:lnSpc>
              <a:spcBef>
                <a:spcPts val="800"/>
              </a:spcBef>
              <a:spcAft>
                <a:spcPts val="0"/>
              </a:spcAft>
              <a:buSzPts val="6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96" name="Google Shape;396;p69"/>
          <p:cNvSpPr txBox="1">
            <a:spLocks noGrp="1"/>
          </p:cNvSpPr>
          <p:nvPr>
            <p:ph type="ftr" idx="11"/>
          </p:nvPr>
        </p:nvSpPr>
        <p:spPr>
          <a:xfrm>
            <a:off x="1736002" y="5376501"/>
            <a:ext cx="5671997" cy="17260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97" name="Google Shape;397;p69"/>
          <p:cNvSpPr txBox="1">
            <a:spLocks noGrp="1"/>
          </p:cNvSpPr>
          <p:nvPr>
            <p:ph type="sldNum" idx="12"/>
          </p:nvPr>
        </p:nvSpPr>
        <p:spPr>
          <a:xfrm>
            <a:off x="8053058" y="5376501"/>
            <a:ext cx="699947" cy="17260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398" name="Google Shape;398;p69"/>
          <p:cNvSpPr txBox="1">
            <a:spLocks noGrp="1"/>
          </p:cNvSpPr>
          <p:nvPr>
            <p:ph type="body" idx="2"/>
          </p:nvPr>
        </p:nvSpPr>
        <p:spPr>
          <a:xfrm>
            <a:off x="5952066" y="881015"/>
            <a:ext cx="2858558" cy="3734554"/>
          </a:xfrm>
          <a:prstGeom prst="rect">
            <a:avLst/>
          </a:prstGeom>
          <a:noFill/>
          <a:ln>
            <a:noFill/>
          </a:ln>
        </p:spPr>
        <p:txBody>
          <a:bodyPr spcFirstLastPara="1" wrap="square" lIns="68575" tIns="34275" rIns="68575" bIns="34275" anchor="t" anchorCtr="0">
            <a:noAutofit/>
          </a:bodyPr>
          <a:lstStyle>
            <a:lvl1pPr marL="457200" lvl="0" indent="-279400" algn="l">
              <a:lnSpc>
                <a:spcPct val="90000"/>
              </a:lnSpc>
              <a:spcBef>
                <a:spcPts val="900"/>
              </a:spcBef>
              <a:spcAft>
                <a:spcPts val="0"/>
              </a:spcAft>
              <a:buSzPts val="800"/>
              <a:buChar char="•"/>
              <a:defRPr sz="1100"/>
            </a:lvl1pPr>
            <a:lvl2pPr marL="914400" lvl="1" indent="-273050" algn="l">
              <a:lnSpc>
                <a:spcPct val="90000"/>
              </a:lnSpc>
              <a:spcBef>
                <a:spcPts val="900"/>
              </a:spcBef>
              <a:spcAft>
                <a:spcPts val="0"/>
              </a:spcAft>
              <a:buSzPts val="700"/>
              <a:buChar char="−"/>
              <a:defRPr sz="1100"/>
            </a:lvl2pPr>
            <a:lvl3pPr marL="1371600" lvl="2" indent="-266700" algn="l">
              <a:lnSpc>
                <a:spcPct val="90000"/>
              </a:lnSpc>
              <a:spcBef>
                <a:spcPts val="900"/>
              </a:spcBef>
              <a:spcAft>
                <a:spcPts val="0"/>
              </a:spcAft>
              <a:buSzPts val="600"/>
              <a:buChar char="•"/>
              <a:defRPr sz="900"/>
            </a:lvl3pPr>
            <a:lvl4pPr marL="1828800" lvl="3" indent="-266700" algn="l">
              <a:lnSpc>
                <a:spcPct val="90000"/>
              </a:lnSpc>
              <a:spcBef>
                <a:spcPts val="900"/>
              </a:spcBef>
              <a:spcAft>
                <a:spcPts val="0"/>
              </a:spcAft>
              <a:buSzPts val="600"/>
              <a:buChar char="−"/>
              <a:defRPr sz="800"/>
            </a:lvl4pPr>
            <a:lvl5pPr marL="2286000" lvl="4" indent="-266700" algn="l">
              <a:lnSpc>
                <a:spcPct val="90000"/>
              </a:lnSpc>
              <a:spcBef>
                <a:spcPts val="900"/>
              </a:spcBef>
              <a:spcAft>
                <a:spcPts val="0"/>
              </a:spcAft>
              <a:buSzPts val="600"/>
              <a:buChar char="•"/>
              <a:defRPr sz="8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idebar with Subtitle">
  <p:cSld name="Sidebar with Subtitle">
    <p:spTree>
      <p:nvGrpSpPr>
        <p:cNvPr id="1" name="Shape 399"/>
        <p:cNvGrpSpPr/>
        <p:nvPr/>
      </p:nvGrpSpPr>
      <p:grpSpPr>
        <a:xfrm>
          <a:off x="0" y="0"/>
          <a:ext cx="0" cy="0"/>
          <a:chOff x="0" y="0"/>
          <a:chExt cx="0" cy="0"/>
        </a:xfrm>
      </p:grpSpPr>
      <p:sp>
        <p:nvSpPr>
          <p:cNvPr id="400" name="Google Shape;400;p70"/>
          <p:cNvSpPr txBox="1">
            <a:spLocks noGrp="1"/>
          </p:cNvSpPr>
          <p:nvPr>
            <p:ph type="title"/>
          </p:nvPr>
        </p:nvSpPr>
        <p:spPr>
          <a:xfrm>
            <a:off x="333375" y="251714"/>
            <a:ext cx="8395758" cy="401771"/>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rgbClr val="737577"/>
              </a:buClr>
              <a:buSzPts val="2100"/>
              <a:buFont typeface="Arial"/>
              <a:buNone/>
              <a:defRPr>
                <a:solidFill>
                  <a:srgbClr val="737577"/>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01" name="Google Shape;401;p70"/>
          <p:cNvSpPr txBox="1">
            <a:spLocks noGrp="1"/>
          </p:cNvSpPr>
          <p:nvPr>
            <p:ph type="body" idx="1"/>
          </p:nvPr>
        </p:nvSpPr>
        <p:spPr>
          <a:xfrm>
            <a:off x="333375" y="1180706"/>
            <a:ext cx="5229225" cy="3484187"/>
          </a:xfrm>
          <a:prstGeom prst="rect">
            <a:avLst/>
          </a:prstGeom>
          <a:noFill/>
          <a:ln>
            <a:noFill/>
          </a:ln>
        </p:spPr>
        <p:txBody>
          <a:bodyPr spcFirstLastPara="1" wrap="square" lIns="68575" tIns="34275" rIns="68575" bIns="34275" anchor="t" anchorCtr="0">
            <a:noAutofit/>
          </a:bodyPr>
          <a:lstStyle>
            <a:lvl1pPr marL="457200" lvl="0" indent="-298450" algn="l">
              <a:lnSpc>
                <a:spcPct val="90000"/>
              </a:lnSpc>
              <a:spcBef>
                <a:spcPts val="800"/>
              </a:spcBef>
              <a:spcAft>
                <a:spcPts val="0"/>
              </a:spcAft>
              <a:buClr>
                <a:schemeClr val="dk1"/>
              </a:buClr>
              <a:buSzPts val="1100"/>
              <a:buChar char="•"/>
              <a:defRPr>
                <a:solidFill>
                  <a:schemeClr val="dk1"/>
                </a:solidFill>
              </a:defRPr>
            </a:lvl1pPr>
            <a:lvl2pPr marL="914400" lvl="1" indent="-285750" algn="l">
              <a:lnSpc>
                <a:spcPct val="90000"/>
              </a:lnSpc>
              <a:spcBef>
                <a:spcPts val="800"/>
              </a:spcBef>
              <a:spcAft>
                <a:spcPts val="0"/>
              </a:spcAft>
              <a:buClr>
                <a:schemeClr val="dk1"/>
              </a:buClr>
              <a:buSzPts val="900"/>
              <a:buChar char="−"/>
              <a:defRPr>
                <a:solidFill>
                  <a:schemeClr val="dk1"/>
                </a:solidFill>
              </a:defRPr>
            </a:lvl2pPr>
            <a:lvl3pPr marL="1371600" lvl="2" indent="-279400" algn="l">
              <a:lnSpc>
                <a:spcPct val="90000"/>
              </a:lnSpc>
              <a:spcBef>
                <a:spcPts val="800"/>
              </a:spcBef>
              <a:spcAft>
                <a:spcPts val="0"/>
              </a:spcAft>
              <a:buClr>
                <a:schemeClr val="dk1"/>
              </a:buClr>
              <a:buSzPts val="800"/>
              <a:buChar char="•"/>
              <a:defRPr>
                <a:solidFill>
                  <a:schemeClr val="dk1"/>
                </a:solidFill>
              </a:defRPr>
            </a:lvl3pPr>
            <a:lvl4pPr marL="1828800" lvl="3" indent="-273050" algn="l">
              <a:lnSpc>
                <a:spcPct val="90000"/>
              </a:lnSpc>
              <a:spcBef>
                <a:spcPts val="800"/>
              </a:spcBef>
              <a:spcAft>
                <a:spcPts val="0"/>
              </a:spcAft>
              <a:buClr>
                <a:schemeClr val="dk1"/>
              </a:buClr>
              <a:buSzPts val="700"/>
              <a:buChar char="−"/>
              <a:defRPr>
                <a:solidFill>
                  <a:schemeClr val="dk1"/>
                </a:solidFill>
              </a:defRPr>
            </a:lvl4pPr>
            <a:lvl5pPr marL="2286000" lvl="4" indent="-266700" algn="l">
              <a:lnSpc>
                <a:spcPct val="90000"/>
              </a:lnSpc>
              <a:spcBef>
                <a:spcPts val="800"/>
              </a:spcBef>
              <a:spcAft>
                <a:spcPts val="0"/>
              </a:spcAft>
              <a:buClr>
                <a:schemeClr val="dk1"/>
              </a:buClr>
              <a:buSzPts val="600"/>
              <a:buChar char="•"/>
              <a:defRPr>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02" name="Google Shape;402;p70"/>
          <p:cNvSpPr txBox="1">
            <a:spLocks noGrp="1"/>
          </p:cNvSpPr>
          <p:nvPr>
            <p:ph type="ftr" idx="11"/>
          </p:nvPr>
        </p:nvSpPr>
        <p:spPr>
          <a:xfrm>
            <a:off x="1736002" y="5376501"/>
            <a:ext cx="5671997" cy="17260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03" name="Google Shape;403;p70"/>
          <p:cNvSpPr txBox="1">
            <a:spLocks noGrp="1"/>
          </p:cNvSpPr>
          <p:nvPr>
            <p:ph type="sldNum" idx="12"/>
          </p:nvPr>
        </p:nvSpPr>
        <p:spPr>
          <a:xfrm>
            <a:off x="8053058" y="5376501"/>
            <a:ext cx="699947" cy="17260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404" name="Google Shape;404;p70"/>
          <p:cNvSpPr txBox="1">
            <a:spLocks noGrp="1"/>
          </p:cNvSpPr>
          <p:nvPr>
            <p:ph type="body" idx="2"/>
          </p:nvPr>
        </p:nvSpPr>
        <p:spPr>
          <a:xfrm>
            <a:off x="333375" y="667271"/>
            <a:ext cx="5237692" cy="36076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200"/>
              <a:buNone/>
              <a:defRPr sz="1700" i="1">
                <a:solidFill>
                  <a:schemeClr val="dk1"/>
                </a:solidFill>
              </a:defRPr>
            </a:lvl1pPr>
            <a:lvl2pPr marL="914400" lvl="1" indent="-285750" algn="l">
              <a:lnSpc>
                <a:spcPct val="90000"/>
              </a:lnSpc>
              <a:spcBef>
                <a:spcPts val="800"/>
              </a:spcBef>
              <a:spcAft>
                <a:spcPts val="0"/>
              </a:spcAft>
              <a:buSzPts val="900"/>
              <a:buChar char="−"/>
              <a:defRPr/>
            </a:lvl2pPr>
            <a:lvl3pPr marL="1371600" lvl="2" indent="-285750" algn="l">
              <a:lnSpc>
                <a:spcPct val="90000"/>
              </a:lnSpc>
              <a:spcBef>
                <a:spcPts val="800"/>
              </a:spcBef>
              <a:spcAft>
                <a:spcPts val="0"/>
              </a:spcAft>
              <a:buSzPts val="900"/>
              <a:buChar char="•"/>
              <a:defRPr/>
            </a:lvl3pPr>
            <a:lvl4pPr marL="1828800" lvl="3" indent="-285750" algn="l">
              <a:lnSpc>
                <a:spcPct val="90000"/>
              </a:lnSpc>
              <a:spcBef>
                <a:spcPts val="800"/>
              </a:spcBef>
              <a:spcAft>
                <a:spcPts val="0"/>
              </a:spcAft>
              <a:buSzPts val="900"/>
              <a:buChar char="−"/>
              <a:defRPr/>
            </a:lvl4pPr>
            <a:lvl5pPr marL="2286000" lvl="4" indent="-285750" algn="l">
              <a:lnSpc>
                <a:spcPct val="90000"/>
              </a:lnSpc>
              <a:spcBef>
                <a:spcPts val="800"/>
              </a:spcBef>
              <a:spcAft>
                <a:spcPts val="0"/>
              </a:spcAft>
              <a:buSzPts val="9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05" name="Google Shape;405;p70"/>
          <p:cNvSpPr txBox="1">
            <a:spLocks noGrp="1"/>
          </p:cNvSpPr>
          <p:nvPr>
            <p:ph type="body" idx="3"/>
          </p:nvPr>
        </p:nvSpPr>
        <p:spPr>
          <a:xfrm>
            <a:off x="5952066" y="1202266"/>
            <a:ext cx="2858558" cy="3413303"/>
          </a:xfrm>
          <a:prstGeom prst="rect">
            <a:avLst/>
          </a:prstGeom>
          <a:noFill/>
          <a:ln>
            <a:noFill/>
          </a:ln>
        </p:spPr>
        <p:txBody>
          <a:bodyPr spcFirstLastPara="1" wrap="square" lIns="68575" tIns="34275" rIns="68575" bIns="34275" anchor="t" anchorCtr="0">
            <a:noAutofit/>
          </a:bodyPr>
          <a:lstStyle>
            <a:lvl1pPr marL="457200" lvl="0" indent="-279400" algn="l">
              <a:lnSpc>
                <a:spcPct val="90000"/>
              </a:lnSpc>
              <a:spcBef>
                <a:spcPts val="900"/>
              </a:spcBef>
              <a:spcAft>
                <a:spcPts val="0"/>
              </a:spcAft>
              <a:buSzPts val="800"/>
              <a:buChar char="•"/>
              <a:defRPr sz="1100"/>
            </a:lvl1pPr>
            <a:lvl2pPr marL="914400" lvl="1" indent="-273050" algn="l">
              <a:lnSpc>
                <a:spcPct val="90000"/>
              </a:lnSpc>
              <a:spcBef>
                <a:spcPts val="900"/>
              </a:spcBef>
              <a:spcAft>
                <a:spcPts val="0"/>
              </a:spcAft>
              <a:buSzPts val="700"/>
              <a:buChar char="−"/>
              <a:defRPr sz="1100"/>
            </a:lvl2pPr>
            <a:lvl3pPr marL="1371600" lvl="2" indent="-266700" algn="l">
              <a:lnSpc>
                <a:spcPct val="90000"/>
              </a:lnSpc>
              <a:spcBef>
                <a:spcPts val="900"/>
              </a:spcBef>
              <a:spcAft>
                <a:spcPts val="0"/>
              </a:spcAft>
              <a:buSzPts val="600"/>
              <a:buChar char="•"/>
              <a:defRPr sz="900"/>
            </a:lvl3pPr>
            <a:lvl4pPr marL="1828800" lvl="3" indent="-266700" algn="l">
              <a:lnSpc>
                <a:spcPct val="90000"/>
              </a:lnSpc>
              <a:spcBef>
                <a:spcPts val="900"/>
              </a:spcBef>
              <a:spcAft>
                <a:spcPts val="0"/>
              </a:spcAft>
              <a:buSzPts val="600"/>
              <a:buChar char="−"/>
              <a:defRPr sz="800"/>
            </a:lvl4pPr>
            <a:lvl5pPr marL="2286000" lvl="4" indent="-266700" algn="l">
              <a:lnSpc>
                <a:spcPct val="90000"/>
              </a:lnSpc>
              <a:spcBef>
                <a:spcPts val="900"/>
              </a:spcBef>
              <a:spcAft>
                <a:spcPts val="0"/>
              </a:spcAft>
              <a:buSzPts val="600"/>
              <a:buChar char="•"/>
              <a:defRPr sz="8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406"/>
        <p:cNvGrpSpPr/>
        <p:nvPr/>
      </p:nvGrpSpPr>
      <p:grpSpPr>
        <a:xfrm>
          <a:off x="0" y="0"/>
          <a:ext cx="0" cy="0"/>
          <a:chOff x="0" y="0"/>
          <a:chExt cx="0" cy="0"/>
        </a:xfrm>
      </p:grpSpPr>
      <p:sp>
        <p:nvSpPr>
          <p:cNvPr id="407" name="Google Shape;407;p71"/>
          <p:cNvSpPr txBox="1">
            <a:spLocks noGrp="1"/>
          </p:cNvSpPr>
          <p:nvPr>
            <p:ph type="title"/>
          </p:nvPr>
        </p:nvSpPr>
        <p:spPr>
          <a:xfrm>
            <a:off x="333375" y="251714"/>
            <a:ext cx="8477250" cy="401771"/>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rgbClr val="737577"/>
              </a:buClr>
              <a:buSzPts val="2100"/>
              <a:buFont typeface="Arial"/>
              <a:buNone/>
              <a:defRPr>
                <a:solidFill>
                  <a:srgbClr val="737577"/>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08" name="Google Shape;408;p71"/>
          <p:cNvSpPr txBox="1">
            <a:spLocks noGrp="1"/>
          </p:cNvSpPr>
          <p:nvPr>
            <p:ph type="body" idx="1"/>
          </p:nvPr>
        </p:nvSpPr>
        <p:spPr>
          <a:xfrm>
            <a:off x="333375" y="1320800"/>
            <a:ext cx="3984625" cy="3294769"/>
          </a:xfrm>
          <a:prstGeom prst="rect">
            <a:avLst/>
          </a:prstGeom>
          <a:noFill/>
          <a:ln>
            <a:noFill/>
          </a:ln>
        </p:spPr>
        <p:txBody>
          <a:bodyPr spcFirstLastPara="1" wrap="square" lIns="68575" tIns="34275" rIns="68575" bIns="34275" anchor="t" anchorCtr="0">
            <a:noAutofit/>
          </a:bodyPr>
          <a:lstStyle>
            <a:lvl1pPr marL="457200" lvl="0" indent="-298450" algn="l">
              <a:lnSpc>
                <a:spcPct val="90000"/>
              </a:lnSpc>
              <a:spcBef>
                <a:spcPts val="800"/>
              </a:spcBef>
              <a:spcAft>
                <a:spcPts val="0"/>
              </a:spcAft>
              <a:buSzPts val="1100"/>
              <a:buChar char="•"/>
              <a:defRPr/>
            </a:lvl1pPr>
            <a:lvl2pPr marL="914400" lvl="1" indent="-285750" algn="l">
              <a:lnSpc>
                <a:spcPct val="90000"/>
              </a:lnSpc>
              <a:spcBef>
                <a:spcPts val="800"/>
              </a:spcBef>
              <a:spcAft>
                <a:spcPts val="0"/>
              </a:spcAft>
              <a:buSzPts val="900"/>
              <a:buChar char="−"/>
              <a:defRPr/>
            </a:lvl2pPr>
            <a:lvl3pPr marL="1371600" lvl="2" indent="-279400" algn="l">
              <a:lnSpc>
                <a:spcPct val="90000"/>
              </a:lnSpc>
              <a:spcBef>
                <a:spcPts val="800"/>
              </a:spcBef>
              <a:spcAft>
                <a:spcPts val="0"/>
              </a:spcAft>
              <a:buSzPts val="800"/>
              <a:buChar char="•"/>
              <a:defRPr/>
            </a:lvl3pPr>
            <a:lvl4pPr marL="1828800" lvl="3" indent="-273050" algn="l">
              <a:lnSpc>
                <a:spcPct val="90000"/>
              </a:lnSpc>
              <a:spcBef>
                <a:spcPts val="800"/>
              </a:spcBef>
              <a:spcAft>
                <a:spcPts val="0"/>
              </a:spcAft>
              <a:buSzPts val="700"/>
              <a:buChar char="−"/>
              <a:defRPr/>
            </a:lvl4pPr>
            <a:lvl5pPr marL="2286000" lvl="4" indent="-266700" algn="l">
              <a:lnSpc>
                <a:spcPct val="90000"/>
              </a:lnSpc>
              <a:spcBef>
                <a:spcPts val="800"/>
              </a:spcBef>
              <a:spcAft>
                <a:spcPts val="0"/>
              </a:spcAft>
              <a:buSzPts val="6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09" name="Google Shape;409;p71"/>
          <p:cNvSpPr txBox="1">
            <a:spLocks noGrp="1"/>
          </p:cNvSpPr>
          <p:nvPr>
            <p:ph type="ftr" idx="11"/>
          </p:nvPr>
        </p:nvSpPr>
        <p:spPr>
          <a:xfrm>
            <a:off x="1736002" y="5376501"/>
            <a:ext cx="5671997" cy="17260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10" name="Google Shape;410;p71"/>
          <p:cNvSpPr txBox="1">
            <a:spLocks noGrp="1"/>
          </p:cNvSpPr>
          <p:nvPr>
            <p:ph type="sldNum" idx="12"/>
          </p:nvPr>
        </p:nvSpPr>
        <p:spPr>
          <a:xfrm>
            <a:off x="8053058" y="5376501"/>
            <a:ext cx="699947" cy="17260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411" name="Google Shape;411;p71"/>
          <p:cNvSpPr txBox="1">
            <a:spLocks noGrp="1"/>
          </p:cNvSpPr>
          <p:nvPr>
            <p:ph type="body" idx="2"/>
          </p:nvPr>
        </p:nvSpPr>
        <p:spPr>
          <a:xfrm>
            <a:off x="4826000" y="1312333"/>
            <a:ext cx="3984625" cy="3303236"/>
          </a:xfrm>
          <a:prstGeom prst="rect">
            <a:avLst/>
          </a:prstGeom>
          <a:noFill/>
          <a:ln>
            <a:noFill/>
          </a:ln>
        </p:spPr>
        <p:txBody>
          <a:bodyPr spcFirstLastPara="1" wrap="square" lIns="68575" tIns="34275" rIns="68575" bIns="34275" anchor="t" anchorCtr="0">
            <a:noAutofit/>
          </a:bodyPr>
          <a:lstStyle>
            <a:lvl1pPr marL="457200" lvl="0" indent="-298450" algn="l">
              <a:lnSpc>
                <a:spcPct val="90000"/>
              </a:lnSpc>
              <a:spcBef>
                <a:spcPts val="800"/>
              </a:spcBef>
              <a:spcAft>
                <a:spcPts val="0"/>
              </a:spcAft>
              <a:buSzPts val="1100"/>
              <a:buChar char="•"/>
              <a:defRPr/>
            </a:lvl1pPr>
            <a:lvl2pPr marL="914400" lvl="1" indent="-285750" algn="l">
              <a:lnSpc>
                <a:spcPct val="90000"/>
              </a:lnSpc>
              <a:spcBef>
                <a:spcPts val="800"/>
              </a:spcBef>
              <a:spcAft>
                <a:spcPts val="0"/>
              </a:spcAft>
              <a:buSzPts val="900"/>
              <a:buChar char="−"/>
              <a:defRPr/>
            </a:lvl2pPr>
            <a:lvl3pPr marL="1371600" lvl="2" indent="-279400" algn="l">
              <a:lnSpc>
                <a:spcPct val="90000"/>
              </a:lnSpc>
              <a:spcBef>
                <a:spcPts val="800"/>
              </a:spcBef>
              <a:spcAft>
                <a:spcPts val="0"/>
              </a:spcAft>
              <a:buSzPts val="800"/>
              <a:buChar char="•"/>
              <a:defRPr/>
            </a:lvl3pPr>
            <a:lvl4pPr marL="1828800" lvl="3" indent="-273050" algn="l">
              <a:lnSpc>
                <a:spcPct val="90000"/>
              </a:lnSpc>
              <a:spcBef>
                <a:spcPts val="800"/>
              </a:spcBef>
              <a:spcAft>
                <a:spcPts val="0"/>
              </a:spcAft>
              <a:buSzPts val="700"/>
              <a:buChar char="−"/>
              <a:defRPr/>
            </a:lvl4pPr>
            <a:lvl5pPr marL="2286000" lvl="4" indent="-266700" algn="l">
              <a:lnSpc>
                <a:spcPct val="90000"/>
              </a:lnSpc>
              <a:spcBef>
                <a:spcPts val="800"/>
              </a:spcBef>
              <a:spcAft>
                <a:spcPts val="0"/>
              </a:spcAft>
              <a:buSzPts val="6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12" name="Google Shape;412;p71"/>
          <p:cNvSpPr txBox="1">
            <a:spLocks noGrp="1"/>
          </p:cNvSpPr>
          <p:nvPr>
            <p:ph type="body" idx="3"/>
          </p:nvPr>
        </p:nvSpPr>
        <p:spPr>
          <a:xfrm>
            <a:off x="333375" y="863203"/>
            <a:ext cx="4005263" cy="36433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200"/>
              <a:buNone/>
              <a:defRPr sz="1700">
                <a:solidFill>
                  <a:schemeClr val="lt2"/>
                </a:solidFill>
              </a:defRPr>
            </a:lvl1pPr>
            <a:lvl2pPr marL="914400" lvl="1" indent="-228600" algn="l">
              <a:lnSpc>
                <a:spcPct val="90000"/>
              </a:lnSpc>
              <a:spcBef>
                <a:spcPts val="800"/>
              </a:spcBef>
              <a:spcAft>
                <a:spcPts val="0"/>
              </a:spcAft>
              <a:buSzPts val="900"/>
              <a:buNone/>
              <a:defRPr/>
            </a:lvl2pPr>
            <a:lvl3pPr marL="1371600" lvl="2" indent="-228600" algn="l">
              <a:lnSpc>
                <a:spcPct val="90000"/>
              </a:lnSpc>
              <a:spcBef>
                <a:spcPts val="800"/>
              </a:spcBef>
              <a:spcAft>
                <a:spcPts val="0"/>
              </a:spcAft>
              <a:buSzPts val="800"/>
              <a:buNone/>
              <a:defRPr/>
            </a:lvl3pPr>
            <a:lvl4pPr marL="1828800" lvl="3" indent="-228600" algn="l">
              <a:lnSpc>
                <a:spcPct val="90000"/>
              </a:lnSpc>
              <a:spcBef>
                <a:spcPts val="800"/>
              </a:spcBef>
              <a:spcAft>
                <a:spcPts val="0"/>
              </a:spcAft>
              <a:buSzPts val="700"/>
              <a:buNone/>
              <a:defRPr/>
            </a:lvl4pPr>
            <a:lvl5pPr marL="2286000" lvl="4" indent="-228600" algn="l">
              <a:lnSpc>
                <a:spcPct val="90000"/>
              </a:lnSpc>
              <a:spcBef>
                <a:spcPts val="800"/>
              </a:spcBef>
              <a:spcAft>
                <a:spcPts val="0"/>
              </a:spcAft>
              <a:buSzPts val="6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13" name="Google Shape;413;p71"/>
          <p:cNvSpPr txBox="1">
            <a:spLocks noGrp="1"/>
          </p:cNvSpPr>
          <p:nvPr>
            <p:ph type="body" idx="4"/>
          </p:nvPr>
        </p:nvSpPr>
        <p:spPr>
          <a:xfrm>
            <a:off x="4805363" y="863203"/>
            <a:ext cx="4005263" cy="36433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200"/>
              <a:buNone/>
              <a:defRPr sz="1700">
                <a:solidFill>
                  <a:schemeClr val="lt2"/>
                </a:solidFill>
              </a:defRPr>
            </a:lvl1pPr>
            <a:lvl2pPr marL="914400" lvl="1" indent="-228600" algn="l">
              <a:lnSpc>
                <a:spcPct val="90000"/>
              </a:lnSpc>
              <a:spcBef>
                <a:spcPts val="800"/>
              </a:spcBef>
              <a:spcAft>
                <a:spcPts val="0"/>
              </a:spcAft>
              <a:buSzPts val="900"/>
              <a:buNone/>
              <a:defRPr/>
            </a:lvl2pPr>
            <a:lvl3pPr marL="1371600" lvl="2" indent="-228600" algn="l">
              <a:lnSpc>
                <a:spcPct val="90000"/>
              </a:lnSpc>
              <a:spcBef>
                <a:spcPts val="800"/>
              </a:spcBef>
              <a:spcAft>
                <a:spcPts val="0"/>
              </a:spcAft>
              <a:buSzPts val="800"/>
              <a:buNone/>
              <a:defRPr/>
            </a:lvl3pPr>
            <a:lvl4pPr marL="1828800" lvl="3" indent="-228600" algn="l">
              <a:lnSpc>
                <a:spcPct val="90000"/>
              </a:lnSpc>
              <a:spcBef>
                <a:spcPts val="800"/>
              </a:spcBef>
              <a:spcAft>
                <a:spcPts val="0"/>
              </a:spcAft>
              <a:buSzPts val="700"/>
              <a:buNone/>
              <a:defRPr/>
            </a:lvl4pPr>
            <a:lvl5pPr marL="2286000" lvl="4" indent="-228600" algn="l">
              <a:lnSpc>
                <a:spcPct val="90000"/>
              </a:lnSpc>
              <a:spcBef>
                <a:spcPts val="800"/>
              </a:spcBef>
              <a:spcAft>
                <a:spcPts val="0"/>
              </a:spcAft>
              <a:buSzPts val="6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414" name="Google Shape;414;p71"/>
          <p:cNvCxnSpPr/>
          <p:nvPr/>
        </p:nvCxnSpPr>
        <p:spPr>
          <a:xfrm>
            <a:off x="4572000" y="880533"/>
            <a:ext cx="0" cy="3742267"/>
          </a:xfrm>
          <a:prstGeom prst="straightConnector1">
            <a:avLst/>
          </a:prstGeom>
          <a:noFill/>
          <a:ln w="9525" cap="flat" cmpd="sng">
            <a:solidFill>
              <a:schemeClr val="lt2"/>
            </a:solidFill>
            <a:prstDash val="solid"/>
            <a:miter lim="800000"/>
            <a:headEnd type="none" w="sm" len="sm"/>
            <a:tailEnd type="none" w="sm" len="sm"/>
          </a:ln>
        </p:spPr>
      </p:cxn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hree Column">
  <p:cSld name="Three Column">
    <p:spTree>
      <p:nvGrpSpPr>
        <p:cNvPr id="1" name="Shape 415"/>
        <p:cNvGrpSpPr/>
        <p:nvPr/>
      </p:nvGrpSpPr>
      <p:grpSpPr>
        <a:xfrm>
          <a:off x="0" y="0"/>
          <a:ext cx="0" cy="0"/>
          <a:chOff x="0" y="0"/>
          <a:chExt cx="0" cy="0"/>
        </a:xfrm>
      </p:grpSpPr>
      <p:sp>
        <p:nvSpPr>
          <p:cNvPr id="416" name="Google Shape;416;p72"/>
          <p:cNvSpPr txBox="1">
            <a:spLocks noGrp="1"/>
          </p:cNvSpPr>
          <p:nvPr>
            <p:ph type="title"/>
          </p:nvPr>
        </p:nvSpPr>
        <p:spPr>
          <a:xfrm>
            <a:off x="333375" y="251714"/>
            <a:ext cx="8477250" cy="401771"/>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rgbClr val="737577"/>
              </a:buClr>
              <a:buSzPts val="2100"/>
              <a:buFont typeface="Arial"/>
              <a:buNone/>
              <a:defRPr>
                <a:solidFill>
                  <a:srgbClr val="737577"/>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17" name="Google Shape;417;p72"/>
          <p:cNvSpPr txBox="1">
            <a:spLocks noGrp="1"/>
          </p:cNvSpPr>
          <p:nvPr>
            <p:ph type="body" idx="1"/>
          </p:nvPr>
        </p:nvSpPr>
        <p:spPr>
          <a:xfrm>
            <a:off x="333376" y="1320800"/>
            <a:ext cx="2638425" cy="3294769"/>
          </a:xfrm>
          <a:prstGeom prst="rect">
            <a:avLst/>
          </a:prstGeom>
          <a:noFill/>
          <a:ln>
            <a:noFill/>
          </a:ln>
        </p:spPr>
        <p:txBody>
          <a:bodyPr spcFirstLastPara="1" wrap="square" lIns="68575" tIns="34275" rIns="68575" bIns="34275" anchor="t" anchorCtr="0">
            <a:noAutofit/>
          </a:bodyPr>
          <a:lstStyle>
            <a:lvl1pPr marL="457200" lvl="0" indent="-285750" algn="l">
              <a:lnSpc>
                <a:spcPct val="90000"/>
              </a:lnSpc>
              <a:spcBef>
                <a:spcPts val="800"/>
              </a:spcBef>
              <a:spcAft>
                <a:spcPts val="0"/>
              </a:spcAft>
              <a:buSzPts val="900"/>
              <a:buChar char="•"/>
              <a:defRPr sz="1400"/>
            </a:lvl1pPr>
            <a:lvl2pPr marL="914400" lvl="1" indent="-279400" algn="l">
              <a:lnSpc>
                <a:spcPct val="90000"/>
              </a:lnSpc>
              <a:spcBef>
                <a:spcPts val="800"/>
              </a:spcBef>
              <a:spcAft>
                <a:spcPts val="0"/>
              </a:spcAft>
              <a:buSzPts val="800"/>
              <a:buChar char="−"/>
              <a:defRPr sz="1200"/>
            </a:lvl2pPr>
            <a:lvl3pPr marL="1371600" lvl="2" indent="-273050" algn="l">
              <a:lnSpc>
                <a:spcPct val="90000"/>
              </a:lnSpc>
              <a:spcBef>
                <a:spcPts val="800"/>
              </a:spcBef>
              <a:spcAft>
                <a:spcPts val="0"/>
              </a:spcAft>
              <a:buSzPts val="700"/>
              <a:buChar char="•"/>
              <a:defRPr sz="1100"/>
            </a:lvl3pPr>
            <a:lvl4pPr marL="1828800" lvl="3" indent="-266700" algn="l">
              <a:lnSpc>
                <a:spcPct val="90000"/>
              </a:lnSpc>
              <a:spcBef>
                <a:spcPts val="800"/>
              </a:spcBef>
              <a:spcAft>
                <a:spcPts val="0"/>
              </a:spcAft>
              <a:buSzPts val="600"/>
              <a:buChar char="−"/>
              <a:defRPr sz="900"/>
            </a:lvl4pPr>
            <a:lvl5pPr marL="2286000" lvl="4" indent="-266700" algn="l">
              <a:lnSpc>
                <a:spcPct val="90000"/>
              </a:lnSpc>
              <a:spcBef>
                <a:spcPts val="800"/>
              </a:spcBef>
              <a:spcAft>
                <a:spcPts val="0"/>
              </a:spcAft>
              <a:buSzPts val="600"/>
              <a:buChar char="•"/>
              <a:defRPr sz="8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18" name="Google Shape;418;p72"/>
          <p:cNvSpPr txBox="1">
            <a:spLocks noGrp="1"/>
          </p:cNvSpPr>
          <p:nvPr>
            <p:ph type="ftr" idx="11"/>
          </p:nvPr>
        </p:nvSpPr>
        <p:spPr>
          <a:xfrm>
            <a:off x="1736002" y="5376501"/>
            <a:ext cx="5671997" cy="17260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19" name="Google Shape;419;p72"/>
          <p:cNvSpPr txBox="1">
            <a:spLocks noGrp="1"/>
          </p:cNvSpPr>
          <p:nvPr>
            <p:ph type="sldNum" idx="12"/>
          </p:nvPr>
        </p:nvSpPr>
        <p:spPr>
          <a:xfrm>
            <a:off x="8053058" y="5376501"/>
            <a:ext cx="699947" cy="17260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420" name="Google Shape;420;p72"/>
          <p:cNvSpPr txBox="1">
            <a:spLocks noGrp="1"/>
          </p:cNvSpPr>
          <p:nvPr>
            <p:ph type="body" idx="2"/>
          </p:nvPr>
        </p:nvSpPr>
        <p:spPr>
          <a:xfrm>
            <a:off x="333376" y="863203"/>
            <a:ext cx="2638425" cy="36433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100"/>
              <a:buNone/>
              <a:defRPr sz="1500">
                <a:solidFill>
                  <a:schemeClr val="lt2"/>
                </a:solidFill>
              </a:defRPr>
            </a:lvl1pPr>
            <a:lvl2pPr marL="914400" lvl="1" indent="-228600" algn="l">
              <a:lnSpc>
                <a:spcPct val="90000"/>
              </a:lnSpc>
              <a:spcBef>
                <a:spcPts val="800"/>
              </a:spcBef>
              <a:spcAft>
                <a:spcPts val="0"/>
              </a:spcAft>
              <a:buSzPts val="900"/>
              <a:buNone/>
              <a:defRPr/>
            </a:lvl2pPr>
            <a:lvl3pPr marL="1371600" lvl="2" indent="-228600" algn="l">
              <a:lnSpc>
                <a:spcPct val="90000"/>
              </a:lnSpc>
              <a:spcBef>
                <a:spcPts val="800"/>
              </a:spcBef>
              <a:spcAft>
                <a:spcPts val="0"/>
              </a:spcAft>
              <a:buSzPts val="800"/>
              <a:buNone/>
              <a:defRPr/>
            </a:lvl3pPr>
            <a:lvl4pPr marL="1828800" lvl="3" indent="-228600" algn="l">
              <a:lnSpc>
                <a:spcPct val="90000"/>
              </a:lnSpc>
              <a:spcBef>
                <a:spcPts val="800"/>
              </a:spcBef>
              <a:spcAft>
                <a:spcPts val="0"/>
              </a:spcAft>
              <a:buSzPts val="700"/>
              <a:buNone/>
              <a:defRPr/>
            </a:lvl4pPr>
            <a:lvl5pPr marL="2286000" lvl="4" indent="-228600" algn="l">
              <a:lnSpc>
                <a:spcPct val="90000"/>
              </a:lnSpc>
              <a:spcBef>
                <a:spcPts val="800"/>
              </a:spcBef>
              <a:spcAft>
                <a:spcPts val="0"/>
              </a:spcAft>
              <a:buSzPts val="6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421" name="Google Shape;421;p72"/>
          <p:cNvCxnSpPr/>
          <p:nvPr/>
        </p:nvCxnSpPr>
        <p:spPr>
          <a:xfrm>
            <a:off x="3112295" y="880533"/>
            <a:ext cx="0" cy="3742267"/>
          </a:xfrm>
          <a:prstGeom prst="straightConnector1">
            <a:avLst/>
          </a:prstGeom>
          <a:noFill/>
          <a:ln w="9525" cap="flat" cmpd="sng">
            <a:solidFill>
              <a:schemeClr val="lt2"/>
            </a:solidFill>
            <a:prstDash val="solid"/>
            <a:miter lim="800000"/>
            <a:headEnd type="none" w="sm" len="sm"/>
            <a:tailEnd type="none" w="sm" len="sm"/>
          </a:ln>
        </p:spPr>
      </p:cxnSp>
      <p:cxnSp>
        <p:nvCxnSpPr>
          <p:cNvPr id="422" name="Google Shape;422;p72"/>
          <p:cNvCxnSpPr/>
          <p:nvPr/>
        </p:nvCxnSpPr>
        <p:spPr>
          <a:xfrm>
            <a:off x="6031707" y="880533"/>
            <a:ext cx="0" cy="3742267"/>
          </a:xfrm>
          <a:prstGeom prst="straightConnector1">
            <a:avLst/>
          </a:prstGeom>
          <a:noFill/>
          <a:ln w="9525" cap="flat" cmpd="sng">
            <a:solidFill>
              <a:schemeClr val="lt2"/>
            </a:solidFill>
            <a:prstDash val="solid"/>
            <a:miter lim="800000"/>
            <a:headEnd type="none" w="sm" len="sm"/>
            <a:tailEnd type="none" w="sm" len="sm"/>
          </a:ln>
        </p:spPr>
      </p:cxnSp>
      <p:sp>
        <p:nvSpPr>
          <p:cNvPr id="423" name="Google Shape;423;p72"/>
          <p:cNvSpPr txBox="1">
            <a:spLocks noGrp="1"/>
          </p:cNvSpPr>
          <p:nvPr>
            <p:ph type="body" idx="3"/>
          </p:nvPr>
        </p:nvSpPr>
        <p:spPr>
          <a:xfrm>
            <a:off x="3252788" y="1320800"/>
            <a:ext cx="2638425" cy="3294769"/>
          </a:xfrm>
          <a:prstGeom prst="rect">
            <a:avLst/>
          </a:prstGeom>
          <a:noFill/>
          <a:ln>
            <a:noFill/>
          </a:ln>
        </p:spPr>
        <p:txBody>
          <a:bodyPr spcFirstLastPara="1" wrap="square" lIns="68575" tIns="34275" rIns="68575" bIns="34275" anchor="t" anchorCtr="0">
            <a:noAutofit/>
          </a:bodyPr>
          <a:lstStyle>
            <a:lvl1pPr marL="457200" lvl="0" indent="-285750" algn="l">
              <a:lnSpc>
                <a:spcPct val="90000"/>
              </a:lnSpc>
              <a:spcBef>
                <a:spcPts val="800"/>
              </a:spcBef>
              <a:spcAft>
                <a:spcPts val="0"/>
              </a:spcAft>
              <a:buSzPts val="900"/>
              <a:buChar char="•"/>
              <a:defRPr sz="1400"/>
            </a:lvl1pPr>
            <a:lvl2pPr marL="914400" lvl="1" indent="-279400" algn="l">
              <a:lnSpc>
                <a:spcPct val="90000"/>
              </a:lnSpc>
              <a:spcBef>
                <a:spcPts val="800"/>
              </a:spcBef>
              <a:spcAft>
                <a:spcPts val="0"/>
              </a:spcAft>
              <a:buSzPts val="800"/>
              <a:buChar char="−"/>
              <a:defRPr sz="1200"/>
            </a:lvl2pPr>
            <a:lvl3pPr marL="1371600" lvl="2" indent="-273050" algn="l">
              <a:lnSpc>
                <a:spcPct val="90000"/>
              </a:lnSpc>
              <a:spcBef>
                <a:spcPts val="800"/>
              </a:spcBef>
              <a:spcAft>
                <a:spcPts val="0"/>
              </a:spcAft>
              <a:buSzPts val="700"/>
              <a:buChar char="•"/>
              <a:defRPr sz="1100"/>
            </a:lvl3pPr>
            <a:lvl4pPr marL="1828800" lvl="3" indent="-266700" algn="l">
              <a:lnSpc>
                <a:spcPct val="90000"/>
              </a:lnSpc>
              <a:spcBef>
                <a:spcPts val="800"/>
              </a:spcBef>
              <a:spcAft>
                <a:spcPts val="0"/>
              </a:spcAft>
              <a:buSzPts val="600"/>
              <a:buChar char="−"/>
              <a:defRPr sz="900"/>
            </a:lvl4pPr>
            <a:lvl5pPr marL="2286000" lvl="4" indent="-266700" algn="l">
              <a:lnSpc>
                <a:spcPct val="90000"/>
              </a:lnSpc>
              <a:spcBef>
                <a:spcPts val="800"/>
              </a:spcBef>
              <a:spcAft>
                <a:spcPts val="0"/>
              </a:spcAft>
              <a:buSzPts val="600"/>
              <a:buChar char="•"/>
              <a:defRPr sz="8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24" name="Google Shape;424;p72"/>
          <p:cNvSpPr txBox="1">
            <a:spLocks noGrp="1"/>
          </p:cNvSpPr>
          <p:nvPr>
            <p:ph type="body" idx="4"/>
          </p:nvPr>
        </p:nvSpPr>
        <p:spPr>
          <a:xfrm>
            <a:off x="3252788" y="863203"/>
            <a:ext cx="2638425" cy="36433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100"/>
              <a:buNone/>
              <a:defRPr sz="1500">
                <a:solidFill>
                  <a:schemeClr val="lt2"/>
                </a:solidFill>
              </a:defRPr>
            </a:lvl1pPr>
            <a:lvl2pPr marL="914400" lvl="1" indent="-228600" algn="l">
              <a:lnSpc>
                <a:spcPct val="90000"/>
              </a:lnSpc>
              <a:spcBef>
                <a:spcPts val="800"/>
              </a:spcBef>
              <a:spcAft>
                <a:spcPts val="0"/>
              </a:spcAft>
              <a:buSzPts val="900"/>
              <a:buNone/>
              <a:defRPr/>
            </a:lvl2pPr>
            <a:lvl3pPr marL="1371600" lvl="2" indent="-228600" algn="l">
              <a:lnSpc>
                <a:spcPct val="90000"/>
              </a:lnSpc>
              <a:spcBef>
                <a:spcPts val="800"/>
              </a:spcBef>
              <a:spcAft>
                <a:spcPts val="0"/>
              </a:spcAft>
              <a:buSzPts val="800"/>
              <a:buNone/>
              <a:defRPr/>
            </a:lvl3pPr>
            <a:lvl4pPr marL="1828800" lvl="3" indent="-228600" algn="l">
              <a:lnSpc>
                <a:spcPct val="90000"/>
              </a:lnSpc>
              <a:spcBef>
                <a:spcPts val="800"/>
              </a:spcBef>
              <a:spcAft>
                <a:spcPts val="0"/>
              </a:spcAft>
              <a:buSzPts val="700"/>
              <a:buNone/>
              <a:defRPr/>
            </a:lvl4pPr>
            <a:lvl5pPr marL="2286000" lvl="4" indent="-228600" algn="l">
              <a:lnSpc>
                <a:spcPct val="90000"/>
              </a:lnSpc>
              <a:spcBef>
                <a:spcPts val="800"/>
              </a:spcBef>
              <a:spcAft>
                <a:spcPts val="0"/>
              </a:spcAft>
              <a:buSzPts val="6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25" name="Google Shape;425;p72"/>
          <p:cNvSpPr txBox="1">
            <a:spLocks noGrp="1"/>
          </p:cNvSpPr>
          <p:nvPr>
            <p:ph type="body" idx="5"/>
          </p:nvPr>
        </p:nvSpPr>
        <p:spPr>
          <a:xfrm>
            <a:off x="6172200" y="1320800"/>
            <a:ext cx="2638425" cy="3294769"/>
          </a:xfrm>
          <a:prstGeom prst="rect">
            <a:avLst/>
          </a:prstGeom>
          <a:noFill/>
          <a:ln>
            <a:noFill/>
          </a:ln>
        </p:spPr>
        <p:txBody>
          <a:bodyPr spcFirstLastPara="1" wrap="square" lIns="68575" tIns="34275" rIns="68575" bIns="34275" anchor="t" anchorCtr="0">
            <a:noAutofit/>
          </a:bodyPr>
          <a:lstStyle>
            <a:lvl1pPr marL="457200" lvl="0" indent="-285750" algn="l">
              <a:lnSpc>
                <a:spcPct val="90000"/>
              </a:lnSpc>
              <a:spcBef>
                <a:spcPts val="800"/>
              </a:spcBef>
              <a:spcAft>
                <a:spcPts val="0"/>
              </a:spcAft>
              <a:buSzPts val="900"/>
              <a:buChar char="•"/>
              <a:defRPr sz="1400"/>
            </a:lvl1pPr>
            <a:lvl2pPr marL="914400" lvl="1" indent="-279400" algn="l">
              <a:lnSpc>
                <a:spcPct val="90000"/>
              </a:lnSpc>
              <a:spcBef>
                <a:spcPts val="800"/>
              </a:spcBef>
              <a:spcAft>
                <a:spcPts val="0"/>
              </a:spcAft>
              <a:buSzPts val="800"/>
              <a:buChar char="−"/>
              <a:defRPr sz="1200"/>
            </a:lvl2pPr>
            <a:lvl3pPr marL="1371600" lvl="2" indent="-273050" algn="l">
              <a:lnSpc>
                <a:spcPct val="90000"/>
              </a:lnSpc>
              <a:spcBef>
                <a:spcPts val="800"/>
              </a:spcBef>
              <a:spcAft>
                <a:spcPts val="0"/>
              </a:spcAft>
              <a:buSzPts val="700"/>
              <a:buChar char="•"/>
              <a:defRPr sz="1100"/>
            </a:lvl3pPr>
            <a:lvl4pPr marL="1828800" lvl="3" indent="-266700" algn="l">
              <a:lnSpc>
                <a:spcPct val="90000"/>
              </a:lnSpc>
              <a:spcBef>
                <a:spcPts val="800"/>
              </a:spcBef>
              <a:spcAft>
                <a:spcPts val="0"/>
              </a:spcAft>
              <a:buSzPts val="600"/>
              <a:buChar char="−"/>
              <a:defRPr sz="900"/>
            </a:lvl4pPr>
            <a:lvl5pPr marL="2286000" lvl="4" indent="-266700" algn="l">
              <a:lnSpc>
                <a:spcPct val="90000"/>
              </a:lnSpc>
              <a:spcBef>
                <a:spcPts val="800"/>
              </a:spcBef>
              <a:spcAft>
                <a:spcPts val="0"/>
              </a:spcAft>
              <a:buSzPts val="600"/>
              <a:buChar char="•"/>
              <a:defRPr sz="8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26" name="Google Shape;426;p72"/>
          <p:cNvSpPr txBox="1">
            <a:spLocks noGrp="1"/>
          </p:cNvSpPr>
          <p:nvPr>
            <p:ph type="body" idx="6"/>
          </p:nvPr>
        </p:nvSpPr>
        <p:spPr>
          <a:xfrm>
            <a:off x="6172200" y="863203"/>
            <a:ext cx="2638425" cy="36433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100"/>
              <a:buNone/>
              <a:defRPr sz="1500">
                <a:solidFill>
                  <a:schemeClr val="lt2"/>
                </a:solidFill>
              </a:defRPr>
            </a:lvl1pPr>
            <a:lvl2pPr marL="914400" lvl="1" indent="-228600" algn="l">
              <a:lnSpc>
                <a:spcPct val="90000"/>
              </a:lnSpc>
              <a:spcBef>
                <a:spcPts val="800"/>
              </a:spcBef>
              <a:spcAft>
                <a:spcPts val="0"/>
              </a:spcAft>
              <a:buSzPts val="900"/>
              <a:buNone/>
              <a:defRPr/>
            </a:lvl2pPr>
            <a:lvl3pPr marL="1371600" lvl="2" indent="-228600" algn="l">
              <a:lnSpc>
                <a:spcPct val="90000"/>
              </a:lnSpc>
              <a:spcBef>
                <a:spcPts val="800"/>
              </a:spcBef>
              <a:spcAft>
                <a:spcPts val="0"/>
              </a:spcAft>
              <a:buSzPts val="800"/>
              <a:buNone/>
              <a:defRPr/>
            </a:lvl3pPr>
            <a:lvl4pPr marL="1828800" lvl="3" indent="-228600" algn="l">
              <a:lnSpc>
                <a:spcPct val="90000"/>
              </a:lnSpc>
              <a:spcBef>
                <a:spcPts val="800"/>
              </a:spcBef>
              <a:spcAft>
                <a:spcPts val="0"/>
              </a:spcAft>
              <a:buSzPts val="700"/>
              <a:buNone/>
              <a:defRPr/>
            </a:lvl4pPr>
            <a:lvl5pPr marL="2286000" lvl="4" indent="-228600" algn="l">
              <a:lnSpc>
                <a:spcPct val="90000"/>
              </a:lnSpc>
              <a:spcBef>
                <a:spcPts val="800"/>
              </a:spcBef>
              <a:spcAft>
                <a:spcPts val="0"/>
              </a:spcAft>
              <a:buSzPts val="6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Content - Dark">
  <p:cSld name="Title and Content - Dark">
    <p:spTree>
      <p:nvGrpSpPr>
        <p:cNvPr id="1" name="Shape 427"/>
        <p:cNvGrpSpPr/>
        <p:nvPr/>
      </p:nvGrpSpPr>
      <p:grpSpPr>
        <a:xfrm>
          <a:off x="0" y="0"/>
          <a:ext cx="0" cy="0"/>
          <a:chOff x="0" y="0"/>
          <a:chExt cx="0" cy="0"/>
        </a:xfrm>
      </p:grpSpPr>
      <p:sp>
        <p:nvSpPr>
          <p:cNvPr id="428" name="Google Shape;428;p73"/>
          <p:cNvSpPr/>
          <p:nvPr/>
        </p:nvSpPr>
        <p:spPr>
          <a:xfrm rot="10800000">
            <a:off x="1143" y="-1"/>
            <a:ext cx="9141714" cy="5143501"/>
          </a:xfrm>
          <a:prstGeom prst="rect">
            <a:avLst/>
          </a:prstGeom>
          <a:solidFill>
            <a:srgbClr val="63646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29" name="Google Shape;429;p73"/>
          <p:cNvSpPr txBox="1">
            <a:spLocks noGrp="1"/>
          </p:cNvSpPr>
          <p:nvPr>
            <p:ph type="title"/>
          </p:nvPr>
        </p:nvSpPr>
        <p:spPr>
          <a:xfrm>
            <a:off x="333375" y="251714"/>
            <a:ext cx="8477250" cy="401771"/>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lt1"/>
              </a:buClr>
              <a:buSzPts val="2100"/>
              <a:buFont typeface="Arial"/>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30" name="Google Shape;430;p73"/>
          <p:cNvSpPr txBox="1">
            <a:spLocks noGrp="1"/>
          </p:cNvSpPr>
          <p:nvPr>
            <p:ph type="ftr" idx="11"/>
          </p:nvPr>
        </p:nvSpPr>
        <p:spPr>
          <a:xfrm>
            <a:off x="1736002" y="5376501"/>
            <a:ext cx="5671997" cy="17260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31" name="Google Shape;431;p73"/>
          <p:cNvSpPr txBox="1">
            <a:spLocks noGrp="1"/>
          </p:cNvSpPr>
          <p:nvPr>
            <p:ph type="sldNum" idx="12"/>
          </p:nvPr>
        </p:nvSpPr>
        <p:spPr>
          <a:xfrm>
            <a:off x="8053058" y="5376501"/>
            <a:ext cx="699947" cy="17260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800">
                <a:solidFill>
                  <a:schemeClr val="lt1"/>
                </a:solidFill>
                <a:latin typeface="Arial"/>
                <a:ea typeface="Arial"/>
                <a:cs typeface="Arial"/>
                <a:sym typeface="Arial"/>
              </a:defRPr>
            </a:lvl1pPr>
            <a:lvl2pPr marL="0" lvl="1" indent="0" algn="r">
              <a:spcBef>
                <a:spcPts val="0"/>
              </a:spcBef>
              <a:buNone/>
              <a:defRPr sz="800">
                <a:solidFill>
                  <a:schemeClr val="lt1"/>
                </a:solidFill>
                <a:latin typeface="Arial"/>
                <a:ea typeface="Arial"/>
                <a:cs typeface="Arial"/>
                <a:sym typeface="Arial"/>
              </a:defRPr>
            </a:lvl2pPr>
            <a:lvl3pPr marL="0" lvl="2" indent="0" algn="r">
              <a:spcBef>
                <a:spcPts val="0"/>
              </a:spcBef>
              <a:buNone/>
              <a:defRPr sz="800">
                <a:solidFill>
                  <a:schemeClr val="lt1"/>
                </a:solidFill>
                <a:latin typeface="Arial"/>
                <a:ea typeface="Arial"/>
                <a:cs typeface="Arial"/>
                <a:sym typeface="Arial"/>
              </a:defRPr>
            </a:lvl3pPr>
            <a:lvl4pPr marL="0" lvl="3" indent="0" algn="r">
              <a:spcBef>
                <a:spcPts val="0"/>
              </a:spcBef>
              <a:buNone/>
              <a:defRPr sz="800">
                <a:solidFill>
                  <a:schemeClr val="lt1"/>
                </a:solidFill>
                <a:latin typeface="Arial"/>
                <a:ea typeface="Arial"/>
                <a:cs typeface="Arial"/>
                <a:sym typeface="Arial"/>
              </a:defRPr>
            </a:lvl4pPr>
            <a:lvl5pPr marL="0" lvl="4" indent="0" algn="r">
              <a:spcBef>
                <a:spcPts val="0"/>
              </a:spcBef>
              <a:buNone/>
              <a:defRPr sz="800">
                <a:solidFill>
                  <a:schemeClr val="lt1"/>
                </a:solidFill>
                <a:latin typeface="Arial"/>
                <a:ea typeface="Arial"/>
                <a:cs typeface="Arial"/>
                <a:sym typeface="Arial"/>
              </a:defRPr>
            </a:lvl5pPr>
            <a:lvl6pPr marL="0" lvl="5" indent="0" algn="r">
              <a:spcBef>
                <a:spcPts val="0"/>
              </a:spcBef>
              <a:buNone/>
              <a:defRPr sz="800">
                <a:solidFill>
                  <a:schemeClr val="lt1"/>
                </a:solidFill>
                <a:latin typeface="Arial"/>
                <a:ea typeface="Arial"/>
                <a:cs typeface="Arial"/>
                <a:sym typeface="Arial"/>
              </a:defRPr>
            </a:lvl6pPr>
            <a:lvl7pPr marL="0" lvl="6" indent="0" algn="r">
              <a:spcBef>
                <a:spcPts val="0"/>
              </a:spcBef>
              <a:buNone/>
              <a:defRPr sz="800">
                <a:solidFill>
                  <a:schemeClr val="lt1"/>
                </a:solidFill>
                <a:latin typeface="Arial"/>
                <a:ea typeface="Arial"/>
                <a:cs typeface="Arial"/>
                <a:sym typeface="Arial"/>
              </a:defRPr>
            </a:lvl7pPr>
            <a:lvl8pPr marL="0" lvl="7" indent="0" algn="r">
              <a:spcBef>
                <a:spcPts val="0"/>
              </a:spcBef>
              <a:buNone/>
              <a:defRPr sz="800">
                <a:solidFill>
                  <a:schemeClr val="lt1"/>
                </a:solidFill>
                <a:latin typeface="Arial"/>
                <a:ea typeface="Arial"/>
                <a:cs typeface="Arial"/>
                <a:sym typeface="Arial"/>
              </a:defRPr>
            </a:lvl8pPr>
            <a:lvl9pPr marL="0" lvl="8" indent="0" algn="r">
              <a:spcBef>
                <a:spcPts val="0"/>
              </a:spcBef>
              <a:buNone/>
              <a:defRPr sz="8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432" name="Google Shape;432;p73"/>
          <p:cNvSpPr txBox="1"/>
          <p:nvPr/>
        </p:nvSpPr>
        <p:spPr>
          <a:xfrm>
            <a:off x="8060266" y="4856048"/>
            <a:ext cx="685800" cy="196207"/>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GB" sz="800">
                <a:solidFill>
                  <a:schemeClr val="lt1"/>
                </a:solidFill>
                <a:latin typeface="Arial"/>
                <a:ea typeface="Arial"/>
                <a:cs typeface="Arial"/>
                <a:sym typeface="Arial"/>
              </a:rPr>
              <a:t>‹#›</a:t>
            </a:fld>
            <a:endParaRPr sz="1400">
              <a:solidFill>
                <a:schemeClr val="lt1"/>
              </a:solidFill>
              <a:latin typeface="Arial"/>
              <a:ea typeface="Arial"/>
              <a:cs typeface="Arial"/>
              <a:sym typeface="Arial"/>
            </a:endParaRPr>
          </a:p>
        </p:txBody>
      </p:sp>
      <p:sp>
        <p:nvSpPr>
          <p:cNvPr id="433" name="Google Shape;433;p73"/>
          <p:cNvSpPr txBox="1">
            <a:spLocks noGrp="1"/>
          </p:cNvSpPr>
          <p:nvPr>
            <p:ph type="body" idx="1"/>
          </p:nvPr>
        </p:nvSpPr>
        <p:spPr>
          <a:xfrm>
            <a:off x="333375" y="802577"/>
            <a:ext cx="8477250" cy="3862317"/>
          </a:xfrm>
          <a:prstGeom prst="rect">
            <a:avLst/>
          </a:prstGeom>
          <a:noFill/>
          <a:ln>
            <a:noFill/>
          </a:ln>
        </p:spPr>
        <p:txBody>
          <a:bodyPr spcFirstLastPara="1" wrap="square" lIns="68575" tIns="34275" rIns="68575" bIns="34275" anchor="t" anchorCtr="0">
            <a:noAutofit/>
          </a:bodyPr>
          <a:lstStyle>
            <a:lvl1pPr marL="457200" lvl="0" indent="-298450" algn="l">
              <a:lnSpc>
                <a:spcPct val="90000"/>
              </a:lnSpc>
              <a:spcBef>
                <a:spcPts val="800"/>
              </a:spcBef>
              <a:spcAft>
                <a:spcPts val="0"/>
              </a:spcAft>
              <a:buClr>
                <a:schemeClr val="lt1"/>
              </a:buClr>
              <a:buSzPts val="1100"/>
              <a:buChar char="•"/>
              <a:defRPr>
                <a:solidFill>
                  <a:schemeClr val="lt1"/>
                </a:solidFill>
              </a:defRPr>
            </a:lvl1pPr>
            <a:lvl2pPr marL="914400" lvl="1" indent="-285750" algn="l">
              <a:lnSpc>
                <a:spcPct val="90000"/>
              </a:lnSpc>
              <a:spcBef>
                <a:spcPts val="800"/>
              </a:spcBef>
              <a:spcAft>
                <a:spcPts val="0"/>
              </a:spcAft>
              <a:buClr>
                <a:schemeClr val="lt1"/>
              </a:buClr>
              <a:buSzPts val="900"/>
              <a:buChar char="−"/>
              <a:defRPr>
                <a:solidFill>
                  <a:schemeClr val="lt1"/>
                </a:solidFill>
              </a:defRPr>
            </a:lvl2pPr>
            <a:lvl3pPr marL="1371600" lvl="2" indent="-279400" algn="l">
              <a:lnSpc>
                <a:spcPct val="90000"/>
              </a:lnSpc>
              <a:spcBef>
                <a:spcPts val="800"/>
              </a:spcBef>
              <a:spcAft>
                <a:spcPts val="0"/>
              </a:spcAft>
              <a:buClr>
                <a:schemeClr val="lt1"/>
              </a:buClr>
              <a:buSzPts val="800"/>
              <a:buChar char="•"/>
              <a:defRPr>
                <a:solidFill>
                  <a:schemeClr val="lt1"/>
                </a:solidFill>
              </a:defRPr>
            </a:lvl3pPr>
            <a:lvl4pPr marL="1828800" lvl="3" indent="-273050" algn="l">
              <a:lnSpc>
                <a:spcPct val="90000"/>
              </a:lnSpc>
              <a:spcBef>
                <a:spcPts val="800"/>
              </a:spcBef>
              <a:spcAft>
                <a:spcPts val="0"/>
              </a:spcAft>
              <a:buClr>
                <a:schemeClr val="lt1"/>
              </a:buClr>
              <a:buSzPts val="700"/>
              <a:buChar char="−"/>
              <a:defRPr>
                <a:solidFill>
                  <a:schemeClr val="lt1"/>
                </a:solidFill>
              </a:defRPr>
            </a:lvl4pPr>
            <a:lvl5pPr marL="2286000" lvl="4" indent="-266700" algn="l">
              <a:lnSpc>
                <a:spcPct val="90000"/>
              </a:lnSpc>
              <a:spcBef>
                <a:spcPts val="800"/>
              </a:spcBef>
              <a:spcAft>
                <a:spcPts val="0"/>
              </a:spcAft>
              <a:buClr>
                <a:schemeClr val="lt1"/>
              </a:buClr>
              <a:buSzPts val="6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4"/>
        <p:cNvGrpSpPr/>
        <p:nvPr/>
      </p:nvGrpSpPr>
      <p:grpSpPr>
        <a:xfrm>
          <a:off x="0" y="0"/>
          <a:ext cx="0" cy="0"/>
          <a:chOff x="0" y="0"/>
          <a:chExt cx="0" cy="0"/>
        </a:xfrm>
      </p:grpSpPr>
      <p:sp>
        <p:nvSpPr>
          <p:cNvPr id="435" name="Google Shape;435;p74"/>
          <p:cNvSpPr txBox="1">
            <a:spLocks noGrp="1"/>
          </p:cNvSpPr>
          <p:nvPr>
            <p:ph type="title"/>
          </p:nvPr>
        </p:nvSpPr>
        <p:spPr>
          <a:xfrm>
            <a:off x="333375" y="251714"/>
            <a:ext cx="8477250" cy="401771"/>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rgbClr val="737577"/>
              </a:buClr>
              <a:buSzPts val="2100"/>
              <a:buFont typeface="Arial"/>
              <a:buNone/>
              <a:defRPr>
                <a:solidFill>
                  <a:srgbClr val="737577"/>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36" name="Google Shape;436;p74"/>
          <p:cNvSpPr txBox="1">
            <a:spLocks noGrp="1"/>
          </p:cNvSpPr>
          <p:nvPr>
            <p:ph type="ftr" idx="11"/>
          </p:nvPr>
        </p:nvSpPr>
        <p:spPr>
          <a:xfrm>
            <a:off x="1736002" y="5376501"/>
            <a:ext cx="5671997" cy="17260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37" name="Google Shape;437;p74"/>
          <p:cNvSpPr txBox="1">
            <a:spLocks noGrp="1"/>
          </p:cNvSpPr>
          <p:nvPr>
            <p:ph type="sldNum" idx="12"/>
          </p:nvPr>
        </p:nvSpPr>
        <p:spPr>
          <a:xfrm>
            <a:off x="8053058" y="5376501"/>
            <a:ext cx="699947" cy="17260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38"/>
        <p:cNvGrpSpPr/>
        <p:nvPr/>
      </p:nvGrpSpPr>
      <p:grpSpPr>
        <a:xfrm>
          <a:off x="0" y="0"/>
          <a:ext cx="0" cy="0"/>
          <a:chOff x="0" y="0"/>
          <a:chExt cx="0" cy="0"/>
        </a:xfrm>
      </p:grpSpPr>
      <p:sp>
        <p:nvSpPr>
          <p:cNvPr id="439" name="Google Shape;439;p75"/>
          <p:cNvSpPr txBox="1">
            <a:spLocks noGrp="1"/>
          </p:cNvSpPr>
          <p:nvPr>
            <p:ph type="title"/>
          </p:nvPr>
        </p:nvSpPr>
        <p:spPr>
          <a:xfrm>
            <a:off x="311700" y="445025"/>
            <a:ext cx="8520525" cy="572625"/>
          </a:xfrm>
          <a:prstGeom prst="rect">
            <a:avLst/>
          </a:prstGeom>
        </p:spPr>
        <p:txBody>
          <a:bodyPr spcFirstLastPara="1" wrap="square" lIns="68575" tIns="34275" rIns="68575" bIns="34275" anchor="t" anchorCtr="0">
            <a:noAutofit/>
          </a:bodyPr>
          <a:lstStyle>
            <a:lvl1pPr lvl="0" rtl="0">
              <a:spcBef>
                <a:spcPts val="0"/>
              </a:spcBef>
              <a:spcAft>
                <a:spcPts val="0"/>
              </a:spcAft>
              <a:buSzPts val="21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40" name="Google Shape;440;p75"/>
          <p:cNvSpPr txBox="1">
            <a:spLocks noGrp="1"/>
          </p:cNvSpPr>
          <p:nvPr>
            <p:ph type="body" idx="1"/>
          </p:nvPr>
        </p:nvSpPr>
        <p:spPr>
          <a:xfrm>
            <a:off x="311700" y="1152475"/>
            <a:ext cx="8520525" cy="3416400"/>
          </a:xfrm>
          <a:prstGeom prst="rect">
            <a:avLst/>
          </a:prstGeom>
        </p:spPr>
        <p:txBody>
          <a:bodyPr spcFirstLastPara="1" wrap="square" lIns="68575" tIns="34275" rIns="68575" bIns="34275" anchor="t" anchorCtr="0">
            <a:noAutofit/>
          </a:bodyPr>
          <a:lstStyle>
            <a:lvl1pPr marL="457200" lvl="0" indent="-298450" rtl="0">
              <a:spcBef>
                <a:spcPts val="800"/>
              </a:spcBef>
              <a:spcAft>
                <a:spcPts val="0"/>
              </a:spcAft>
              <a:buSzPts val="1100"/>
              <a:buChar char="•"/>
              <a:defRPr/>
            </a:lvl1pPr>
            <a:lvl2pPr marL="914400" lvl="1" indent="-285750" rtl="0">
              <a:spcBef>
                <a:spcPts val="800"/>
              </a:spcBef>
              <a:spcAft>
                <a:spcPts val="0"/>
              </a:spcAft>
              <a:buSzPts val="900"/>
              <a:buChar char="−"/>
              <a:defRPr/>
            </a:lvl2pPr>
            <a:lvl3pPr marL="1371600" lvl="2" indent="-279400" rtl="0">
              <a:spcBef>
                <a:spcPts val="800"/>
              </a:spcBef>
              <a:spcAft>
                <a:spcPts val="0"/>
              </a:spcAft>
              <a:buSzPts val="800"/>
              <a:buChar char="•"/>
              <a:defRPr/>
            </a:lvl3pPr>
            <a:lvl4pPr marL="1828800" lvl="3" indent="-273050" rtl="0">
              <a:spcBef>
                <a:spcPts val="800"/>
              </a:spcBef>
              <a:spcAft>
                <a:spcPts val="0"/>
              </a:spcAft>
              <a:buSzPts val="700"/>
              <a:buChar char="−"/>
              <a:defRPr/>
            </a:lvl4pPr>
            <a:lvl5pPr marL="2286000" lvl="4" indent="-266700" rtl="0">
              <a:spcBef>
                <a:spcPts val="800"/>
              </a:spcBef>
              <a:spcAft>
                <a:spcPts val="0"/>
              </a:spcAft>
              <a:buSzPts val="6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441" name="Google Shape;441;p75"/>
          <p:cNvSpPr txBox="1">
            <a:spLocks noGrp="1"/>
          </p:cNvSpPr>
          <p:nvPr>
            <p:ph type="sldNum" idx="12"/>
          </p:nvPr>
        </p:nvSpPr>
        <p:spPr>
          <a:xfrm>
            <a:off x="8472458" y="4663217"/>
            <a:ext cx="548775" cy="393525"/>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48"/>
        <p:cNvGrpSpPr/>
        <p:nvPr/>
      </p:nvGrpSpPr>
      <p:grpSpPr>
        <a:xfrm>
          <a:off x="0" y="0"/>
          <a:ext cx="0" cy="0"/>
          <a:chOff x="0" y="0"/>
          <a:chExt cx="0" cy="0"/>
        </a:xfrm>
      </p:grpSpPr>
      <p:sp>
        <p:nvSpPr>
          <p:cNvPr id="449" name="Google Shape;449;p77"/>
          <p:cNvSpPr txBox="1">
            <a:spLocks noGrp="1"/>
          </p:cNvSpPr>
          <p:nvPr>
            <p:ph type="ctrTitle"/>
          </p:nvPr>
        </p:nvSpPr>
        <p:spPr>
          <a:xfrm>
            <a:off x="685800" y="1597819"/>
            <a:ext cx="7772400" cy="11025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450" name="Google Shape;450;p77"/>
          <p:cNvSpPr txBox="1">
            <a:spLocks noGrp="1"/>
          </p:cNvSpPr>
          <p:nvPr>
            <p:ph type="subTitle" idx="1"/>
          </p:nvPr>
        </p:nvSpPr>
        <p:spPr>
          <a:xfrm>
            <a:off x="1371600" y="2914650"/>
            <a:ext cx="6400800" cy="1314450"/>
          </a:xfrm>
          <a:prstGeom prst="rect">
            <a:avLst/>
          </a:prstGeom>
          <a:noFill/>
          <a:ln>
            <a:noFill/>
          </a:ln>
        </p:spPr>
        <p:txBody>
          <a:bodyPr spcFirstLastPara="1" wrap="square" lIns="68575" tIns="34275" rIns="68575" bIns="34275" anchor="t" anchorCtr="0">
            <a:noAutofit/>
          </a:bodyPr>
          <a:lstStyle>
            <a:lvl1pPr marR="0" lvl="0" algn="ctr" rtl="0">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R="0" lvl="1" algn="ctr" rtl="0">
              <a:spcBef>
                <a:spcPts val="400"/>
              </a:spcBef>
              <a:spcAft>
                <a:spcPts val="0"/>
              </a:spcAft>
              <a:buClr>
                <a:srgbClr val="888888"/>
              </a:buClr>
              <a:buSzPts val="2100"/>
              <a:buFont typeface="Arial"/>
              <a:buNone/>
              <a:defRPr sz="2100" b="0" i="0" u="none" strike="noStrike" cap="none">
                <a:solidFill>
                  <a:srgbClr val="888888"/>
                </a:solidFill>
                <a:latin typeface="Calibri"/>
                <a:ea typeface="Calibri"/>
                <a:cs typeface="Calibri"/>
                <a:sym typeface="Calibri"/>
              </a:defRPr>
            </a:lvl2pPr>
            <a:lvl3pPr marR="0" lvl="2" algn="ctr" rtl="0">
              <a:spcBef>
                <a:spcPts val="4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R="0" lvl="3" algn="ctr" rtl="0">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4pPr>
            <a:lvl5pPr marR="0" lvl="4" algn="ctr" rtl="0">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5pPr>
            <a:lvl6pPr marR="0" lvl="5" algn="ctr" rtl="0">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6pPr>
            <a:lvl7pPr marR="0" lvl="6" algn="ctr" rtl="0">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7pPr>
            <a:lvl8pPr marR="0" lvl="7" algn="ctr" rtl="0">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8pPr>
            <a:lvl9pPr marR="0" lvl="8" algn="ctr" rtl="0">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9pPr>
          </a:lstStyle>
          <a:p>
            <a:endParaRPr/>
          </a:p>
        </p:txBody>
      </p:sp>
      <p:sp>
        <p:nvSpPr>
          <p:cNvPr id="451" name="Google Shape;451;p77"/>
          <p:cNvSpPr txBox="1">
            <a:spLocks noGrp="1"/>
          </p:cNvSpPr>
          <p:nvPr>
            <p:ph type="dt" idx="10"/>
          </p:nvPr>
        </p:nvSpPr>
        <p:spPr>
          <a:xfrm>
            <a:off x="457200" y="4767263"/>
            <a:ext cx="2133675" cy="273825"/>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52" name="Google Shape;452;p77"/>
          <p:cNvSpPr txBox="1">
            <a:spLocks noGrp="1"/>
          </p:cNvSpPr>
          <p:nvPr>
            <p:ph type="ftr" idx="11"/>
          </p:nvPr>
        </p:nvSpPr>
        <p:spPr>
          <a:xfrm>
            <a:off x="3124200" y="4767263"/>
            <a:ext cx="2895525" cy="273825"/>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53" name="Google Shape;453;p77"/>
          <p:cNvSpPr txBox="1">
            <a:spLocks noGrp="1"/>
          </p:cNvSpPr>
          <p:nvPr>
            <p:ph type="sldNum" idx="12"/>
          </p:nvPr>
        </p:nvSpPr>
        <p:spPr>
          <a:xfrm>
            <a:off x="6553200" y="4767263"/>
            <a:ext cx="2133675" cy="2738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54"/>
        <p:cNvGrpSpPr/>
        <p:nvPr/>
      </p:nvGrpSpPr>
      <p:grpSpPr>
        <a:xfrm>
          <a:off x="0" y="0"/>
          <a:ext cx="0" cy="0"/>
          <a:chOff x="0" y="0"/>
          <a:chExt cx="0" cy="0"/>
        </a:xfrm>
      </p:grpSpPr>
      <p:sp>
        <p:nvSpPr>
          <p:cNvPr id="455" name="Google Shape;455;p78"/>
          <p:cNvSpPr txBox="1">
            <a:spLocks noGrp="1"/>
          </p:cNvSpPr>
          <p:nvPr>
            <p:ph type="title"/>
          </p:nvPr>
        </p:nvSpPr>
        <p:spPr>
          <a:xfrm>
            <a:off x="457200" y="205978"/>
            <a:ext cx="8229600" cy="85725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456" name="Google Shape;456;p78"/>
          <p:cNvSpPr txBox="1">
            <a:spLocks noGrp="1"/>
          </p:cNvSpPr>
          <p:nvPr>
            <p:ph type="body" idx="1"/>
          </p:nvPr>
        </p:nvSpPr>
        <p:spPr>
          <a:xfrm>
            <a:off x="457200" y="1200150"/>
            <a:ext cx="8229600" cy="3394575"/>
          </a:xfrm>
          <a:prstGeom prst="rect">
            <a:avLst/>
          </a:prstGeom>
          <a:noFill/>
          <a:ln>
            <a:noFill/>
          </a:ln>
        </p:spPr>
        <p:txBody>
          <a:bodyPr spcFirstLastPara="1" wrap="square" lIns="68575" tIns="34275" rIns="68575" bIns="34275" anchor="t" anchorCtr="0">
            <a:noAutofit/>
          </a:bodyPr>
          <a:lstStyle>
            <a:lvl1pPr marL="457200" marR="0" lvl="0" indent="-381000" algn="l" rtl="0">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57" name="Google Shape;457;p78"/>
          <p:cNvSpPr txBox="1">
            <a:spLocks noGrp="1"/>
          </p:cNvSpPr>
          <p:nvPr>
            <p:ph type="dt" idx="10"/>
          </p:nvPr>
        </p:nvSpPr>
        <p:spPr>
          <a:xfrm>
            <a:off x="457200" y="4767263"/>
            <a:ext cx="2133675" cy="273825"/>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58" name="Google Shape;458;p78"/>
          <p:cNvSpPr txBox="1">
            <a:spLocks noGrp="1"/>
          </p:cNvSpPr>
          <p:nvPr>
            <p:ph type="ftr" idx="11"/>
          </p:nvPr>
        </p:nvSpPr>
        <p:spPr>
          <a:xfrm>
            <a:off x="3124200" y="4767263"/>
            <a:ext cx="2895525" cy="273825"/>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59" name="Google Shape;459;p78"/>
          <p:cNvSpPr txBox="1">
            <a:spLocks noGrp="1"/>
          </p:cNvSpPr>
          <p:nvPr>
            <p:ph type="sldNum" idx="12"/>
          </p:nvPr>
        </p:nvSpPr>
        <p:spPr>
          <a:xfrm>
            <a:off x="6553200" y="4767263"/>
            <a:ext cx="2133675" cy="2738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0"/>
        <p:cNvGrpSpPr/>
        <p:nvPr/>
      </p:nvGrpSpPr>
      <p:grpSpPr>
        <a:xfrm>
          <a:off x="0" y="0"/>
          <a:ext cx="0" cy="0"/>
          <a:chOff x="0" y="0"/>
          <a:chExt cx="0" cy="0"/>
        </a:xfrm>
      </p:grpSpPr>
      <p:sp>
        <p:nvSpPr>
          <p:cNvPr id="461" name="Google Shape;461;p79"/>
          <p:cNvSpPr txBox="1">
            <a:spLocks noGrp="1"/>
          </p:cNvSpPr>
          <p:nvPr>
            <p:ph type="dt" idx="10"/>
          </p:nvPr>
        </p:nvSpPr>
        <p:spPr>
          <a:xfrm>
            <a:off x="457200" y="4767263"/>
            <a:ext cx="2133675" cy="273825"/>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62" name="Google Shape;462;p79"/>
          <p:cNvSpPr txBox="1">
            <a:spLocks noGrp="1"/>
          </p:cNvSpPr>
          <p:nvPr>
            <p:ph type="ftr" idx="11"/>
          </p:nvPr>
        </p:nvSpPr>
        <p:spPr>
          <a:xfrm>
            <a:off x="3124200" y="4767263"/>
            <a:ext cx="2895525" cy="273825"/>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63" name="Google Shape;463;p79"/>
          <p:cNvSpPr txBox="1">
            <a:spLocks noGrp="1"/>
          </p:cNvSpPr>
          <p:nvPr>
            <p:ph type="sldNum" idx="12"/>
          </p:nvPr>
        </p:nvSpPr>
        <p:spPr>
          <a:xfrm>
            <a:off x="6553200" y="4767263"/>
            <a:ext cx="2133675" cy="2738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64"/>
        <p:cNvGrpSpPr/>
        <p:nvPr/>
      </p:nvGrpSpPr>
      <p:grpSpPr>
        <a:xfrm>
          <a:off x="0" y="0"/>
          <a:ext cx="0" cy="0"/>
          <a:chOff x="0" y="0"/>
          <a:chExt cx="0" cy="0"/>
        </a:xfrm>
      </p:grpSpPr>
      <p:sp>
        <p:nvSpPr>
          <p:cNvPr id="465" name="Google Shape;465;p80"/>
          <p:cNvSpPr txBox="1">
            <a:spLocks noGrp="1"/>
          </p:cNvSpPr>
          <p:nvPr>
            <p:ph type="title"/>
          </p:nvPr>
        </p:nvSpPr>
        <p:spPr>
          <a:xfrm>
            <a:off x="1792288" y="3600450"/>
            <a:ext cx="5486400" cy="425025"/>
          </a:xfrm>
          <a:prstGeom prst="rect">
            <a:avLst/>
          </a:prstGeom>
          <a:noFill/>
          <a:ln>
            <a:noFill/>
          </a:ln>
        </p:spPr>
        <p:txBody>
          <a:bodyPr spcFirstLastPara="1" wrap="square" lIns="68575" tIns="34275" rIns="68575" bIns="34275" anchor="b" anchorCtr="0">
            <a:noAutofit/>
          </a:bodyPr>
          <a:lstStyle>
            <a:lvl1pPr marR="0" lvl="0" algn="l" rtl="0">
              <a:spcBef>
                <a:spcPts val="0"/>
              </a:spcBef>
              <a:spcAft>
                <a:spcPts val="0"/>
              </a:spcAft>
              <a:buClr>
                <a:schemeClr val="dk1"/>
              </a:buClr>
              <a:buSzPts val="1500"/>
              <a:buFont typeface="Calibri"/>
              <a:buNone/>
              <a:defRPr sz="1500" b="1"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466" name="Google Shape;466;p80"/>
          <p:cNvSpPr>
            <a:spLocks noGrp="1"/>
          </p:cNvSpPr>
          <p:nvPr>
            <p:ph type="pic" idx="2"/>
          </p:nvPr>
        </p:nvSpPr>
        <p:spPr>
          <a:xfrm>
            <a:off x="1792288" y="459581"/>
            <a:ext cx="5486400" cy="3086100"/>
          </a:xfrm>
          <a:prstGeom prst="rect">
            <a:avLst/>
          </a:prstGeom>
          <a:noFill/>
          <a:ln>
            <a:noFill/>
          </a:ln>
        </p:spPr>
        <p:txBody>
          <a:bodyPr spcFirstLastPara="1" wrap="square" lIns="68575" tIns="34275" rIns="68575" bIns="34275" anchor="t" anchorCtr="0">
            <a:noAutofit/>
          </a:bodyPr>
          <a:lstStyle>
            <a:lvl1pPr marR="0" lvl="0" algn="l" rtl="0">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467" name="Google Shape;467;p80"/>
          <p:cNvSpPr txBox="1">
            <a:spLocks noGrp="1"/>
          </p:cNvSpPr>
          <p:nvPr>
            <p:ph type="body" idx="1"/>
          </p:nvPr>
        </p:nvSpPr>
        <p:spPr>
          <a:xfrm>
            <a:off x="1792288" y="4025503"/>
            <a:ext cx="5486400" cy="603675"/>
          </a:xfrm>
          <a:prstGeom prst="rect">
            <a:avLst/>
          </a:prstGeom>
          <a:noFill/>
          <a:ln>
            <a:noFill/>
          </a:ln>
        </p:spPr>
        <p:txBody>
          <a:bodyPr spcFirstLastPara="1" wrap="square" lIns="68575" tIns="34275" rIns="68575" bIns="34275" anchor="t" anchorCtr="0">
            <a:noAutofit/>
          </a:bodyPr>
          <a:lstStyle>
            <a:lvl1pPr marL="457200" marR="0" lvl="0" indent="-228600" algn="l" rtl="0">
              <a:spcBef>
                <a:spcPts val="2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1pPr>
            <a:lvl2pPr marL="914400" marR="0" lvl="1" indent="-228600" algn="l" rtl="0">
              <a:spcBef>
                <a:spcPts val="2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3pPr>
            <a:lvl4pPr marL="1828800" marR="0" lvl="3" indent="-228600" algn="l" rtl="0">
              <a:spcBef>
                <a:spcPts val="100"/>
              </a:spcBef>
              <a:spcAft>
                <a:spcPts val="0"/>
              </a:spcAft>
              <a:buClr>
                <a:schemeClr val="dk1"/>
              </a:buClr>
              <a:buSzPts val="700"/>
              <a:buFont typeface="Arial"/>
              <a:buNone/>
              <a:defRPr sz="700" b="0" i="0" u="none" strike="noStrike" cap="none">
                <a:solidFill>
                  <a:schemeClr val="dk1"/>
                </a:solidFill>
                <a:latin typeface="Calibri"/>
                <a:ea typeface="Calibri"/>
                <a:cs typeface="Calibri"/>
                <a:sym typeface="Calibri"/>
              </a:defRPr>
            </a:lvl4pPr>
            <a:lvl5pPr marL="2286000" marR="0" lvl="4" indent="-228600" algn="l" rtl="0">
              <a:spcBef>
                <a:spcPts val="100"/>
              </a:spcBef>
              <a:spcAft>
                <a:spcPts val="0"/>
              </a:spcAft>
              <a:buClr>
                <a:schemeClr val="dk1"/>
              </a:buClr>
              <a:buSzPts val="700"/>
              <a:buFont typeface="Arial"/>
              <a:buNone/>
              <a:defRPr sz="700" b="0" i="0" u="none" strike="noStrike" cap="none">
                <a:solidFill>
                  <a:schemeClr val="dk1"/>
                </a:solidFill>
                <a:latin typeface="Calibri"/>
                <a:ea typeface="Calibri"/>
                <a:cs typeface="Calibri"/>
                <a:sym typeface="Calibri"/>
              </a:defRPr>
            </a:lvl5pPr>
            <a:lvl6pPr marL="2743200" marR="0" lvl="5" indent="-228600" algn="l" rtl="0">
              <a:spcBef>
                <a:spcPts val="100"/>
              </a:spcBef>
              <a:spcAft>
                <a:spcPts val="0"/>
              </a:spcAft>
              <a:buClr>
                <a:schemeClr val="dk1"/>
              </a:buClr>
              <a:buSzPts val="700"/>
              <a:buFont typeface="Arial"/>
              <a:buNone/>
              <a:defRPr sz="700" b="0" i="0" u="none" strike="noStrike" cap="none">
                <a:solidFill>
                  <a:schemeClr val="dk1"/>
                </a:solidFill>
                <a:latin typeface="Calibri"/>
                <a:ea typeface="Calibri"/>
                <a:cs typeface="Calibri"/>
                <a:sym typeface="Calibri"/>
              </a:defRPr>
            </a:lvl6pPr>
            <a:lvl7pPr marL="3200400" marR="0" lvl="6" indent="-228600" algn="l" rtl="0">
              <a:spcBef>
                <a:spcPts val="100"/>
              </a:spcBef>
              <a:spcAft>
                <a:spcPts val="0"/>
              </a:spcAft>
              <a:buClr>
                <a:schemeClr val="dk1"/>
              </a:buClr>
              <a:buSzPts val="700"/>
              <a:buFont typeface="Arial"/>
              <a:buNone/>
              <a:defRPr sz="700" b="0" i="0" u="none" strike="noStrike" cap="none">
                <a:solidFill>
                  <a:schemeClr val="dk1"/>
                </a:solidFill>
                <a:latin typeface="Calibri"/>
                <a:ea typeface="Calibri"/>
                <a:cs typeface="Calibri"/>
                <a:sym typeface="Calibri"/>
              </a:defRPr>
            </a:lvl7pPr>
            <a:lvl8pPr marL="3657600" marR="0" lvl="7" indent="-228600" algn="l" rtl="0">
              <a:spcBef>
                <a:spcPts val="100"/>
              </a:spcBef>
              <a:spcAft>
                <a:spcPts val="0"/>
              </a:spcAft>
              <a:buClr>
                <a:schemeClr val="dk1"/>
              </a:buClr>
              <a:buSzPts val="700"/>
              <a:buFont typeface="Arial"/>
              <a:buNone/>
              <a:defRPr sz="700" b="0" i="0" u="none" strike="noStrike" cap="none">
                <a:solidFill>
                  <a:schemeClr val="dk1"/>
                </a:solidFill>
                <a:latin typeface="Calibri"/>
                <a:ea typeface="Calibri"/>
                <a:cs typeface="Calibri"/>
                <a:sym typeface="Calibri"/>
              </a:defRPr>
            </a:lvl8pPr>
            <a:lvl9pPr marL="4114800" marR="0" lvl="8" indent="-228600" algn="l" rtl="0">
              <a:spcBef>
                <a:spcPts val="100"/>
              </a:spcBef>
              <a:spcAft>
                <a:spcPts val="0"/>
              </a:spcAft>
              <a:buClr>
                <a:schemeClr val="dk1"/>
              </a:buClr>
              <a:buSzPts val="700"/>
              <a:buFont typeface="Arial"/>
              <a:buNone/>
              <a:defRPr sz="700" b="0" i="0" u="none" strike="noStrike" cap="none">
                <a:solidFill>
                  <a:schemeClr val="dk1"/>
                </a:solidFill>
                <a:latin typeface="Calibri"/>
                <a:ea typeface="Calibri"/>
                <a:cs typeface="Calibri"/>
                <a:sym typeface="Calibri"/>
              </a:defRPr>
            </a:lvl9pPr>
          </a:lstStyle>
          <a:p>
            <a:endParaRPr/>
          </a:p>
        </p:txBody>
      </p:sp>
      <p:sp>
        <p:nvSpPr>
          <p:cNvPr id="468" name="Google Shape;468;p80"/>
          <p:cNvSpPr txBox="1">
            <a:spLocks noGrp="1"/>
          </p:cNvSpPr>
          <p:nvPr>
            <p:ph type="dt" idx="10"/>
          </p:nvPr>
        </p:nvSpPr>
        <p:spPr>
          <a:xfrm>
            <a:off x="457200" y="4767263"/>
            <a:ext cx="2133675" cy="273825"/>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69" name="Google Shape;469;p80"/>
          <p:cNvSpPr txBox="1">
            <a:spLocks noGrp="1"/>
          </p:cNvSpPr>
          <p:nvPr>
            <p:ph type="ftr" idx="11"/>
          </p:nvPr>
        </p:nvSpPr>
        <p:spPr>
          <a:xfrm>
            <a:off x="3124200" y="4767263"/>
            <a:ext cx="2895525" cy="273825"/>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70" name="Google Shape;470;p80"/>
          <p:cNvSpPr txBox="1">
            <a:spLocks noGrp="1"/>
          </p:cNvSpPr>
          <p:nvPr>
            <p:ph type="sldNum" idx="12"/>
          </p:nvPr>
        </p:nvSpPr>
        <p:spPr>
          <a:xfrm>
            <a:off x="6553200" y="4767263"/>
            <a:ext cx="2133675" cy="2738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1"/>
        <p:cNvGrpSpPr/>
        <p:nvPr/>
      </p:nvGrpSpPr>
      <p:grpSpPr>
        <a:xfrm>
          <a:off x="0" y="0"/>
          <a:ext cx="0" cy="0"/>
          <a:chOff x="0" y="0"/>
          <a:chExt cx="0" cy="0"/>
        </a:xfrm>
      </p:grpSpPr>
      <p:sp>
        <p:nvSpPr>
          <p:cNvPr id="472" name="Google Shape;472;p81"/>
          <p:cNvSpPr txBox="1">
            <a:spLocks noGrp="1"/>
          </p:cNvSpPr>
          <p:nvPr>
            <p:ph type="title"/>
          </p:nvPr>
        </p:nvSpPr>
        <p:spPr>
          <a:xfrm>
            <a:off x="457200" y="205978"/>
            <a:ext cx="8229600" cy="85725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473" name="Google Shape;473;p81"/>
          <p:cNvSpPr txBox="1">
            <a:spLocks noGrp="1"/>
          </p:cNvSpPr>
          <p:nvPr>
            <p:ph type="dt" idx="10"/>
          </p:nvPr>
        </p:nvSpPr>
        <p:spPr>
          <a:xfrm>
            <a:off x="457200" y="4767263"/>
            <a:ext cx="2133675" cy="273825"/>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74" name="Google Shape;474;p81"/>
          <p:cNvSpPr txBox="1">
            <a:spLocks noGrp="1"/>
          </p:cNvSpPr>
          <p:nvPr>
            <p:ph type="ftr" idx="11"/>
          </p:nvPr>
        </p:nvSpPr>
        <p:spPr>
          <a:xfrm>
            <a:off x="3124200" y="4767263"/>
            <a:ext cx="2895525" cy="273825"/>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75" name="Google Shape;475;p81"/>
          <p:cNvSpPr txBox="1">
            <a:spLocks noGrp="1"/>
          </p:cNvSpPr>
          <p:nvPr>
            <p:ph type="sldNum" idx="12"/>
          </p:nvPr>
        </p:nvSpPr>
        <p:spPr>
          <a:xfrm>
            <a:off x="6553200" y="4767263"/>
            <a:ext cx="2133675" cy="2738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6"/>
        <p:cNvGrpSpPr/>
        <p:nvPr/>
      </p:nvGrpSpPr>
      <p:grpSpPr>
        <a:xfrm>
          <a:off x="0" y="0"/>
          <a:ext cx="0" cy="0"/>
          <a:chOff x="0" y="0"/>
          <a:chExt cx="0" cy="0"/>
        </a:xfrm>
      </p:grpSpPr>
      <p:sp>
        <p:nvSpPr>
          <p:cNvPr id="477" name="Google Shape;477;p82"/>
          <p:cNvSpPr txBox="1">
            <a:spLocks noGrp="1"/>
          </p:cNvSpPr>
          <p:nvPr>
            <p:ph type="title"/>
          </p:nvPr>
        </p:nvSpPr>
        <p:spPr>
          <a:xfrm>
            <a:off x="457200" y="205978"/>
            <a:ext cx="8229600" cy="85725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478" name="Google Shape;478;p82"/>
          <p:cNvSpPr txBox="1">
            <a:spLocks noGrp="1"/>
          </p:cNvSpPr>
          <p:nvPr>
            <p:ph type="body" idx="1"/>
          </p:nvPr>
        </p:nvSpPr>
        <p:spPr>
          <a:xfrm>
            <a:off x="457200" y="1200150"/>
            <a:ext cx="4038525" cy="3394575"/>
          </a:xfrm>
          <a:prstGeom prst="rect">
            <a:avLst/>
          </a:prstGeom>
          <a:noFill/>
          <a:ln>
            <a:noFill/>
          </a:ln>
        </p:spPr>
        <p:txBody>
          <a:bodyPr spcFirstLastPara="1" wrap="square" lIns="68575" tIns="34275" rIns="68575" bIns="34275" anchor="t" anchorCtr="0">
            <a:noAutofit/>
          </a:bodyPr>
          <a:lstStyle>
            <a:lvl1pPr marL="457200" marR="0" lvl="0" indent="-361950" algn="l" rtl="0">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79" name="Google Shape;479;p82"/>
          <p:cNvSpPr txBox="1">
            <a:spLocks noGrp="1"/>
          </p:cNvSpPr>
          <p:nvPr>
            <p:ph type="body" idx="2"/>
          </p:nvPr>
        </p:nvSpPr>
        <p:spPr>
          <a:xfrm>
            <a:off x="4648200" y="1200150"/>
            <a:ext cx="4038525" cy="3394575"/>
          </a:xfrm>
          <a:prstGeom prst="rect">
            <a:avLst/>
          </a:prstGeom>
          <a:noFill/>
          <a:ln>
            <a:noFill/>
          </a:ln>
        </p:spPr>
        <p:txBody>
          <a:bodyPr spcFirstLastPara="1" wrap="square" lIns="68575" tIns="34275" rIns="68575" bIns="34275" anchor="t" anchorCtr="0">
            <a:noAutofit/>
          </a:bodyPr>
          <a:lstStyle>
            <a:lvl1pPr marL="457200" marR="0" lvl="0" indent="-361950" algn="l" rtl="0">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80" name="Google Shape;480;p82"/>
          <p:cNvSpPr txBox="1">
            <a:spLocks noGrp="1"/>
          </p:cNvSpPr>
          <p:nvPr>
            <p:ph type="dt" idx="10"/>
          </p:nvPr>
        </p:nvSpPr>
        <p:spPr>
          <a:xfrm>
            <a:off x="457200" y="4767263"/>
            <a:ext cx="2133675" cy="273825"/>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81" name="Google Shape;481;p82"/>
          <p:cNvSpPr txBox="1">
            <a:spLocks noGrp="1"/>
          </p:cNvSpPr>
          <p:nvPr>
            <p:ph type="ftr" idx="11"/>
          </p:nvPr>
        </p:nvSpPr>
        <p:spPr>
          <a:xfrm>
            <a:off x="3124200" y="4767263"/>
            <a:ext cx="2895525" cy="273825"/>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82" name="Google Shape;482;p82"/>
          <p:cNvSpPr txBox="1">
            <a:spLocks noGrp="1"/>
          </p:cNvSpPr>
          <p:nvPr>
            <p:ph type="sldNum" idx="12"/>
          </p:nvPr>
        </p:nvSpPr>
        <p:spPr>
          <a:xfrm>
            <a:off x="6553200" y="4767263"/>
            <a:ext cx="2133675" cy="2738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3"/>
        <p:cNvGrpSpPr/>
        <p:nvPr/>
      </p:nvGrpSpPr>
      <p:grpSpPr>
        <a:xfrm>
          <a:off x="0" y="0"/>
          <a:ext cx="0" cy="0"/>
          <a:chOff x="0" y="0"/>
          <a:chExt cx="0" cy="0"/>
        </a:xfrm>
      </p:grpSpPr>
      <p:sp>
        <p:nvSpPr>
          <p:cNvPr id="484" name="Google Shape;484;p83"/>
          <p:cNvSpPr txBox="1">
            <a:spLocks noGrp="1"/>
          </p:cNvSpPr>
          <p:nvPr>
            <p:ph type="title"/>
          </p:nvPr>
        </p:nvSpPr>
        <p:spPr>
          <a:xfrm>
            <a:off x="722313" y="3305175"/>
            <a:ext cx="7772400" cy="10215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Clr>
                <a:schemeClr val="dk1"/>
              </a:buClr>
              <a:buSzPts val="3000"/>
              <a:buFont typeface="Calibri"/>
              <a:buNone/>
              <a:defRPr sz="3000" b="1"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485" name="Google Shape;485;p83"/>
          <p:cNvSpPr txBox="1">
            <a:spLocks noGrp="1"/>
          </p:cNvSpPr>
          <p:nvPr>
            <p:ph type="body" idx="1"/>
          </p:nvPr>
        </p:nvSpPr>
        <p:spPr>
          <a:xfrm>
            <a:off x="722313" y="2180035"/>
            <a:ext cx="7772400" cy="1125225"/>
          </a:xfrm>
          <a:prstGeom prst="rect">
            <a:avLst/>
          </a:prstGeom>
          <a:noFill/>
          <a:ln>
            <a:noFill/>
          </a:ln>
        </p:spPr>
        <p:txBody>
          <a:bodyPr spcFirstLastPara="1" wrap="square" lIns="68575" tIns="34275" rIns="68575" bIns="34275" anchor="b" anchorCtr="0">
            <a:noAutofit/>
          </a:bodyPr>
          <a:lstStyle>
            <a:lvl1pPr marL="457200" marR="0" lvl="0" indent="-228600" algn="l" rtl="0">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1pPr>
            <a:lvl2pPr marL="914400" marR="0" lvl="1" indent="-228600" algn="l" rtl="0">
              <a:spcBef>
                <a:spcPts val="3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2pPr>
            <a:lvl3pPr marL="1371600" marR="0" lvl="2" indent="-228600" algn="l" rtl="0">
              <a:spcBef>
                <a:spcPts val="2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3pPr>
            <a:lvl4pPr marL="1828800" marR="0" lvl="3" indent="-228600" algn="l" rtl="0">
              <a:spcBef>
                <a:spcPts val="200"/>
              </a:spcBef>
              <a:spcAft>
                <a:spcPts val="0"/>
              </a:spcAft>
              <a:buClr>
                <a:srgbClr val="888888"/>
              </a:buClr>
              <a:buSzPts val="1100"/>
              <a:buFont typeface="Arial"/>
              <a:buNone/>
              <a:defRPr sz="1100" b="0" i="0" u="none" strike="noStrike" cap="none">
                <a:solidFill>
                  <a:srgbClr val="888888"/>
                </a:solidFill>
                <a:latin typeface="Calibri"/>
                <a:ea typeface="Calibri"/>
                <a:cs typeface="Calibri"/>
                <a:sym typeface="Calibri"/>
              </a:defRPr>
            </a:lvl4pPr>
            <a:lvl5pPr marL="2286000" marR="0" lvl="4" indent="-228600" algn="l" rtl="0">
              <a:spcBef>
                <a:spcPts val="200"/>
              </a:spcBef>
              <a:spcAft>
                <a:spcPts val="0"/>
              </a:spcAft>
              <a:buClr>
                <a:srgbClr val="888888"/>
              </a:buClr>
              <a:buSzPts val="1100"/>
              <a:buFont typeface="Arial"/>
              <a:buNone/>
              <a:defRPr sz="1100" b="0" i="0" u="none" strike="noStrike" cap="none">
                <a:solidFill>
                  <a:srgbClr val="888888"/>
                </a:solidFill>
                <a:latin typeface="Calibri"/>
                <a:ea typeface="Calibri"/>
                <a:cs typeface="Calibri"/>
                <a:sym typeface="Calibri"/>
              </a:defRPr>
            </a:lvl5pPr>
            <a:lvl6pPr marL="2743200" marR="0" lvl="5" indent="-228600" algn="l" rtl="0">
              <a:spcBef>
                <a:spcPts val="200"/>
              </a:spcBef>
              <a:spcAft>
                <a:spcPts val="0"/>
              </a:spcAft>
              <a:buClr>
                <a:srgbClr val="888888"/>
              </a:buClr>
              <a:buSzPts val="1100"/>
              <a:buFont typeface="Arial"/>
              <a:buNone/>
              <a:defRPr sz="1100" b="0" i="0" u="none" strike="noStrike" cap="none">
                <a:solidFill>
                  <a:srgbClr val="888888"/>
                </a:solidFill>
                <a:latin typeface="Calibri"/>
                <a:ea typeface="Calibri"/>
                <a:cs typeface="Calibri"/>
                <a:sym typeface="Calibri"/>
              </a:defRPr>
            </a:lvl6pPr>
            <a:lvl7pPr marL="3200400" marR="0" lvl="6" indent="-228600" algn="l" rtl="0">
              <a:spcBef>
                <a:spcPts val="200"/>
              </a:spcBef>
              <a:spcAft>
                <a:spcPts val="0"/>
              </a:spcAft>
              <a:buClr>
                <a:srgbClr val="888888"/>
              </a:buClr>
              <a:buSzPts val="1100"/>
              <a:buFont typeface="Arial"/>
              <a:buNone/>
              <a:defRPr sz="1100" b="0" i="0" u="none" strike="noStrike" cap="none">
                <a:solidFill>
                  <a:srgbClr val="888888"/>
                </a:solidFill>
                <a:latin typeface="Calibri"/>
                <a:ea typeface="Calibri"/>
                <a:cs typeface="Calibri"/>
                <a:sym typeface="Calibri"/>
              </a:defRPr>
            </a:lvl7pPr>
            <a:lvl8pPr marL="3657600" marR="0" lvl="7" indent="-228600" algn="l" rtl="0">
              <a:spcBef>
                <a:spcPts val="200"/>
              </a:spcBef>
              <a:spcAft>
                <a:spcPts val="0"/>
              </a:spcAft>
              <a:buClr>
                <a:srgbClr val="888888"/>
              </a:buClr>
              <a:buSzPts val="1100"/>
              <a:buFont typeface="Arial"/>
              <a:buNone/>
              <a:defRPr sz="1100" b="0" i="0" u="none" strike="noStrike" cap="none">
                <a:solidFill>
                  <a:srgbClr val="888888"/>
                </a:solidFill>
                <a:latin typeface="Calibri"/>
                <a:ea typeface="Calibri"/>
                <a:cs typeface="Calibri"/>
                <a:sym typeface="Calibri"/>
              </a:defRPr>
            </a:lvl8pPr>
            <a:lvl9pPr marL="4114800" marR="0" lvl="8" indent="-228600" algn="l" rtl="0">
              <a:spcBef>
                <a:spcPts val="200"/>
              </a:spcBef>
              <a:spcAft>
                <a:spcPts val="0"/>
              </a:spcAft>
              <a:buClr>
                <a:srgbClr val="888888"/>
              </a:buClr>
              <a:buSzPts val="1100"/>
              <a:buFont typeface="Arial"/>
              <a:buNone/>
              <a:defRPr sz="1100" b="0" i="0" u="none" strike="noStrike" cap="none">
                <a:solidFill>
                  <a:srgbClr val="888888"/>
                </a:solidFill>
                <a:latin typeface="Calibri"/>
                <a:ea typeface="Calibri"/>
                <a:cs typeface="Calibri"/>
                <a:sym typeface="Calibri"/>
              </a:defRPr>
            </a:lvl9pPr>
          </a:lstStyle>
          <a:p>
            <a:endParaRPr/>
          </a:p>
        </p:txBody>
      </p:sp>
      <p:sp>
        <p:nvSpPr>
          <p:cNvPr id="486" name="Google Shape;486;p83"/>
          <p:cNvSpPr txBox="1">
            <a:spLocks noGrp="1"/>
          </p:cNvSpPr>
          <p:nvPr>
            <p:ph type="dt" idx="10"/>
          </p:nvPr>
        </p:nvSpPr>
        <p:spPr>
          <a:xfrm>
            <a:off x="457200" y="4767263"/>
            <a:ext cx="2133675" cy="273825"/>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87" name="Google Shape;487;p83"/>
          <p:cNvSpPr txBox="1">
            <a:spLocks noGrp="1"/>
          </p:cNvSpPr>
          <p:nvPr>
            <p:ph type="ftr" idx="11"/>
          </p:nvPr>
        </p:nvSpPr>
        <p:spPr>
          <a:xfrm>
            <a:off x="3124200" y="4767263"/>
            <a:ext cx="2895525" cy="273825"/>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88" name="Google Shape;488;p83"/>
          <p:cNvSpPr txBox="1">
            <a:spLocks noGrp="1"/>
          </p:cNvSpPr>
          <p:nvPr>
            <p:ph type="sldNum" idx="12"/>
          </p:nvPr>
        </p:nvSpPr>
        <p:spPr>
          <a:xfrm>
            <a:off x="6553200" y="4767263"/>
            <a:ext cx="2133675" cy="2738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9"/>
        <p:cNvGrpSpPr/>
        <p:nvPr/>
      </p:nvGrpSpPr>
      <p:grpSpPr>
        <a:xfrm>
          <a:off x="0" y="0"/>
          <a:ext cx="0" cy="0"/>
          <a:chOff x="0" y="0"/>
          <a:chExt cx="0" cy="0"/>
        </a:xfrm>
      </p:grpSpPr>
      <p:sp>
        <p:nvSpPr>
          <p:cNvPr id="490" name="Google Shape;490;p84"/>
          <p:cNvSpPr txBox="1">
            <a:spLocks noGrp="1"/>
          </p:cNvSpPr>
          <p:nvPr>
            <p:ph type="title"/>
          </p:nvPr>
        </p:nvSpPr>
        <p:spPr>
          <a:xfrm>
            <a:off x="457200" y="205978"/>
            <a:ext cx="8229600" cy="85725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491" name="Google Shape;491;p84"/>
          <p:cNvSpPr txBox="1">
            <a:spLocks noGrp="1"/>
          </p:cNvSpPr>
          <p:nvPr>
            <p:ph type="body" idx="1"/>
          </p:nvPr>
        </p:nvSpPr>
        <p:spPr>
          <a:xfrm>
            <a:off x="457200" y="1151335"/>
            <a:ext cx="4040100" cy="479925"/>
          </a:xfrm>
          <a:prstGeom prst="rect">
            <a:avLst/>
          </a:prstGeom>
          <a:noFill/>
          <a:ln>
            <a:noFill/>
          </a:ln>
        </p:spPr>
        <p:txBody>
          <a:bodyPr spcFirstLastPara="1" wrap="square" lIns="68575" tIns="34275" rIns="68575" bIns="34275" anchor="b" anchorCtr="0">
            <a:noAutofit/>
          </a:bodyPr>
          <a:lstStyle>
            <a:lvl1pPr marL="457200" marR="0" lvl="0" indent="-228600" algn="l" rtl="0">
              <a:spcBef>
                <a:spcPts val="4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spcBef>
                <a:spcPts val="3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spcBef>
                <a:spcPts val="3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spcBef>
                <a:spcPts val="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spcBef>
                <a:spcPts val="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spcBef>
                <a:spcPts val="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spcBef>
                <a:spcPts val="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spcBef>
                <a:spcPts val="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spcBef>
                <a:spcPts val="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492" name="Google Shape;492;p84"/>
          <p:cNvSpPr txBox="1">
            <a:spLocks noGrp="1"/>
          </p:cNvSpPr>
          <p:nvPr>
            <p:ph type="body" idx="2"/>
          </p:nvPr>
        </p:nvSpPr>
        <p:spPr>
          <a:xfrm>
            <a:off x="457200" y="1631156"/>
            <a:ext cx="4040100" cy="2963475"/>
          </a:xfrm>
          <a:prstGeom prst="rect">
            <a:avLst/>
          </a:prstGeom>
          <a:noFill/>
          <a:ln>
            <a:noFill/>
          </a:ln>
        </p:spPr>
        <p:txBody>
          <a:bodyPr spcFirstLastPara="1" wrap="square" lIns="68575" tIns="34275" rIns="68575" bIns="34275" anchor="t" anchorCtr="0">
            <a:noAutofit/>
          </a:bodyPr>
          <a:lstStyle>
            <a:lvl1pPr marL="457200" marR="0" lvl="0"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2pPr>
            <a:lvl3pPr marL="1371600" marR="0" lvl="2"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493" name="Google Shape;493;p84"/>
          <p:cNvSpPr txBox="1">
            <a:spLocks noGrp="1"/>
          </p:cNvSpPr>
          <p:nvPr>
            <p:ph type="body" idx="3"/>
          </p:nvPr>
        </p:nvSpPr>
        <p:spPr>
          <a:xfrm>
            <a:off x="4645025" y="1151335"/>
            <a:ext cx="4041900" cy="479925"/>
          </a:xfrm>
          <a:prstGeom prst="rect">
            <a:avLst/>
          </a:prstGeom>
          <a:noFill/>
          <a:ln>
            <a:noFill/>
          </a:ln>
        </p:spPr>
        <p:txBody>
          <a:bodyPr spcFirstLastPara="1" wrap="square" lIns="68575" tIns="34275" rIns="68575" bIns="34275" anchor="b" anchorCtr="0">
            <a:noAutofit/>
          </a:bodyPr>
          <a:lstStyle>
            <a:lvl1pPr marL="457200" marR="0" lvl="0" indent="-228600" algn="l" rtl="0">
              <a:spcBef>
                <a:spcPts val="4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spcBef>
                <a:spcPts val="3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spcBef>
                <a:spcPts val="3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spcBef>
                <a:spcPts val="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spcBef>
                <a:spcPts val="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spcBef>
                <a:spcPts val="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spcBef>
                <a:spcPts val="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spcBef>
                <a:spcPts val="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spcBef>
                <a:spcPts val="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494" name="Google Shape;494;p84"/>
          <p:cNvSpPr txBox="1">
            <a:spLocks noGrp="1"/>
          </p:cNvSpPr>
          <p:nvPr>
            <p:ph type="body" idx="4"/>
          </p:nvPr>
        </p:nvSpPr>
        <p:spPr>
          <a:xfrm>
            <a:off x="4645025" y="1631156"/>
            <a:ext cx="4041900" cy="2963475"/>
          </a:xfrm>
          <a:prstGeom prst="rect">
            <a:avLst/>
          </a:prstGeom>
          <a:noFill/>
          <a:ln>
            <a:noFill/>
          </a:ln>
        </p:spPr>
        <p:txBody>
          <a:bodyPr spcFirstLastPara="1" wrap="square" lIns="68575" tIns="34275" rIns="68575" bIns="34275" anchor="t" anchorCtr="0">
            <a:noAutofit/>
          </a:bodyPr>
          <a:lstStyle>
            <a:lvl1pPr marL="457200" marR="0" lvl="0"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2pPr>
            <a:lvl3pPr marL="1371600" marR="0" lvl="2"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495" name="Google Shape;495;p84"/>
          <p:cNvSpPr txBox="1">
            <a:spLocks noGrp="1"/>
          </p:cNvSpPr>
          <p:nvPr>
            <p:ph type="dt" idx="10"/>
          </p:nvPr>
        </p:nvSpPr>
        <p:spPr>
          <a:xfrm>
            <a:off x="457200" y="4767263"/>
            <a:ext cx="2133675" cy="273825"/>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96" name="Google Shape;496;p84"/>
          <p:cNvSpPr txBox="1">
            <a:spLocks noGrp="1"/>
          </p:cNvSpPr>
          <p:nvPr>
            <p:ph type="ftr" idx="11"/>
          </p:nvPr>
        </p:nvSpPr>
        <p:spPr>
          <a:xfrm>
            <a:off x="3124200" y="4767263"/>
            <a:ext cx="2895525" cy="273825"/>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97" name="Google Shape;497;p84"/>
          <p:cNvSpPr txBox="1">
            <a:spLocks noGrp="1"/>
          </p:cNvSpPr>
          <p:nvPr>
            <p:ph type="sldNum" idx="12"/>
          </p:nvPr>
        </p:nvSpPr>
        <p:spPr>
          <a:xfrm>
            <a:off x="6553200" y="4767263"/>
            <a:ext cx="2133675" cy="2738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98"/>
        <p:cNvGrpSpPr/>
        <p:nvPr/>
      </p:nvGrpSpPr>
      <p:grpSpPr>
        <a:xfrm>
          <a:off x="0" y="0"/>
          <a:ext cx="0" cy="0"/>
          <a:chOff x="0" y="0"/>
          <a:chExt cx="0" cy="0"/>
        </a:xfrm>
      </p:grpSpPr>
      <p:sp>
        <p:nvSpPr>
          <p:cNvPr id="499" name="Google Shape;499;p85"/>
          <p:cNvSpPr txBox="1">
            <a:spLocks noGrp="1"/>
          </p:cNvSpPr>
          <p:nvPr>
            <p:ph type="title"/>
          </p:nvPr>
        </p:nvSpPr>
        <p:spPr>
          <a:xfrm>
            <a:off x="457200" y="204788"/>
            <a:ext cx="3008475" cy="871425"/>
          </a:xfrm>
          <a:prstGeom prst="rect">
            <a:avLst/>
          </a:prstGeom>
          <a:noFill/>
          <a:ln>
            <a:noFill/>
          </a:ln>
        </p:spPr>
        <p:txBody>
          <a:bodyPr spcFirstLastPara="1" wrap="square" lIns="68575" tIns="34275" rIns="68575" bIns="34275" anchor="b" anchorCtr="0">
            <a:noAutofit/>
          </a:bodyPr>
          <a:lstStyle>
            <a:lvl1pPr marR="0" lvl="0" algn="l" rtl="0">
              <a:spcBef>
                <a:spcPts val="0"/>
              </a:spcBef>
              <a:spcAft>
                <a:spcPts val="0"/>
              </a:spcAft>
              <a:buClr>
                <a:schemeClr val="dk1"/>
              </a:buClr>
              <a:buSzPts val="1500"/>
              <a:buFont typeface="Calibri"/>
              <a:buNone/>
              <a:defRPr sz="1500" b="1"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00" name="Google Shape;500;p85"/>
          <p:cNvSpPr txBox="1">
            <a:spLocks noGrp="1"/>
          </p:cNvSpPr>
          <p:nvPr>
            <p:ph type="body" idx="1"/>
          </p:nvPr>
        </p:nvSpPr>
        <p:spPr>
          <a:xfrm>
            <a:off x="3575050" y="204788"/>
            <a:ext cx="5111775" cy="4389750"/>
          </a:xfrm>
          <a:prstGeom prst="rect">
            <a:avLst/>
          </a:prstGeom>
          <a:noFill/>
          <a:ln>
            <a:noFill/>
          </a:ln>
        </p:spPr>
        <p:txBody>
          <a:bodyPr spcFirstLastPara="1" wrap="square" lIns="68575" tIns="34275" rIns="68575" bIns="34275" anchor="t" anchorCtr="0">
            <a:noAutofit/>
          </a:bodyPr>
          <a:lstStyle>
            <a:lvl1pPr marL="457200" marR="0" lvl="0" indent="-381000" algn="l" rtl="0">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01" name="Google Shape;501;p85"/>
          <p:cNvSpPr txBox="1">
            <a:spLocks noGrp="1"/>
          </p:cNvSpPr>
          <p:nvPr>
            <p:ph type="body" idx="2"/>
          </p:nvPr>
        </p:nvSpPr>
        <p:spPr>
          <a:xfrm>
            <a:off x="457200" y="1076325"/>
            <a:ext cx="3008475" cy="3518325"/>
          </a:xfrm>
          <a:prstGeom prst="rect">
            <a:avLst/>
          </a:prstGeom>
          <a:noFill/>
          <a:ln>
            <a:noFill/>
          </a:ln>
        </p:spPr>
        <p:txBody>
          <a:bodyPr spcFirstLastPara="1" wrap="square" lIns="68575" tIns="34275" rIns="68575" bIns="34275" anchor="t" anchorCtr="0">
            <a:noAutofit/>
          </a:bodyPr>
          <a:lstStyle>
            <a:lvl1pPr marL="457200" marR="0" lvl="0" indent="-228600" algn="l" rtl="0">
              <a:spcBef>
                <a:spcPts val="2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1pPr>
            <a:lvl2pPr marL="914400" marR="0" lvl="1" indent="-228600" algn="l" rtl="0">
              <a:spcBef>
                <a:spcPts val="2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3pPr>
            <a:lvl4pPr marL="1828800" marR="0" lvl="3" indent="-228600" algn="l" rtl="0">
              <a:spcBef>
                <a:spcPts val="100"/>
              </a:spcBef>
              <a:spcAft>
                <a:spcPts val="0"/>
              </a:spcAft>
              <a:buClr>
                <a:schemeClr val="dk1"/>
              </a:buClr>
              <a:buSzPts val="700"/>
              <a:buFont typeface="Arial"/>
              <a:buNone/>
              <a:defRPr sz="700" b="0" i="0" u="none" strike="noStrike" cap="none">
                <a:solidFill>
                  <a:schemeClr val="dk1"/>
                </a:solidFill>
                <a:latin typeface="Calibri"/>
                <a:ea typeface="Calibri"/>
                <a:cs typeface="Calibri"/>
                <a:sym typeface="Calibri"/>
              </a:defRPr>
            </a:lvl4pPr>
            <a:lvl5pPr marL="2286000" marR="0" lvl="4" indent="-228600" algn="l" rtl="0">
              <a:spcBef>
                <a:spcPts val="100"/>
              </a:spcBef>
              <a:spcAft>
                <a:spcPts val="0"/>
              </a:spcAft>
              <a:buClr>
                <a:schemeClr val="dk1"/>
              </a:buClr>
              <a:buSzPts val="700"/>
              <a:buFont typeface="Arial"/>
              <a:buNone/>
              <a:defRPr sz="700" b="0" i="0" u="none" strike="noStrike" cap="none">
                <a:solidFill>
                  <a:schemeClr val="dk1"/>
                </a:solidFill>
                <a:latin typeface="Calibri"/>
                <a:ea typeface="Calibri"/>
                <a:cs typeface="Calibri"/>
                <a:sym typeface="Calibri"/>
              </a:defRPr>
            </a:lvl5pPr>
            <a:lvl6pPr marL="2743200" marR="0" lvl="5" indent="-228600" algn="l" rtl="0">
              <a:spcBef>
                <a:spcPts val="100"/>
              </a:spcBef>
              <a:spcAft>
                <a:spcPts val="0"/>
              </a:spcAft>
              <a:buClr>
                <a:schemeClr val="dk1"/>
              </a:buClr>
              <a:buSzPts val="700"/>
              <a:buFont typeface="Arial"/>
              <a:buNone/>
              <a:defRPr sz="700" b="0" i="0" u="none" strike="noStrike" cap="none">
                <a:solidFill>
                  <a:schemeClr val="dk1"/>
                </a:solidFill>
                <a:latin typeface="Calibri"/>
                <a:ea typeface="Calibri"/>
                <a:cs typeface="Calibri"/>
                <a:sym typeface="Calibri"/>
              </a:defRPr>
            </a:lvl6pPr>
            <a:lvl7pPr marL="3200400" marR="0" lvl="6" indent="-228600" algn="l" rtl="0">
              <a:spcBef>
                <a:spcPts val="100"/>
              </a:spcBef>
              <a:spcAft>
                <a:spcPts val="0"/>
              </a:spcAft>
              <a:buClr>
                <a:schemeClr val="dk1"/>
              </a:buClr>
              <a:buSzPts val="700"/>
              <a:buFont typeface="Arial"/>
              <a:buNone/>
              <a:defRPr sz="700" b="0" i="0" u="none" strike="noStrike" cap="none">
                <a:solidFill>
                  <a:schemeClr val="dk1"/>
                </a:solidFill>
                <a:latin typeface="Calibri"/>
                <a:ea typeface="Calibri"/>
                <a:cs typeface="Calibri"/>
                <a:sym typeface="Calibri"/>
              </a:defRPr>
            </a:lvl7pPr>
            <a:lvl8pPr marL="3657600" marR="0" lvl="7" indent="-228600" algn="l" rtl="0">
              <a:spcBef>
                <a:spcPts val="100"/>
              </a:spcBef>
              <a:spcAft>
                <a:spcPts val="0"/>
              </a:spcAft>
              <a:buClr>
                <a:schemeClr val="dk1"/>
              </a:buClr>
              <a:buSzPts val="700"/>
              <a:buFont typeface="Arial"/>
              <a:buNone/>
              <a:defRPr sz="700" b="0" i="0" u="none" strike="noStrike" cap="none">
                <a:solidFill>
                  <a:schemeClr val="dk1"/>
                </a:solidFill>
                <a:latin typeface="Calibri"/>
                <a:ea typeface="Calibri"/>
                <a:cs typeface="Calibri"/>
                <a:sym typeface="Calibri"/>
              </a:defRPr>
            </a:lvl8pPr>
            <a:lvl9pPr marL="4114800" marR="0" lvl="8" indent="-228600" algn="l" rtl="0">
              <a:spcBef>
                <a:spcPts val="100"/>
              </a:spcBef>
              <a:spcAft>
                <a:spcPts val="0"/>
              </a:spcAft>
              <a:buClr>
                <a:schemeClr val="dk1"/>
              </a:buClr>
              <a:buSzPts val="700"/>
              <a:buFont typeface="Arial"/>
              <a:buNone/>
              <a:defRPr sz="700" b="0" i="0" u="none" strike="noStrike" cap="none">
                <a:solidFill>
                  <a:schemeClr val="dk1"/>
                </a:solidFill>
                <a:latin typeface="Calibri"/>
                <a:ea typeface="Calibri"/>
                <a:cs typeface="Calibri"/>
                <a:sym typeface="Calibri"/>
              </a:defRPr>
            </a:lvl9pPr>
          </a:lstStyle>
          <a:p>
            <a:endParaRPr/>
          </a:p>
        </p:txBody>
      </p:sp>
      <p:sp>
        <p:nvSpPr>
          <p:cNvPr id="502" name="Google Shape;502;p85"/>
          <p:cNvSpPr txBox="1">
            <a:spLocks noGrp="1"/>
          </p:cNvSpPr>
          <p:nvPr>
            <p:ph type="dt" idx="10"/>
          </p:nvPr>
        </p:nvSpPr>
        <p:spPr>
          <a:xfrm>
            <a:off x="457200" y="4767263"/>
            <a:ext cx="2133675" cy="273825"/>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03" name="Google Shape;503;p85"/>
          <p:cNvSpPr txBox="1">
            <a:spLocks noGrp="1"/>
          </p:cNvSpPr>
          <p:nvPr>
            <p:ph type="ftr" idx="11"/>
          </p:nvPr>
        </p:nvSpPr>
        <p:spPr>
          <a:xfrm>
            <a:off x="3124200" y="4767263"/>
            <a:ext cx="2895525" cy="273825"/>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04" name="Google Shape;504;p85"/>
          <p:cNvSpPr txBox="1">
            <a:spLocks noGrp="1"/>
          </p:cNvSpPr>
          <p:nvPr>
            <p:ph type="sldNum" idx="12"/>
          </p:nvPr>
        </p:nvSpPr>
        <p:spPr>
          <a:xfrm>
            <a:off x="6553200" y="4767263"/>
            <a:ext cx="2133675" cy="2738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05"/>
        <p:cNvGrpSpPr/>
        <p:nvPr/>
      </p:nvGrpSpPr>
      <p:grpSpPr>
        <a:xfrm>
          <a:off x="0" y="0"/>
          <a:ext cx="0" cy="0"/>
          <a:chOff x="0" y="0"/>
          <a:chExt cx="0" cy="0"/>
        </a:xfrm>
      </p:grpSpPr>
      <p:sp>
        <p:nvSpPr>
          <p:cNvPr id="506" name="Google Shape;506;p86"/>
          <p:cNvSpPr txBox="1">
            <a:spLocks noGrp="1"/>
          </p:cNvSpPr>
          <p:nvPr>
            <p:ph type="title"/>
          </p:nvPr>
        </p:nvSpPr>
        <p:spPr>
          <a:xfrm>
            <a:off x="457200" y="205978"/>
            <a:ext cx="8229600" cy="85725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07" name="Google Shape;507;p86"/>
          <p:cNvSpPr txBox="1">
            <a:spLocks noGrp="1"/>
          </p:cNvSpPr>
          <p:nvPr>
            <p:ph type="body" idx="1"/>
          </p:nvPr>
        </p:nvSpPr>
        <p:spPr>
          <a:xfrm rot="5400000">
            <a:off x="2874713" y="-1217362"/>
            <a:ext cx="3394575" cy="8229600"/>
          </a:xfrm>
          <a:prstGeom prst="rect">
            <a:avLst/>
          </a:prstGeom>
          <a:noFill/>
          <a:ln>
            <a:noFill/>
          </a:ln>
        </p:spPr>
        <p:txBody>
          <a:bodyPr spcFirstLastPara="1" wrap="square" lIns="68575" tIns="34275" rIns="68575" bIns="34275" anchor="t" anchorCtr="0">
            <a:noAutofit/>
          </a:bodyPr>
          <a:lstStyle>
            <a:lvl1pPr marL="457200" marR="0" lvl="0" indent="-381000" algn="l" rtl="0">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08" name="Google Shape;508;p86"/>
          <p:cNvSpPr txBox="1">
            <a:spLocks noGrp="1"/>
          </p:cNvSpPr>
          <p:nvPr>
            <p:ph type="dt" idx="10"/>
          </p:nvPr>
        </p:nvSpPr>
        <p:spPr>
          <a:xfrm>
            <a:off x="457200" y="4767263"/>
            <a:ext cx="2133675" cy="273825"/>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09" name="Google Shape;509;p86"/>
          <p:cNvSpPr txBox="1">
            <a:spLocks noGrp="1"/>
          </p:cNvSpPr>
          <p:nvPr>
            <p:ph type="ftr" idx="11"/>
          </p:nvPr>
        </p:nvSpPr>
        <p:spPr>
          <a:xfrm>
            <a:off x="3124200" y="4767263"/>
            <a:ext cx="2895525" cy="273825"/>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10" name="Google Shape;510;p86"/>
          <p:cNvSpPr txBox="1">
            <a:spLocks noGrp="1"/>
          </p:cNvSpPr>
          <p:nvPr>
            <p:ph type="sldNum" idx="12"/>
          </p:nvPr>
        </p:nvSpPr>
        <p:spPr>
          <a:xfrm>
            <a:off x="6553200" y="4767263"/>
            <a:ext cx="2133675" cy="2738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11"/>
        <p:cNvGrpSpPr/>
        <p:nvPr/>
      </p:nvGrpSpPr>
      <p:grpSpPr>
        <a:xfrm>
          <a:off x="0" y="0"/>
          <a:ext cx="0" cy="0"/>
          <a:chOff x="0" y="0"/>
          <a:chExt cx="0" cy="0"/>
        </a:xfrm>
      </p:grpSpPr>
      <p:sp>
        <p:nvSpPr>
          <p:cNvPr id="512" name="Google Shape;512;p87"/>
          <p:cNvSpPr txBox="1">
            <a:spLocks noGrp="1"/>
          </p:cNvSpPr>
          <p:nvPr>
            <p:ph type="title"/>
          </p:nvPr>
        </p:nvSpPr>
        <p:spPr>
          <a:xfrm rot="5400000">
            <a:off x="5463788" y="1371591"/>
            <a:ext cx="4388625" cy="20574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13" name="Google Shape;513;p87"/>
          <p:cNvSpPr txBox="1">
            <a:spLocks noGrp="1"/>
          </p:cNvSpPr>
          <p:nvPr>
            <p:ph type="body" idx="1"/>
          </p:nvPr>
        </p:nvSpPr>
        <p:spPr>
          <a:xfrm rot="5400000">
            <a:off x="1272750" y="-609647"/>
            <a:ext cx="4388625" cy="6019875"/>
          </a:xfrm>
          <a:prstGeom prst="rect">
            <a:avLst/>
          </a:prstGeom>
          <a:noFill/>
          <a:ln>
            <a:noFill/>
          </a:ln>
        </p:spPr>
        <p:txBody>
          <a:bodyPr spcFirstLastPara="1" wrap="square" lIns="68575" tIns="34275" rIns="68575" bIns="34275" anchor="t" anchorCtr="0">
            <a:noAutofit/>
          </a:bodyPr>
          <a:lstStyle>
            <a:lvl1pPr marL="457200" marR="0" lvl="0" indent="-381000" algn="l" rtl="0">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14" name="Google Shape;514;p87"/>
          <p:cNvSpPr txBox="1">
            <a:spLocks noGrp="1"/>
          </p:cNvSpPr>
          <p:nvPr>
            <p:ph type="dt" idx="10"/>
          </p:nvPr>
        </p:nvSpPr>
        <p:spPr>
          <a:xfrm>
            <a:off x="457200" y="4767263"/>
            <a:ext cx="2133675" cy="273825"/>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15" name="Google Shape;515;p87"/>
          <p:cNvSpPr txBox="1">
            <a:spLocks noGrp="1"/>
          </p:cNvSpPr>
          <p:nvPr>
            <p:ph type="ftr" idx="11"/>
          </p:nvPr>
        </p:nvSpPr>
        <p:spPr>
          <a:xfrm>
            <a:off x="3124200" y="4767263"/>
            <a:ext cx="2895525" cy="273825"/>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16" name="Google Shape;516;p87"/>
          <p:cNvSpPr txBox="1">
            <a:spLocks noGrp="1"/>
          </p:cNvSpPr>
          <p:nvPr>
            <p:ph type="sldNum" idx="12"/>
          </p:nvPr>
        </p:nvSpPr>
        <p:spPr>
          <a:xfrm>
            <a:off x="6553200" y="4767263"/>
            <a:ext cx="2133675" cy="2738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ullet points Single column">
  <p:cSld name="Bullet points Single column">
    <p:spTree>
      <p:nvGrpSpPr>
        <p:cNvPr id="1" name="Shape 521"/>
        <p:cNvGrpSpPr/>
        <p:nvPr/>
      </p:nvGrpSpPr>
      <p:grpSpPr>
        <a:xfrm>
          <a:off x="0" y="0"/>
          <a:ext cx="0" cy="0"/>
          <a:chOff x="0" y="0"/>
          <a:chExt cx="0" cy="0"/>
        </a:xfrm>
      </p:grpSpPr>
      <p:sp>
        <p:nvSpPr>
          <p:cNvPr id="522" name="Google Shape;522;p89"/>
          <p:cNvSpPr txBox="1">
            <a:spLocks noGrp="1"/>
          </p:cNvSpPr>
          <p:nvPr>
            <p:ph type="title"/>
          </p:nvPr>
        </p:nvSpPr>
        <p:spPr>
          <a:xfrm>
            <a:off x="427606" y="343405"/>
            <a:ext cx="8287500" cy="200700"/>
          </a:xfrm>
          <a:prstGeom prst="rect">
            <a:avLst/>
          </a:prstGeom>
          <a:noFill/>
          <a:ln>
            <a:noFill/>
          </a:ln>
        </p:spPr>
        <p:txBody>
          <a:bodyPr spcFirstLastPara="1" wrap="square" lIns="73700" tIns="73700" rIns="73700" bIns="73700" anchor="t" anchorCtr="0">
            <a:noAutofit/>
          </a:bodyPr>
          <a:lstStyle>
            <a:lvl1pPr lvl="0" algn="l" rtl="0">
              <a:lnSpc>
                <a:spcPct val="100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cxnSp>
        <p:nvCxnSpPr>
          <p:cNvPr id="523" name="Google Shape;523;p89"/>
          <p:cNvCxnSpPr/>
          <p:nvPr/>
        </p:nvCxnSpPr>
        <p:spPr>
          <a:xfrm>
            <a:off x="427606" y="4618144"/>
            <a:ext cx="8043000" cy="0"/>
          </a:xfrm>
          <a:prstGeom prst="straightConnector1">
            <a:avLst/>
          </a:prstGeom>
          <a:noFill/>
          <a:ln w="9525" cap="flat" cmpd="sng">
            <a:solidFill>
              <a:srgbClr val="67686E"/>
            </a:solidFill>
            <a:prstDash val="solid"/>
            <a:round/>
            <a:headEnd type="none" w="sm" len="sm"/>
            <a:tailEnd type="none" w="sm" len="sm"/>
          </a:ln>
        </p:spPr>
      </p:cxnSp>
      <p:cxnSp>
        <p:nvCxnSpPr>
          <p:cNvPr id="524" name="Google Shape;524;p89"/>
          <p:cNvCxnSpPr/>
          <p:nvPr/>
        </p:nvCxnSpPr>
        <p:spPr>
          <a:xfrm rot="10800000" flipH="1">
            <a:off x="8471366" y="4375143"/>
            <a:ext cx="205800" cy="243000"/>
          </a:xfrm>
          <a:prstGeom prst="straightConnector1">
            <a:avLst/>
          </a:prstGeom>
          <a:noFill/>
          <a:ln w="9525" cap="flat" cmpd="sng">
            <a:solidFill>
              <a:srgbClr val="67686E"/>
            </a:solidFill>
            <a:prstDash val="solid"/>
            <a:round/>
            <a:headEnd type="none" w="sm" len="sm"/>
            <a:tailEnd type="none" w="sm" len="sm"/>
          </a:ln>
        </p:spPr>
      </p:cxnSp>
      <p:sp>
        <p:nvSpPr>
          <p:cNvPr id="525" name="Google Shape;525;p89"/>
          <p:cNvSpPr txBox="1">
            <a:spLocks noGrp="1"/>
          </p:cNvSpPr>
          <p:nvPr>
            <p:ph type="body" idx="1"/>
          </p:nvPr>
        </p:nvSpPr>
        <p:spPr>
          <a:xfrm>
            <a:off x="427606" y="1396296"/>
            <a:ext cx="5817000" cy="2902800"/>
          </a:xfrm>
          <a:prstGeom prst="rect">
            <a:avLst/>
          </a:prstGeom>
          <a:noFill/>
          <a:ln>
            <a:noFill/>
          </a:ln>
        </p:spPr>
        <p:txBody>
          <a:bodyPr spcFirstLastPara="1" wrap="square" lIns="73700" tIns="73700" rIns="73700" bIns="73700" anchor="t" anchorCtr="0">
            <a:noAutofit/>
          </a:bodyPr>
          <a:lstStyle>
            <a:lvl1pPr marL="457200" lvl="0" indent="-298450" algn="l" rtl="0">
              <a:lnSpc>
                <a:spcPct val="116666"/>
              </a:lnSpc>
              <a:spcBef>
                <a:spcPts val="0"/>
              </a:spcBef>
              <a:spcAft>
                <a:spcPts val="0"/>
              </a:spcAft>
              <a:buClr>
                <a:schemeClr val="dk2"/>
              </a:buClr>
              <a:buSzPts val="1100"/>
              <a:buFont typeface="Arial"/>
              <a:buChar char="•"/>
              <a:defRPr/>
            </a:lvl1pPr>
            <a:lvl2pPr marL="914400" lvl="1" indent="-298450" algn="l" rtl="0">
              <a:lnSpc>
                <a:spcPct val="116666"/>
              </a:lnSpc>
              <a:spcBef>
                <a:spcPts val="0"/>
              </a:spcBef>
              <a:spcAft>
                <a:spcPts val="0"/>
              </a:spcAft>
              <a:buClr>
                <a:schemeClr val="dk2"/>
              </a:buClr>
              <a:buSzPts val="1100"/>
              <a:buFont typeface="Arial"/>
              <a:buChar char="•"/>
              <a:defRPr/>
            </a:lvl2pPr>
            <a:lvl3pPr marL="1371600" lvl="2" indent="-298450" algn="l" rtl="0">
              <a:lnSpc>
                <a:spcPct val="116666"/>
              </a:lnSpc>
              <a:spcBef>
                <a:spcPts val="0"/>
              </a:spcBef>
              <a:spcAft>
                <a:spcPts val="0"/>
              </a:spcAft>
              <a:buClr>
                <a:schemeClr val="dk2"/>
              </a:buClr>
              <a:buSzPts val="1100"/>
              <a:buFont typeface="Arial"/>
              <a:buChar char="•"/>
              <a:defRPr/>
            </a:lvl3pPr>
            <a:lvl4pPr marL="1828800" lvl="3" indent="-298450" algn="l" rtl="0">
              <a:lnSpc>
                <a:spcPct val="116666"/>
              </a:lnSpc>
              <a:spcBef>
                <a:spcPts val="0"/>
              </a:spcBef>
              <a:spcAft>
                <a:spcPts val="0"/>
              </a:spcAft>
              <a:buClr>
                <a:schemeClr val="dk2"/>
              </a:buClr>
              <a:buSzPts val="1100"/>
              <a:buFont typeface="Arial"/>
              <a:buChar char="•"/>
              <a:defRPr/>
            </a:lvl4pPr>
            <a:lvl5pPr marL="2286000" lvl="4" indent="-298450" algn="l" rtl="0">
              <a:lnSpc>
                <a:spcPct val="116666"/>
              </a:lnSpc>
              <a:spcBef>
                <a:spcPts val="0"/>
              </a:spcBef>
              <a:spcAft>
                <a:spcPts val="0"/>
              </a:spcAft>
              <a:buClr>
                <a:schemeClr val="dk2"/>
              </a:buClr>
              <a:buSzPts val="1100"/>
              <a:buFont typeface="Arial"/>
              <a:buChar char="•"/>
              <a:defRPr/>
            </a:lvl5pPr>
            <a:lvl6pPr marL="2743200" lvl="5" indent="-298450" algn="l" rtl="0">
              <a:lnSpc>
                <a:spcPct val="100000"/>
              </a:lnSpc>
              <a:spcBef>
                <a:spcPts val="400"/>
              </a:spcBef>
              <a:spcAft>
                <a:spcPts val="0"/>
              </a:spcAft>
              <a:buClr>
                <a:schemeClr val="dk1"/>
              </a:buClr>
              <a:buSzPts val="1100"/>
              <a:buFont typeface="Arial"/>
              <a:buChar char="•"/>
              <a:defRPr/>
            </a:lvl6pPr>
            <a:lvl7pPr marL="3200400" lvl="6" indent="-298450" algn="l" rtl="0">
              <a:lnSpc>
                <a:spcPct val="100000"/>
              </a:lnSpc>
              <a:spcBef>
                <a:spcPts val="400"/>
              </a:spcBef>
              <a:spcAft>
                <a:spcPts val="0"/>
              </a:spcAft>
              <a:buClr>
                <a:schemeClr val="dk1"/>
              </a:buClr>
              <a:buSzPts val="1100"/>
              <a:buFont typeface="Arial"/>
              <a:buChar char="•"/>
              <a:defRPr/>
            </a:lvl7pPr>
            <a:lvl8pPr marL="3657600" lvl="7" indent="-298450" algn="l" rtl="0">
              <a:lnSpc>
                <a:spcPct val="100000"/>
              </a:lnSpc>
              <a:spcBef>
                <a:spcPts val="400"/>
              </a:spcBef>
              <a:spcAft>
                <a:spcPts val="0"/>
              </a:spcAft>
              <a:buClr>
                <a:schemeClr val="dk1"/>
              </a:buClr>
              <a:buSzPts val="1100"/>
              <a:buFont typeface="Arial"/>
              <a:buChar char="•"/>
              <a:defRPr/>
            </a:lvl8pPr>
            <a:lvl9pPr marL="4114800" lvl="8" indent="-298450" algn="l" rtl="0">
              <a:lnSpc>
                <a:spcPct val="100000"/>
              </a:lnSpc>
              <a:spcBef>
                <a:spcPts val="400"/>
              </a:spcBef>
              <a:spcAft>
                <a:spcPts val="0"/>
              </a:spcAft>
              <a:buClr>
                <a:schemeClr val="dk1"/>
              </a:buClr>
              <a:buSzPts val="1100"/>
              <a:buFont typeface="Arial"/>
              <a:buChar char="•"/>
              <a:defRPr/>
            </a:lvl9pPr>
          </a:lstStyle>
          <a:p>
            <a:endParaRPr/>
          </a:p>
        </p:txBody>
      </p:sp>
      <p:sp>
        <p:nvSpPr>
          <p:cNvPr id="526" name="Google Shape;526;p89"/>
          <p:cNvSpPr txBox="1">
            <a:spLocks noGrp="1"/>
          </p:cNvSpPr>
          <p:nvPr>
            <p:ph type="body" idx="2"/>
          </p:nvPr>
        </p:nvSpPr>
        <p:spPr>
          <a:xfrm>
            <a:off x="427606" y="604737"/>
            <a:ext cx="8287500" cy="671700"/>
          </a:xfrm>
          <a:prstGeom prst="rect">
            <a:avLst/>
          </a:prstGeom>
          <a:noFill/>
          <a:ln>
            <a:noFill/>
          </a:ln>
        </p:spPr>
        <p:txBody>
          <a:bodyPr spcFirstLastPara="1" wrap="square" lIns="73700" tIns="73700" rIns="73700" bIns="73700" anchor="t" anchorCtr="0">
            <a:noAutofit/>
          </a:bodyPr>
          <a:lstStyle>
            <a:lvl1pPr marL="457200" lvl="0" indent="-228600" algn="l" rtl="0">
              <a:lnSpc>
                <a:spcPct val="100000"/>
              </a:lnSpc>
              <a:spcBef>
                <a:spcPts val="0"/>
              </a:spcBef>
              <a:spcAft>
                <a:spcPts val="0"/>
              </a:spcAft>
              <a:buClr>
                <a:schemeClr val="dk2"/>
              </a:buClr>
              <a:buSzPts val="1100"/>
              <a:buFont typeface="Arial"/>
              <a:buNone/>
              <a:defRPr/>
            </a:lvl1pPr>
            <a:lvl2pPr marL="914400" lvl="1" indent="-228600" algn="l" rtl="0">
              <a:lnSpc>
                <a:spcPct val="100000"/>
              </a:lnSpc>
              <a:spcBef>
                <a:spcPts val="0"/>
              </a:spcBef>
              <a:spcAft>
                <a:spcPts val="0"/>
              </a:spcAft>
              <a:buClr>
                <a:srgbClr val="006AB0"/>
              </a:buClr>
              <a:buSzPts val="1100"/>
              <a:buFont typeface="Arial"/>
              <a:buNone/>
              <a:defRPr/>
            </a:lvl2pPr>
            <a:lvl3pPr marL="1371600" lvl="2" indent="-228600" algn="l" rtl="0">
              <a:lnSpc>
                <a:spcPct val="100000"/>
              </a:lnSpc>
              <a:spcBef>
                <a:spcPts val="0"/>
              </a:spcBef>
              <a:spcAft>
                <a:spcPts val="0"/>
              </a:spcAft>
              <a:buClr>
                <a:srgbClr val="006AB0"/>
              </a:buClr>
              <a:buSzPts val="1100"/>
              <a:buFont typeface="Arial"/>
              <a:buNone/>
              <a:defRPr/>
            </a:lvl3pPr>
            <a:lvl4pPr marL="1828800" lvl="3" indent="-228600" algn="l" rtl="0">
              <a:lnSpc>
                <a:spcPct val="100000"/>
              </a:lnSpc>
              <a:spcBef>
                <a:spcPts val="0"/>
              </a:spcBef>
              <a:spcAft>
                <a:spcPts val="0"/>
              </a:spcAft>
              <a:buClr>
                <a:srgbClr val="006AB0"/>
              </a:buClr>
              <a:buSzPts val="1100"/>
              <a:buFont typeface="Arial"/>
              <a:buNone/>
              <a:defRPr/>
            </a:lvl4pPr>
            <a:lvl5pPr marL="2286000" lvl="4" indent="-228600" algn="l" rtl="0">
              <a:lnSpc>
                <a:spcPct val="100000"/>
              </a:lnSpc>
              <a:spcBef>
                <a:spcPts val="0"/>
              </a:spcBef>
              <a:spcAft>
                <a:spcPts val="0"/>
              </a:spcAft>
              <a:buClr>
                <a:srgbClr val="006AB0"/>
              </a:buClr>
              <a:buSzPts val="1100"/>
              <a:buFont typeface="Arial"/>
              <a:buNone/>
              <a:defRPr/>
            </a:lvl5pPr>
            <a:lvl6pPr marL="2743200" lvl="5" indent="-298450" algn="l" rtl="0">
              <a:lnSpc>
                <a:spcPct val="100000"/>
              </a:lnSpc>
              <a:spcBef>
                <a:spcPts val="0"/>
              </a:spcBef>
              <a:spcAft>
                <a:spcPts val="0"/>
              </a:spcAft>
              <a:buSzPts val="1100"/>
              <a:buChar char="•"/>
              <a:defRPr/>
            </a:lvl6pPr>
            <a:lvl7pPr marL="3200400" lvl="6" indent="-298450" algn="l" rtl="0">
              <a:lnSpc>
                <a:spcPct val="100000"/>
              </a:lnSpc>
              <a:spcBef>
                <a:spcPts val="0"/>
              </a:spcBef>
              <a:spcAft>
                <a:spcPts val="0"/>
              </a:spcAft>
              <a:buSzPts val="1100"/>
              <a:buChar char="•"/>
              <a:defRPr/>
            </a:lvl7pPr>
            <a:lvl8pPr marL="3657600" lvl="7" indent="-298450" algn="l" rtl="0">
              <a:lnSpc>
                <a:spcPct val="100000"/>
              </a:lnSpc>
              <a:spcBef>
                <a:spcPts val="0"/>
              </a:spcBef>
              <a:spcAft>
                <a:spcPts val="0"/>
              </a:spcAft>
              <a:buSzPts val="1100"/>
              <a:buChar char="•"/>
              <a:defRPr/>
            </a:lvl8pPr>
            <a:lvl9pPr marL="4114800" lvl="8" indent="-298450" algn="l" rtl="0">
              <a:lnSpc>
                <a:spcPct val="100000"/>
              </a:lnSpc>
              <a:spcBef>
                <a:spcPts val="0"/>
              </a:spcBef>
              <a:spcAft>
                <a:spcPts val="0"/>
              </a:spcAft>
              <a:buSzPts val="1100"/>
              <a:buChar char="•"/>
              <a:defRPr/>
            </a:lvl9pPr>
          </a:lstStyle>
          <a:p>
            <a:endParaRPr/>
          </a:p>
        </p:txBody>
      </p:sp>
      <p:pic>
        <p:nvPicPr>
          <p:cNvPr id="527" name="Google Shape;527;p89"/>
          <p:cNvPicPr preferRelativeResize="0"/>
          <p:nvPr/>
        </p:nvPicPr>
        <p:blipFill rotWithShape="1">
          <a:blip r:embed="rId2">
            <a:alphaModFix/>
          </a:blip>
          <a:srcRect/>
          <a:stretch/>
        </p:blipFill>
        <p:spPr>
          <a:xfrm>
            <a:off x="303397" y="4595466"/>
            <a:ext cx="719155" cy="462226"/>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528"/>
        <p:cNvGrpSpPr/>
        <p:nvPr/>
      </p:nvGrpSpPr>
      <p:grpSpPr>
        <a:xfrm>
          <a:off x="0" y="0"/>
          <a:ext cx="0" cy="0"/>
          <a:chOff x="0" y="0"/>
          <a:chExt cx="0" cy="0"/>
        </a:xfrm>
      </p:grpSpPr>
      <p:sp>
        <p:nvSpPr>
          <p:cNvPr id="529" name="Google Shape;529;p90"/>
          <p:cNvSpPr txBox="1">
            <a:spLocks noGrp="1"/>
          </p:cNvSpPr>
          <p:nvPr>
            <p:ph type="subTitle" idx="1"/>
          </p:nvPr>
        </p:nvSpPr>
        <p:spPr>
          <a:xfrm>
            <a:off x="427606" y="4345589"/>
            <a:ext cx="8287500" cy="637800"/>
          </a:xfrm>
          <a:prstGeom prst="rect">
            <a:avLst/>
          </a:prstGeom>
          <a:noFill/>
          <a:ln>
            <a:noFill/>
          </a:ln>
        </p:spPr>
        <p:txBody>
          <a:bodyPr spcFirstLastPara="1" wrap="square" lIns="73700" tIns="73700" rIns="73700" bIns="73700" anchor="t" anchorCtr="0">
            <a:noAutofit/>
          </a:bodyPr>
          <a:lstStyle>
            <a:lvl1pPr marR="0" lvl="0" algn="l" rtl="0">
              <a:lnSpc>
                <a:spcPct val="116666"/>
              </a:lnSpc>
              <a:spcBef>
                <a:spcPts val="0"/>
              </a:spcBef>
              <a:spcAft>
                <a:spcPts val="0"/>
              </a:spcAft>
              <a:buClr>
                <a:schemeClr val="dk2"/>
              </a:buClr>
              <a:buSzPts val="1100"/>
              <a:buFont typeface="Arial"/>
              <a:buNone/>
              <a:defRPr/>
            </a:lvl1pPr>
            <a:lvl2pPr marR="0" lvl="1" algn="ctr" rtl="0">
              <a:lnSpc>
                <a:spcPct val="116666"/>
              </a:lnSpc>
              <a:spcBef>
                <a:spcPts val="0"/>
              </a:spcBef>
              <a:spcAft>
                <a:spcPts val="0"/>
              </a:spcAft>
              <a:buClr>
                <a:schemeClr val="dk2"/>
              </a:buClr>
              <a:buSzPts val="1100"/>
              <a:buFont typeface="Arial"/>
              <a:buNone/>
              <a:defRPr/>
            </a:lvl2pPr>
            <a:lvl3pPr marR="0" lvl="2" algn="ctr" rtl="0">
              <a:lnSpc>
                <a:spcPct val="116666"/>
              </a:lnSpc>
              <a:spcBef>
                <a:spcPts val="0"/>
              </a:spcBef>
              <a:spcAft>
                <a:spcPts val="0"/>
              </a:spcAft>
              <a:buClr>
                <a:schemeClr val="dk2"/>
              </a:buClr>
              <a:buSzPts val="1100"/>
              <a:buFont typeface="Arial"/>
              <a:buNone/>
              <a:defRPr/>
            </a:lvl3pPr>
            <a:lvl4pPr marR="0" lvl="3" algn="ctr" rtl="0">
              <a:lnSpc>
                <a:spcPct val="116666"/>
              </a:lnSpc>
              <a:spcBef>
                <a:spcPts val="0"/>
              </a:spcBef>
              <a:spcAft>
                <a:spcPts val="0"/>
              </a:spcAft>
              <a:buClr>
                <a:schemeClr val="dk2"/>
              </a:buClr>
              <a:buSzPts val="1100"/>
              <a:buFont typeface="Arial"/>
              <a:buNone/>
              <a:defRPr/>
            </a:lvl4pPr>
            <a:lvl5pPr marR="0" lvl="4" algn="ctr" rtl="0">
              <a:lnSpc>
                <a:spcPct val="116666"/>
              </a:lnSpc>
              <a:spcBef>
                <a:spcPts val="0"/>
              </a:spcBef>
              <a:spcAft>
                <a:spcPts val="0"/>
              </a:spcAft>
              <a:buClr>
                <a:schemeClr val="dk2"/>
              </a:buClr>
              <a:buSzPts val="1100"/>
              <a:buFont typeface="Arial"/>
              <a:buNone/>
              <a:defRPr/>
            </a:lvl5pPr>
            <a:lvl6pPr marR="0" lvl="5" algn="ctr" rtl="0">
              <a:lnSpc>
                <a:spcPct val="100000"/>
              </a:lnSpc>
              <a:spcBef>
                <a:spcPts val="400"/>
              </a:spcBef>
              <a:spcAft>
                <a:spcPts val="0"/>
              </a:spcAft>
              <a:buClr>
                <a:srgbClr val="BEBFC0"/>
              </a:buClr>
              <a:buSzPts val="1100"/>
              <a:buFont typeface="Arial"/>
              <a:buNone/>
              <a:defRPr/>
            </a:lvl6pPr>
            <a:lvl7pPr marR="0" lvl="6" algn="ctr" rtl="0">
              <a:lnSpc>
                <a:spcPct val="100000"/>
              </a:lnSpc>
              <a:spcBef>
                <a:spcPts val="400"/>
              </a:spcBef>
              <a:spcAft>
                <a:spcPts val="0"/>
              </a:spcAft>
              <a:buClr>
                <a:srgbClr val="BEBFC0"/>
              </a:buClr>
              <a:buSzPts val="1100"/>
              <a:buFont typeface="Arial"/>
              <a:buNone/>
              <a:defRPr/>
            </a:lvl7pPr>
            <a:lvl8pPr marR="0" lvl="7" algn="ctr" rtl="0">
              <a:lnSpc>
                <a:spcPct val="100000"/>
              </a:lnSpc>
              <a:spcBef>
                <a:spcPts val="400"/>
              </a:spcBef>
              <a:spcAft>
                <a:spcPts val="0"/>
              </a:spcAft>
              <a:buClr>
                <a:srgbClr val="BEBFC0"/>
              </a:buClr>
              <a:buSzPts val="1100"/>
              <a:buFont typeface="Arial"/>
              <a:buNone/>
              <a:defRPr/>
            </a:lvl8pPr>
            <a:lvl9pPr marR="0" lvl="8" algn="ctr" rtl="0">
              <a:lnSpc>
                <a:spcPct val="100000"/>
              </a:lnSpc>
              <a:spcBef>
                <a:spcPts val="400"/>
              </a:spcBef>
              <a:spcAft>
                <a:spcPts val="0"/>
              </a:spcAft>
              <a:buClr>
                <a:srgbClr val="BEBFC0"/>
              </a:buClr>
              <a:buSzPts val="1100"/>
              <a:buFont typeface="Arial"/>
              <a:buNone/>
              <a:defRPr/>
            </a:lvl9pPr>
          </a:lstStyle>
          <a:p>
            <a:endParaRPr/>
          </a:p>
        </p:txBody>
      </p:sp>
      <p:sp>
        <p:nvSpPr>
          <p:cNvPr id="530" name="Google Shape;530;p90"/>
          <p:cNvSpPr txBox="1">
            <a:spLocks noGrp="1"/>
          </p:cNvSpPr>
          <p:nvPr>
            <p:ph type="title"/>
          </p:nvPr>
        </p:nvSpPr>
        <p:spPr>
          <a:xfrm>
            <a:off x="427606" y="343405"/>
            <a:ext cx="8287500" cy="200700"/>
          </a:xfrm>
          <a:prstGeom prst="rect">
            <a:avLst/>
          </a:prstGeom>
          <a:noFill/>
          <a:ln>
            <a:noFill/>
          </a:ln>
        </p:spPr>
        <p:txBody>
          <a:bodyPr spcFirstLastPara="1" wrap="square" lIns="73700" tIns="73700" rIns="73700" bIns="73700" anchor="t" anchorCtr="0">
            <a:noAutofit/>
          </a:bodyPr>
          <a:lstStyle>
            <a:lvl1pPr lvl="0" algn="l" rtl="0">
              <a:lnSpc>
                <a:spcPct val="100000"/>
              </a:lnSpc>
              <a:spcBef>
                <a:spcPts val="0"/>
              </a:spcBef>
              <a:spcAft>
                <a:spcPts val="0"/>
              </a:spcAft>
              <a:buClr>
                <a:srgbClr val="7FA8D6"/>
              </a:buClr>
              <a:buSzPts val="1100"/>
              <a:buFont typeface="Arial"/>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31"/>
        <p:cNvGrpSpPr/>
        <p:nvPr/>
      </p:nvGrpSpPr>
      <p:grpSpPr>
        <a:xfrm>
          <a:off x="0" y="0"/>
          <a:ext cx="0" cy="0"/>
          <a:chOff x="0" y="0"/>
          <a:chExt cx="0" cy="0"/>
        </a:xfrm>
      </p:grpSpPr>
      <p:sp>
        <p:nvSpPr>
          <p:cNvPr id="532" name="Google Shape;532;p91"/>
          <p:cNvSpPr txBox="1">
            <a:spLocks noGrp="1"/>
          </p:cNvSpPr>
          <p:nvPr>
            <p:ph type="title"/>
          </p:nvPr>
        </p:nvSpPr>
        <p:spPr>
          <a:xfrm>
            <a:off x="427606" y="343405"/>
            <a:ext cx="8287500" cy="200700"/>
          </a:xfrm>
          <a:prstGeom prst="rect">
            <a:avLst/>
          </a:prstGeom>
          <a:noFill/>
          <a:ln>
            <a:noFill/>
          </a:ln>
        </p:spPr>
        <p:txBody>
          <a:bodyPr spcFirstLastPara="1" wrap="square" lIns="73700" tIns="73700" rIns="73700" bIns="73700" anchor="t" anchorCtr="0">
            <a:noAutofit/>
          </a:bodyPr>
          <a:lstStyle>
            <a:lvl1pPr lvl="0" algn="l" rtl="0">
              <a:lnSpc>
                <a:spcPct val="100000"/>
              </a:lnSpc>
              <a:spcBef>
                <a:spcPts val="0"/>
              </a:spcBef>
              <a:spcAft>
                <a:spcPts val="0"/>
              </a:spcAft>
              <a:buClr>
                <a:srgbClr val="7FA8D6"/>
              </a:buClr>
              <a:buSzPts val="1100"/>
              <a:buFont typeface="Arial"/>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33" name="Google Shape;533;p91"/>
          <p:cNvSpPr txBox="1">
            <a:spLocks noGrp="1"/>
          </p:cNvSpPr>
          <p:nvPr>
            <p:ph type="body" idx="1"/>
          </p:nvPr>
        </p:nvSpPr>
        <p:spPr>
          <a:xfrm>
            <a:off x="427606" y="1396296"/>
            <a:ext cx="5817000" cy="2902800"/>
          </a:xfrm>
          <a:prstGeom prst="rect">
            <a:avLst/>
          </a:prstGeom>
          <a:noFill/>
          <a:ln>
            <a:noFill/>
          </a:ln>
        </p:spPr>
        <p:txBody>
          <a:bodyPr spcFirstLastPara="1" wrap="square" lIns="73700" tIns="73700" rIns="73700" bIns="73700" anchor="t" anchorCtr="0">
            <a:noAutofit/>
          </a:bodyPr>
          <a:lstStyle>
            <a:lvl1pPr marL="457200" lvl="0" indent="-298450" algn="l" rtl="0">
              <a:lnSpc>
                <a:spcPct val="116666"/>
              </a:lnSpc>
              <a:spcBef>
                <a:spcPts val="0"/>
              </a:spcBef>
              <a:spcAft>
                <a:spcPts val="0"/>
              </a:spcAft>
              <a:buClr>
                <a:schemeClr val="dk2"/>
              </a:buClr>
              <a:buSzPts val="1100"/>
              <a:buFont typeface="Arial"/>
              <a:buChar char="•"/>
              <a:defRPr/>
            </a:lvl1pPr>
            <a:lvl2pPr marL="914400" lvl="1" indent="-298450" algn="l" rtl="0">
              <a:lnSpc>
                <a:spcPct val="116666"/>
              </a:lnSpc>
              <a:spcBef>
                <a:spcPts val="0"/>
              </a:spcBef>
              <a:spcAft>
                <a:spcPts val="0"/>
              </a:spcAft>
              <a:buClr>
                <a:schemeClr val="dk2"/>
              </a:buClr>
              <a:buSzPts val="1100"/>
              <a:buFont typeface="Arial"/>
              <a:buChar char="•"/>
              <a:defRPr/>
            </a:lvl2pPr>
            <a:lvl3pPr marL="1371600" lvl="2" indent="-298450" algn="l" rtl="0">
              <a:lnSpc>
                <a:spcPct val="116666"/>
              </a:lnSpc>
              <a:spcBef>
                <a:spcPts val="0"/>
              </a:spcBef>
              <a:spcAft>
                <a:spcPts val="0"/>
              </a:spcAft>
              <a:buClr>
                <a:schemeClr val="dk2"/>
              </a:buClr>
              <a:buSzPts val="1100"/>
              <a:buFont typeface="Arial"/>
              <a:buChar char="•"/>
              <a:defRPr/>
            </a:lvl3pPr>
            <a:lvl4pPr marL="1828800" lvl="3" indent="-298450" algn="l" rtl="0">
              <a:lnSpc>
                <a:spcPct val="116666"/>
              </a:lnSpc>
              <a:spcBef>
                <a:spcPts val="0"/>
              </a:spcBef>
              <a:spcAft>
                <a:spcPts val="0"/>
              </a:spcAft>
              <a:buClr>
                <a:schemeClr val="dk2"/>
              </a:buClr>
              <a:buSzPts val="1100"/>
              <a:buFont typeface="Arial"/>
              <a:buChar char="•"/>
              <a:defRPr/>
            </a:lvl4pPr>
            <a:lvl5pPr marL="2286000" lvl="4" indent="-298450" algn="l" rtl="0">
              <a:lnSpc>
                <a:spcPct val="116666"/>
              </a:lnSpc>
              <a:spcBef>
                <a:spcPts val="0"/>
              </a:spcBef>
              <a:spcAft>
                <a:spcPts val="0"/>
              </a:spcAft>
              <a:buClr>
                <a:schemeClr val="dk2"/>
              </a:buClr>
              <a:buSzPts val="1100"/>
              <a:buFont typeface="Arial"/>
              <a:buChar char="•"/>
              <a:defRPr/>
            </a:lvl5pPr>
            <a:lvl6pPr marL="2743200" lvl="5" indent="-298450" algn="l" rtl="0">
              <a:lnSpc>
                <a:spcPct val="100000"/>
              </a:lnSpc>
              <a:spcBef>
                <a:spcPts val="400"/>
              </a:spcBef>
              <a:spcAft>
                <a:spcPts val="0"/>
              </a:spcAft>
              <a:buClr>
                <a:schemeClr val="dk1"/>
              </a:buClr>
              <a:buSzPts val="1100"/>
              <a:buFont typeface="Arial"/>
              <a:buChar char="•"/>
              <a:defRPr/>
            </a:lvl6pPr>
            <a:lvl7pPr marL="3200400" lvl="6" indent="-298450" algn="l" rtl="0">
              <a:lnSpc>
                <a:spcPct val="100000"/>
              </a:lnSpc>
              <a:spcBef>
                <a:spcPts val="400"/>
              </a:spcBef>
              <a:spcAft>
                <a:spcPts val="0"/>
              </a:spcAft>
              <a:buClr>
                <a:schemeClr val="dk1"/>
              </a:buClr>
              <a:buSzPts val="1100"/>
              <a:buFont typeface="Arial"/>
              <a:buChar char="•"/>
              <a:defRPr/>
            </a:lvl7pPr>
            <a:lvl8pPr marL="3657600" lvl="7" indent="-298450" algn="l" rtl="0">
              <a:lnSpc>
                <a:spcPct val="100000"/>
              </a:lnSpc>
              <a:spcBef>
                <a:spcPts val="400"/>
              </a:spcBef>
              <a:spcAft>
                <a:spcPts val="0"/>
              </a:spcAft>
              <a:buClr>
                <a:schemeClr val="dk1"/>
              </a:buClr>
              <a:buSzPts val="1100"/>
              <a:buFont typeface="Arial"/>
              <a:buChar char="•"/>
              <a:defRPr/>
            </a:lvl8pPr>
            <a:lvl9pPr marL="4114800" lvl="8" indent="-298450" algn="l" rtl="0">
              <a:lnSpc>
                <a:spcPct val="100000"/>
              </a:lnSpc>
              <a:spcBef>
                <a:spcPts val="400"/>
              </a:spcBef>
              <a:spcAft>
                <a:spcPts val="0"/>
              </a:spcAft>
              <a:buClr>
                <a:schemeClr val="dk1"/>
              </a:buClr>
              <a:buSzPts val="1100"/>
              <a:buFont typeface="Arial"/>
              <a:buChar char="•"/>
              <a:defRPr/>
            </a:lvl9pPr>
          </a:lstStyle>
          <a:p>
            <a:endParaRPr/>
          </a:p>
        </p:txBody>
      </p:sp>
      <p:sp>
        <p:nvSpPr>
          <p:cNvPr id="534" name="Google Shape;534;p91"/>
          <p:cNvSpPr txBox="1">
            <a:spLocks noGrp="1"/>
          </p:cNvSpPr>
          <p:nvPr>
            <p:ph type="dt" idx="10"/>
          </p:nvPr>
        </p:nvSpPr>
        <p:spPr>
          <a:xfrm>
            <a:off x="628650" y="4767271"/>
            <a:ext cx="2057400" cy="273900"/>
          </a:xfrm>
          <a:prstGeom prst="rect">
            <a:avLst/>
          </a:prstGeom>
          <a:noFill/>
          <a:ln>
            <a:noFill/>
          </a:ln>
        </p:spPr>
        <p:txBody>
          <a:bodyPr spcFirstLastPara="1" wrap="square" lIns="73700" tIns="73700" rIns="73700" bIns="73700" anchor="t"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535" name="Google Shape;535;p91"/>
          <p:cNvSpPr txBox="1">
            <a:spLocks noGrp="1"/>
          </p:cNvSpPr>
          <p:nvPr>
            <p:ph type="ftr" idx="11"/>
          </p:nvPr>
        </p:nvSpPr>
        <p:spPr>
          <a:xfrm>
            <a:off x="3028950" y="4767271"/>
            <a:ext cx="3086100" cy="273900"/>
          </a:xfrm>
          <a:prstGeom prst="rect">
            <a:avLst/>
          </a:prstGeom>
          <a:noFill/>
          <a:ln>
            <a:noFill/>
          </a:ln>
        </p:spPr>
        <p:txBody>
          <a:bodyPr spcFirstLastPara="1" wrap="square" lIns="73700" tIns="73700" rIns="73700" bIns="73700" anchor="t"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536" name="Google Shape;536;p91"/>
          <p:cNvSpPr txBox="1">
            <a:spLocks noGrp="1"/>
          </p:cNvSpPr>
          <p:nvPr>
            <p:ph type="sldNum" idx="12"/>
          </p:nvPr>
        </p:nvSpPr>
        <p:spPr>
          <a:xfrm>
            <a:off x="6457950" y="4767271"/>
            <a:ext cx="2057400" cy="273900"/>
          </a:xfrm>
          <a:prstGeom prst="rect">
            <a:avLst/>
          </a:prstGeom>
          <a:noFill/>
          <a:ln>
            <a:noFill/>
          </a:ln>
        </p:spPr>
        <p:txBody>
          <a:bodyPr spcFirstLastPara="1" wrap="square" lIns="73700" tIns="36850" rIns="73700" bIns="36850" anchor="t" anchorCtr="0">
            <a:noAutofit/>
          </a:bodyPr>
          <a:lstStyle>
            <a:lvl1pPr marL="0" marR="0" lvl="0" indent="0" algn="l" rtl="0">
              <a:lnSpc>
                <a:spcPct val="100000"/>
              </a:lnSpc>
              <a:spcBef>
                <a:spcPts val="0"/>
              </a:spcBef>
              <a:spcAft>
                <a:spcPts val="0"/>
              </a:spcAft>
              <a:buClr>
                <a:schemeClr val="dk1"/>
              </a:buClr>
              <a:buSzPts val="4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chemeClr val="dk1"/>
              </a:buClr>
              <a:buSzPts val="4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chemeClr val="dk1"/>
              </a:buClr>
              <a:buSzPts val="4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chemeClr val="dk1"/>
              </a:buClr>
              <a:buSzPts val="4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chemeClr val="dk1"/>
              </a:buClr>
              <a:buSzPts val="4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chemeClr val="dk1"/>
              </a:buClr>
              <a:buSzPts val="4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chemeClr val="dk1"/>
              </a:buClr>
              <a:buSzPts val="4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chemeClr val="dk1"/>
              </a:buClr>
              <a:buSzPts val="4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chemeClr val="dk1"/>
              </a:buClr>
              <a:buSzPts val="4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1"/>
        <p:cNvGrpSpPr/>
        <p:nvPr/>
      </p:nvGrpSpPr>
      <p:grpSpPr>
        <a:xfrm>
          <a:off x="0" y="0"/>
          <a:ext cx="0" cy="0"/>
          <a:chOff x="0" y="0"/>
          <a:chExt cx="0" cy="0"/>
        </a:xfrm>
      </p:grpSpPr>
      <p:sp>
        <p:nvSpPr>
          <p:cNvPr id="542" name="Google Shape;542;p9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43" name="Google Shape;543;p9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44" name="Google Shape;544;p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45"/>
        <p:cNvGrpSpPr/>
        <p:nvPr/>
      </p:nvGrpSpPr>
      <p:grpSpPr>
        <a:xfrm>
          <a:off x="0" y="0"/>
          <a:ext cx="0" cy="0"/>
          <a:chOff x="0" y="0"/>
          <a:chExt cx="0" cy="0"/>
        </a:xfrm>
      </p:grpSpPr>
      <p:sp>
        <p:nvSpPr>
          <p:cNvPr id="546" name="Google Shape;546;p9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47" name="Google Shape;547;p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48"/>
        <p:cNvGrpSpPr/>
        <p:nvPr/>
      </p:nvGrpSpPr>
      <p:grpSpPr>
        <a:xfrm>
          <a:off x="0" y="0"/>
          <a:ext cx="0" cy="0"/>
          <a:chOff x="0" y="0"/>
          <a:chExt cx="0" cy="0"/>
        </a:xfrm>
      </p:grpSpPr>
      <p:sp>
        <p:nvSpPr>
          <p:cNvPr id="549" name="Google Shape;549;p9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0" name="Google Shape;550;p9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551" name="Google Shape;551;p9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2"/>
        <p:cNvGrpSpPr/>
        <p:nvPr/>
      </p:nvGrpSpPr>
      <p:grpSpPr>
        <a:xfrm>
          <a:off x="0" y="0"/>
          <a:ext cx="0" cy="0"/>
          <a:chOff x="0" y="0"/>
          <a:chExt cx="0" cy="0"/>
        </a:xfrm>
      </p:grpSpPr>
      <p:sp>
        <p:nvSpPr>
          <p:cNvPr id="553" name="Google Shape;553;p9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4" name="Google Shape;554;p9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555" name="Google Shape;555;p9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556" name="Google Shape;556;p9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7"/>
        <p:cNvGrpSpPr/>
        <p:nvPr/>
      </p:nvGrpSpPr>
      <p:grpSpPr>
        <a:xfrm>
          <a:off x="0" y="0"/>
          <a:ext cx="0" cy="0"/>
          <a:chOff x="0" y="0"/>
          <a:chExt cx="0" cy="0"/>
        </a:xfrm>
      </p:grpSpPr>
      <p:sp>
        <p:nvSpPr>
          <p:cNvPr id="558" name="Google Shape;558;p9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9" name="Google Shape;559;p9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60"/>
        <p:cNvGrpSpPr/>
        <p:nvPr/>
      </p:nvGrpSpPr>
      <p:grpSpPr>
        <a:xfrm>
          <a:off x="0" y="0"/>
          <a:ext cx="0" cy="0"/>
          <a:chOff x="0" y="0"/>
          <a:chExt cx="0" cy="0"/>
        </a:xfrm>
      </p:grpSpPr>
      <p:sp>
        <p:nvSpPr>
          <p:cNvPr id="561" name="Google Shape;561;p9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62" name="Google Shape;562;p98"/>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563" name="Google Shape;563;p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64"/>
        <p:cNvGrpSpPr/>
        <p:nvPr/>
      </p:nvGrpSpPr>
      <p:grpSpPr>
        <a:xfrm>
          <a:off x="0" y="0"/>
          <a:ext cx="0" cy="0"/>
          <a:chOff x="0" y="0"/>
          <a:chExt cx="0" cy="0"/>
        </a:xfrm>
      </p:grpSpPr>
      <p:sp>
        <p:nvSpPr>
          <p:cNvPr id="565" name="Google Shape;565;p99"/>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66" name="Google Shape;566;p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67"/>
        <p:cNvGrpSpPr/>
        <p:nvPr/>
      </p:nvGrpSpPr>
      <p:grpSpPr>
        <a:xfrm>
          <a:off x="0" y="0"/>
          <a:ext cx="0" cy="0"/>
          <a:chOff x="0" y="0"/>
          <a:chExt cx="0" cy="0"/>
        </a:xfrm>
      </p:grpSpPr>
      <p:sp>
        <p:nvSpPr>
          <p:cNvPr id="568" name="Google Shape;568;p10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0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70" name="Google Shape;570;p10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71" name="Google Shape;571;p10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572" name="Google Shape;572;p10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3"/>
        <p:cNvGrpSpPr/>
        <p:nvPr/>
      </p:nvGrpSpPr>
      <p:grpSpPr>
        <a:xfrm>
          <a:off x="0" y="0"/>
          <a:ext cx="0" cy="0"/>
          <a:chOff x="0" y="0"/>
          <a:chExt cx="0" cy="0"/>
        </a:xfrm>
      </p:grpSpPr>
      <p:sp>
        <p:nvSpPr>
          <p:cNvPr id="574" name="Google Shape;574;p101"/>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575" name="Google Shape;575;p1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76"/>
        <p:cNvGrpSpPr/>
        <p:nvPr/>
      </p:nvGrpSpPr>
      <p:grpSpPr>
        <a:xfrm>
          <a:off x="0" y="0"/>
          <a:ext cx="0" cy="0"/>
          <a:chOff x="0" y="0"/>
          <a:chExt cx="0" cy="0"/>
        </a:xfrm>
      </p:grpSpPr>
      <p:sp>
        <p:nvSpPr>
          <p:cNvPr id="577" name="Google Shape;577;p102"/>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78" name="Google Shape;578;p102"/>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579" name="Google Shape;579;p10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0"/>
        <p:cNvGrpSpPr/>
        <p:nvPr/>
      </p:nvGrpSpPr>
      <p:grpSpPr>
        <a:xfrm>
          <a:off x="0" y="0"/>
          <a:ext cx="0" cy="0"/>
          <a:chOff x="0" y="0"/>
          <a:chExt cx="0" cy="0"/>
        </a:xfrm>
      </p:grpSpPr>
      <p:sp>
        <p:nvSpPr>
          <p:cNvPr id="581" name="Google Shape;581;p1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theme" Target="../theme/theme3.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theme" Target="../theme/theme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5.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slideLayout" Target="../slideLayouts/slideLayout84.xml"/><Relationship Id="rId1" Type="http://schemas.openxmlformats.org/officeDocument/2006/relationships/slideLayout" Target="../slideLayouts/slideLayout83.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33375" y="251714"/>
            <a:ext cx="8477100" cy="4017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rgbClr val="737577"/>
              </a:buClr>
              <a:buSzPts val="2100"/>
              <a:buFont typeface="Arial"/>
              <a:buNone/>
              <a:defRPr sz="2100" b="0" i="0" u="none" strike="noStrike" cap="none">
                <a:solidFill>
                  <a:srgbClr val="737577"/>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333375" y="802577"/>
            <a:ext cx="8477100" cy="3862200"/>
          </a:xfrm>
          <a:prstGeom prst="rect">
            <a:avLst/>
          </a:prstGeom>
          <a:noFill/>
          <a:ln>
            <a:noFill/>
          </a:ln>
        </p:spPr>
        <p:txBody>
          <a:bodyPr spcFirstLastPara="1" wrap="square" lIns="68575" tIns="34275" rIns="68575" bIns="34275" anchor="t" anchorCtr="0">
            <a:noAutofit/>
          </a:bodyPr>
          <a:lstStyle>
            <a:lvl1pPr marL="457200" marR="0" lvl="0" indent="-298450" algn="l" rtl="0">
              <a:lnSpc>
                <a:spcPct val="90000"/>
              </a:lnSpc>
              <a:spcBef>
                <a:spcPts val="8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1pPr>
            <a:lvl2pPr marL="914400" marR="0" lvl="1" indent="-285750" algn="l" rtl="0">
              <a:lnSpc>
                <a:spcPct val="90000"/>
              </a:lnSpc>
              <a:spcBef>
                <a:spcPts val="800"/>
              </a:spcBef>
              <a:spcAft>
                <a:spcPts val="0"/>
              </a:spcAft>
              <a:buClr>
                <a:schemeClr val="dk1"/>
              </a:buClr>
              <a:buSzPts val="900"/>
              <a:buFont typeface="Merriweather Sans"/>
              <a:buChar char="−"/>
              <a:defRPr sz="1400" b="0" i="0" u="none" strike="noStrike" cap="none">
                <a:solidFill>
                  <a:schemeClr val="dk1"/>
                </a:solidFill>
                <a:latin typeface="Arial"/>
                <a:ea typeface="Arial"/>
                <a:cs typeface="Arial"/>
                <a:sym typeface="Arial"/>
              </a:defRPr>
            </a:lvl2pPr>
            <a:lvl3pPr marL="1371600" marR="0" lvl="2" indent="-279400" algn="l" rtl="0">
              <a:lnSpc>
                <a:spcPct val="90000"/>
              </a:lnSpc>
              <a:spcBef>
                <a:spcPts val="800"/>
              </a:spcBef>
              <a:spcAft>
                <a:spcPts val="0"/>
              </a:spcAft>
              <a:buClr>
                <a:schemeClr val="dk1"/>
              </a:buClr>
              <a:buSzPts val="800"/>
              <a:buFont typeface="Arial"/>
              <a:buChar char="•"/>
              <a:defRPr sz="1200" b="0" i="0" u="none" strike="noStrike" cap="none">
                <a:solidFill>
                  <a:schemeClr val="dk1"/>
                </a:solidFill>
                <a:latin typeface="Arial"/>
                <a:ea typeface="Arial"/>
                <a:cs typeface="Arial"/>
                <a:sym typeface="Arial"/>
              </a:defRPr>
            </a:lvl3pPr>
            <a:lvl4pPr marL="1828800" marR="0" lvl="3" indent="-273050" algn="l" rtl="0">
              <a:lnSpc>
                <a:spcPct val="90000"/>
              </a:lnSpc>
              <a:spcBef>
                <a:spcPts val="800"/>
              </a:spcBef>
              <a:spcAft>
                <a:spcPts val="0"/>
              </a:spcAft>
              <a:buClr>
                <a:schemeClr val="dk1"/>
              </a:buClr>
              <a:buSzPts val="700"/>
              <a:buFont typeface="Merriweather Sans"/>
              <a:buChar char="−"/>
              <a:defRPr sz="1100" b="0" i="0" u="none" strike="noStrike" cap="none">
                <a:solidFill>
                  <a:schemeClr val="dk1"/>
                </a:solidFill>
                <a:latin typeface="Arial"/>
                <a:ea typeface="Arial"/>
                <a:cs typeface="Arial"/>
                <a:sym typeface="Arial"/>
              </a:defRPr>
            </a:lvl4pPr>
            <a:lvl5pPr marL="2286000" marR="0" lvl="4" indent="-266700" algn="l" rtl="0">
              <a:lnSpc>
                <a:spcPct val="90000"/>
              </a:lnSpc>
              <a:spcBef>
                <a:spcPts val="800"/>
              </a:spcBef>
              <a:spcAft>
                <a:spcPts val="0"/>
              </a:spcAft>
              <a:buClr>
                <a:schemeClr val="dk1"/>
              </a:buClr>
              <a:buSzPts val="600"/>
              <a:buFont typeface="Arial"/>
              <a:buChar char="•"/>
              <a:defRPr sz="9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ftr" idx="11"/>
          </p:nvPr>
        </p:nvSpPr>
        <p:spPr>
          <a:xfrm>
            <a:off x="1736002" y="5376501"/>
            <a:ext cx="5672100" cy="1725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800" b="0" i="0" u="none" strike="noStrike" cap="none">
                <a:solidFill>
                  <a:srgbClr val="F8F8F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sldNum" idx="12"/>
          </p:nvPr>
        </p:nvSpPr>
        <p:spPr>
          <a:xfrm>
            <a:off x="8053058" y="5376501"/>
            <a:ext cx="699900" cy="1725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rgbClr val="F8F8F8"/>
                </a:solidFill>
                <a:latin typeface="Arial"/>
                <a:ea typeface="Arial"/>
                <a:cs typeface="Arial"/>
                <a:sym typeface="Arial"/>
              </a:defRPr>
            </a:lvl1pPr>
            <a:lvl2pPr marL="0" marR="0" lvl="1" indent="0" algn="r" rtl="0">
              <a:spcBef>
                <a:spcPts val="0"/>
              </a:spcBef>
              <a:buNone/>
              <a:defRPr sz="800" b="0" i="0" u="none" strike="noStrike" cap="none">
                <a:solidFill>
                  <a:srgbClr val="F8F8F8"/>
                </a:solidFill>
                <a:latin typeface="Arial"/>
                <a:ea typeface="Arial"/>
                <a:cs typeface="Arial"/>
                <a:sym typeface="Arial"/>
              </a:defRPr>
            </a:lvl2pPr>
            <a:lvl3pPr marL="0" marR="0" lvl="2" indent="0" algn="r" rtl="0">
              <a:spcBef>
                <a:spcPts val="0"/>
              </a:spcBef>
              <a:buNone/>
              <a:defRPr sz="800" b="0" i="0" u="none" strike="noStrike" cap="none">
                <a:solidFill>
                  <a:srgbClr val="F8F8F8"/>
                </a:solidFill>
                <a:latin typeface="Arial"/>
                <a:ea typeface="Arial"/>
                <a:cs typeface="Arial"/>
                <a:sym typeface="Arial"/>
              </a:defRPr>
            </a:lvl3pPr>
            <a:lvl4pPr marL="0" marR="0" lvl="3" indent="0" algn="r" rtl="0">
              <a:spcBef>
                <a:spcPts val="0"/>
              </a:spcBef>
              <a:buNone/>
              <a:defRPr sz="800" b="0" i="0" u="none" strike="noStrike" cap="none">
                <a:solidFill>
                  <a:srgbClr val="F8F8F8"/>
                </a:solidFill>
                <a:latin typeface="Arial"/>
                <a:ea typeface="Arial"/>
                <a:cs typeface="Arial"/>
                <a:sym typeface="Arial"/>
              </a:defRPr>
            </a:lvl4pPr>
            <a:lvl5pPr marL="0" marR="0" lvl="4" indent="0" algn="r" rtl="0">
              <a:spcBef>
                <a:spcPts val="0"/>
              </a:spcBef>
              <a:buNone/>
              <a:defRPr sz="800" b="0" i="0" u="none" strike="noStrike" cap="none">
                <a:solidFill>
                  <a:srgbClr val="F8F8F8"/>
                </a:solidFill>
                <a:latin typeface="Arial"/>
                <a:ea typeface="Arial"/>
                <a:cs typeface="Arial"/>
                <a:sym typeface="Arial"/>
              </a:defRPr>
            </a:lvl5pPr>
            <a:lvl6pPr marL="0" marR="0" lvl="5" indent="0" algn="r" rtl="0">
              <a:spcBef>
                <a:spcPts val="0"/>
              </a:spcBef>
              <a:buNone/>
              <a:defRPr sz="800" b="0" i="0" u="none" strike="noStrike" cap="none">
                <a:solidFill>
                  <a:srgbClr val="F8F8F8"/>
                </a:solidFill>
                <a:latin typeface="Arial"/>
                <a:ea typeface="Arial"/>
                <a:cs typeface="Arial"/>
                <a:sym typeface="Arial"/>
              </a:defRPr>
            </a:lvl6pPr>
            <a:lvl7pPr marL="0" marR="0" lvl="6" indent="0" algn="r" rtl="0">
              <a:spcBef>
                <a:spcPts val="0"/>
              </a:spcBef>
              <a:buNone/>
              <a:defRPr sz="800" b="0" i="0" u="none" strike="noStrike" cap="none">
                <a:solidFill>
                  <a:srgbClr val="F8F8F8"/>
                </a:solidFill>
                <a:latin typeface="Arial"/>
                <a:ea typeface="Arial"/>
                <a:cs typeface="Arial"/>
                <a:sym typeface="Arial"/>
              </a:defRPr>
            </a:lvl7pPr>
            <a:lvl8pPr marL="0" marR="0" lvl="7" indent="0" algn="r" rtl="0">
              <a:spcBef>
                <a:spcPts val="0"/>
              </a:spcBef>
              <a:buNone/>
              <a:defRPr sz="800" b="0" i="0" u="none" strike="noStrike" cap="none">
                <a:solidFill>
                  <a:srgbClr val="F8F8F8"/>
                </a:solidFill>
                <a:latin typeface="Arial"/>
                <a:ea typeface="Arial"/>
                <a:cs typeface="Arial"/>
                <a:sym typeface="Arial"/>
              </a:defRPr>
            </a:lvl8pPr>
            <a:lvl9pPr marL="0" marR="0" lvl="8" indent="0" algn="r" rtl="0">
              <a:spcBef>
                <a:spcPts val="0"/>
              </a:spcBef>
              <a:buNone/>
              <a:defRPr sz="800" b="0" i="0" u="none" strike="noStrike" cap="none">
                <a:solidFill>
                  <a:srgbClr val="F8F8F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55" name="Google Shape;55;p13"/>
          <p:cNvSpPr txBox="1"/>
          <p:nvPr/>
        </p:nvSpPr>
        <p:spPr>
          <a:xfrm>
            <a:off x="8060266" y="4856048"/>
            <a:ext cx="685800" cy="19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GB" sz="800" b="0" i="0" u="none" strike="noStrike" cap="none">
                <a:solidFill>
                  <a:schemeClr val="dk1"/>
                </a:solidFill>
                <a:latin typeface="Arial"/>
                <a:ea typeface="Arial"/>
                <a:cs typeface="Arial"/>
                <a:sym typeface="Arial"/>
              </a:rPr>
              <a:t>‹#›</a:t>
            </a:fld>
            <a:endParaRPr sz="14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24">
          <p15:clr>
            <a:srgbClr val="F26B43"/>
          </p15:clr>
        </p15:guide>
        <p15:guide id="2" pos="2880">
          <p15:clr>
            <a:srgbClr val="F26B43"/>
          </p15:clr>
        </p15:guide>
        <p15:guide id="3" orient="horz" pos="300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0"/>
        <p:cNvGrpSpPr/>
        <p:nvPr/>
      </p:nvGrpSpPr>
      <p:grpSpPr>
        <a:xfrm>
          <a:off x="0" y="0"/>
          <a:ext cx="0" cy="0"/>
          <a:chOff x="0" y="0"/>
          <a:chExt cx="0" cy="0"/>
        </a:xfrm>
      </p:grpSpPr>
      <p:sp>
        <p:nvSpPr>
          <p:cNvPr id="181" name="Google Shape;181;p34"/>
          <p:cNvSpPr/>
          <p:nvPr/>
        </p:nvSpPr>
        <p:spPr>
          <a:xfrm rot="10800000">
            <a:off x="957" y="4772098"/>
            <a:ext cx="9141900" cy="371400"/>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2" name="Google Shape;182;p34"/>
          <p:cNvSpPr txBox="1">
            <a:spLocks noGrp="1"/>
          </p:cNvSpPr>
          <p:nvPr>
            <p:ph type="title"/>
          </p:nvPr>
        </p:nvSpPr>
        <p:spPr>
          <a:xfrm>
            <a:off x="333375" y="251714"/>
            <a:ext cx="8477400" cy="4020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rgbClr val="737577"/>
              </a:buClr>
              <a:buSzPts val="2100"/>
              <a:buFont typeface="Arial"/>
              <a:buNone/>
              <a:defRPr sz="2100" b="0" i="0" u="none" strike="noStrike" cap="none">
                <a:solidFill>
                  <a:srgbClr val="737577"/>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83" name="Google Shape;183;p34"/>
          <p:cNvSpPr txBox="1">
            <a:spLocks noGrp="1"/>
          </p:cNvSpPr>
          <p:nvPr>
            <p:ph type="body" idx="1"/>
          </p:nvPr>
        </p:nvSpPr>
        <p:spPr>
          <a:xfrm>
            <a:off x="333375" y="802577"/>
            <a:ext cx="8477400" cy="3862200"/>
          </a:xfrm>
          <a:prstGeom prst="rect">
            <a:avLst/>
          </a:prstGeom>
          <a:noFill/>
          <a:ln>
            <a:noFill/>
          </a:ln>
        </p:spPr>
        <p:txBody>
          <a:bodyPr spcFirstLastPara="1" wrap="square" lIns="68575" tIns="34275" rIns="68575" bIns="34275" anchor="t" anchorCtr="0">
            <a:noAutofit/>
          </a:bodyPr>
          <a:lstStyle>
            <a:lvl1pPr marL="457200" marR="0" lvl="0" indent="-298450" algn="l" rtl="0">
              <a:lnSpc>
                <a:spcPct val="90000"/>
              </a:lnSpc>
              <a:spcBef>
                <a:spcPts val="8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1pPr>
            <a:lvl2pPr marL="914400" marR="0" lvl="1" indent="-285750" algn="l" rtl="0">
              <a:lnSpc>
                <a:spcPct val="90000"/>
              </a:lnSpc>
              <a:spcBef>
                <a:spcPts val="800"/>
              </a:spcBef>
              <a:spcAft>
                <a:spcPts val="0"/>
              </a:spcAft>
              <a:buClr>
                <a:schemeClr val="dk1"/>
              </a:buClr>
              <a:buSzPts val="900"/>
              <a:buFont typeface="Merriweather Sans"/>
              <a:buChar char="−"/>
              <a:defRPr sz="1400" b="0" i="0" u="none" strike="noStrike" cap="none">
                <a:solidFill>
                  <a:schemeClr val="dk1"/>
                </a:solidFill>
                <a:latin typeface="Arial"/>
                <a:ea typeface="Arial"/>
                <a:cs typeface="Arial"/>
                <a:sym typeface="Arial"/>
              </a:defRPr>
            </a:lvl2pPr>
            <a:lvl3pPr marL="1371600" marR="0" lvl="2" indent="-279400" algn="l" rtl="0">
              <a:lnSpc>
                <a:spcPct val="90000"/>
              </a:lnSpc>
              <a:spcBef>
                <a:spcPts val="800"/>
              </a:spcBef>
              <a:spcAft>
                <a:spcPts val="0"/>
              </a:spcAft>
              <a:buClr>
                <a:schemeClr val="dk1"/>
              </a:buClr>
              <a:buSzPts val="800"/>
              <a:buFont typeface="Arial"/>
              <a:buChar char="•"/>
              <a:defRPr sz="1200" b="0" i="0" u="none" strike="noStrike" cap="none">
                <a:solidFill>
                  <a:schemeClr val="dk1"/>
                </a:solidFill>
                <a:latin typeface="Arial"/>
                <a:ea typeface="Arial"/>
                <a:cs typeface="Arial"/>
                <a:sym typeface="Arial"/>
              </a:defRPr>
            </a:lvl3pPr>
            <a:lvl4pPr marL="1828800" marR="0" lvl="3" indent="-273050" algn="l" rtl="0">
              <a:lnSpc>
                <a:spcPct val="90000"/>
              </a:lnSpc>
              <a:spcBef>
                <a:spcPts val="800"/>
              </a:spcBef>
              <a:spcAft>
                <a:spcPts val="0"/>
              </a:spcAft>
              <a:buClr>
                <a:schemeClr val="dk1"/>
              </a:buClr>
              <a:buSzPts val="700"/>
              <a:buFont typeface="Merriweather Sans"/>
              <a:buChar char="−"/>
              <a:defRPr sz="1100" b="0" i="0" u="none" strike="noStrike" cap="none">
                <a:solidFill>
                  <a:schemeClr val="dk1"/>
                </a:solidFill>
                <a:latin typeface="Arial"/>
                <a:ea typeface="Arial"/>
                <a:cs typeface="Arial"/>
                <a:sym typeface="Arial"/>
              </a:defRPr>
            </a:lvl4pPr>
            <a:lvl5pPr marL="2286000" marR="0" lvl="4" indent="-266700" algn="l" rtl="0">
              <a:lnSpc>
                <a:spcPct val="90000"/>
              </a:lnSpc>
              <a:spcBef>
                <a:spcPts val="800"/>
              </a:spcBef>
              <a:spcAft>
                <a:spcPts val="0"/>
              </a:spcAft>
              <a:buClr>
                <a:schemeClr val="dk1"/>
              </a:buClr>
              <a:buSzPts val="600"/>
              <a:buFont typeface="Arial"/>
              <a:buChar char="•"/>
              <a:defRPr sz="9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84" name="Google Shape;184;p34"/>
          <p:cNvSpPr txBox="1">
            <a:spLocks noGrp="1"/>
          </p:cNvSpPr>
          <p:nvPr>
            <p:ph type="ftr" idx="11"/>
          </p:nvPr>
        </p:nvSpPr>
        <p:spPr>
          <a:xfrm>
            <a:off x="1736002" y="5376501"/>
            <a:ext cx="5672100" cy="1725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800" b="0" i="0" u="none" strike="noStrike" cap="none">
                <a:solidFill>
                  <a:srgbClr val="F8F8F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85" name="Google Shape;185;p34"/>
          <p:cNvSpPr txBox="1">
            <a:spLocks noGrp="1"/>
          </p:cNvSpPr>
          <p:nvPr>
            <p:ph type="sldNum" idx="12"/>
          </p:nvPr>
        </p:nvSpPr>
        <p:spPr>
          <a:xfrm>
            <a:off x="8053058" y="5376501"/>
            <a:ext cx="699900" cy="1725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rgbClr val="F8F8F8"/>
                </a:solidFill>
                <a:latin typeface="Arial"/>
                <a:ea typeface="Arial"/>
                <a:cs typeface="Arial"/>
                <a:sym typeface="Arial"/>
              </a:defRPr>
            </a:lvl1pPr>
            <a:lvl2pPr marL="0" marR="0" lvl="1" indent="0" algn="r" rtl="0">
              <a:spcBef>
                <a:spcPts val="0"/>
              </a:spcBef>
              <a:buNone/>
              <a:defRPr sz="800" b="0" i="0" u="none" strike="noStrike" cap="none">
                <a:solidFill>
                  <a:srgbClr val="F8F8F8"/>
                </a:solidFill>
                <a:latin typeface="Arial"/>
                <a:ea typeface="Arial"/>
                <a:cs typeface="Arial"/>
                <a:sym typeface="Arial"/>
              </a:defRPr>
            </a:lvl2pPr>
            <a:lvl3pPr marL="0" marR="0" lvl="2" indent="0" algn="r" rtl="0">
              <a:spcBef>
                <a:spcPts val="0"/>
              </a:spcBef>
              <a:buNone/>
              <a:defRPr sz="800" b="0" i="0" u="none" strike="noStrike" cap="none">
                <a:solidFill>
                  <a:srgbClr val="F8F8F8"/>
                </a:solidFill>
                <a:latin typeface="Arial"/>
                <a:ea typeface="Arial"/>
                <a:cs typeface="Arial"/>
                <a:sym typeface="Arial"/>
              </a:defRPr>
            </a:lvl3pPr>
            <a:lvl4pPr marL="0" marR="0" lvl="3" indent="0" algn="r" rtl="0">
              <a:spcBef>
                <a:spcPts val="0"/>
              </a:spcBef>
              <a:buNone/>
              <a:defRPr sz="800" b="0" i="0" u="none" strike="noStrike" cap="none">
                <a:solidFill>
                  <a:srgbClr val="F8F8F8"/>
                </a:solidFill>
                <a:latin typeface="Arial"/>
                <a:ea typeface="Arial"/>
                <a:cs typeface="Arial"/>
                <a:sym typeface="Arial"/>
              </a:defRPr>
            </a:lvl4pPr>
            <a:lvl5pPr marL="0" marR="0" lvl="4" indent="0" algn="r" rtl="0">
              <a:spcBef>
                <a:spcPts val="0"/>
              </a:spcBef>
              <a:buNone/>
              <a:defRPr sz="800" b="0" i="0" u="none" strike="noStrike" cap="none">
                <a:solidFill>
                  <a:srgbClr val="F8F8F8"/>
                </a:solidFill>
                <a:latin typeface="Arial"/>
                <a:ea typeface="Arial"/>
                <a:cs typeface="Arial"/>
                <a:sym typeface="Arial"/>
              </a:defRPr>
            </a:lvl5pPr>
            <a:lvl6pPr marL="0" marR="0" lvl="5" indent="0" algn="r" rtl="0">
              <a:spcBef>
                <a:spcPts val="0"/>
              </a:spcBef>
              <a:buNone/>
              <a:defRPr sz="800" b="0" i="0" u="none" strike="noStrike" cap="none">
                <a:solidFill>
                  <a:srgbClr val="F8F8F8"/>
                </a:solidFill>
                <a:latin typeface="Arial"/>
                <a:ea typeface="Arial"/>
                <a:cs typeface="Arial"/>
                <a:sym typeface="Arial"/>
              </a:defRPr>
            </a:lvl6pPr>
            <a:lvl7pPr marL="0" marR="0" lvl="6" indent="0" algn="r" rtl="0">
              <a:spcBef>
                <a:spcPts val="0"/>
              </a:spcBef>
              <a:buNone/>
              <a:defRPr sz="800" b="0" i="0" u="none" strike="noStrike" cap="none">
                <a:solidFill>
                  <a:srgbClr val="F8F8F8"/>
                </a:solidFill>
                <a:latin typeface="Arial"/>
                <a:ea typeface="Arial"/>
                <a:cs typeface="Arial"/>
                <a:sym typeface="Arial"/>
              </a:defRPr>
            </a:lvl7pPr>
            <a:lvl8pPr marL="0" marR="0" lvl="7" indent="0" algn="r" rtl="0">
              <a:spcBef>
                <a:spcPts val="0"/>
              </a:spcBef>
              <a:buNone/>
              <a:defRPr sz="800" b="0" i="0" u="none" strike="noStrike" cap="none">
                <a:solidFill>
                  <a:srgbClr val="F8F8F8"/>
                </a:solidFill>
                <a:latin typeface="Arial"/>
                <a:ea typeface="Arial"/>
                <a:cs typeface="Arial"/>
                <a:sym typeface="Arial"/>
              </a:defRPr>
            </a:lvl8pPr>
            <a:lvl9pPr marL="0" marR="0" lvl="8" indent="0" algn="r" rtl="0">
              <a:spcBef>
                <a:spcPts val="0"/>
              </a:spcBef>
              <a:buNone/>
              <a:defRPr sz="800" b="0" i="0" u="none" strike="noStrike" cap="none">
                <a:solidFill>
                  <a:srgbClr val="F8F8F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86" name="Google Shape;186;p34"/>
          <p:cNvSpPr txBox="1"/>
          <p:nvPr/>
        </p:nvSpPr>
        <p:spPr>
          <a:xfrm>
            <a:off x="8060266" y="4856048"/>
            <a:ext cx="685800" cy="19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GB" sz="800" b="0" i="0" u="none" strike="noStrike" cap="none">
                <a:solidFill>
                  <a:schemeClr val="dk1"/>
                </a:solidFill>
                <a:latin typeface="Arial"/>
                <a:ea typeface="Arial"/>
                <a:cs typeface="Arial"/>
                <a:sym typeface="Arial"/>
              </a:rPr>
              <a:t>‹#›</a:t>
            </a:fld>
            <a:endParaRPr sz="14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24">
          <p15:clr>
            <a:srgbClr val="F26B43"/>
          </p15:clr>
        </p15:guide>
        <p15:guide id="2" pos="2880">
          <p15:clr>
            <a:srgbClr val="F26B43"/>
          </p15:clr>
        </p15:guide>
        <p15:guide id="3" orient="horz" pos="300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1"/>
        <p:cNvGrpSpPr/>
        <p:nvPr/>
      </p:nvGrpSpPr>
      <p:grpSpPr>
        <a:xfrm>
          <a:off x="0" y="0"/>
          <a:ext cx="0" cy="0"/>
          <a:chOff x="0" y="0"/>
          <a:chExt cx="0" cy="0"/>
        </a:xfrm>
      </p:grpSpPr>
      <p:sp>
        <p:nvSpPr>
          <p:cNvPr id="312" name="Google Shape;312;p55"/>
          <p:cNvSpPr/>
          <p:nvPr/>
        </p:nvSpPr>
        <p:spPr>
          <a:xfrm rot="10800000">
            <a:off x="1143" y="4772025"/>
            <a:ext cx="9141714" cy="371474"/>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3" name="Google Shape;313;p55"/>
          <p:cNvSpPr txBox="1">
            <a:spLocks noGrp="1"/>
          </p:cNvSpPr>
          <p:nvPr>
            <p:ph type="title"/>
          </p:nvPr>
        </p:nvSpPr>
        <p:spPr>
          <a:xfrm>
            <a:off x="333375" y="251714"/>
            <a:ext cx="8477250" cy="401771"/>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rgbClr val="737577"/>
              </a:buClr>
              <a:buSzPts val="2100"/>
              <a:buFont typeface="Arial"/>
              <a:buNone/>
              <a:defRPr sz="2100" b="0" i="0" u="none" strike="noStrike" cap="none">
                <a:solidFill>
                  <a:srgbClr val="737577"/>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314" name="Google Shape;314;p55"/>
          <p:cNvSpPr txBox="1">
            <a:spLocks noGrp="1"/>
          </p:cNvSpPr>
          <p:nvPr>
            <p:ph type="body" idx="1"/>
          </p:nvPr>
        </p:nvSpPr>
        <p:spPr>
          <a:xfrm>
            <a:off x="333375" y="802577"/>
            <a:ext cx="8477250" cy="3862317"/>
          </a:xfrm>
          <a:prstGeom prst="rect">
            <a:avLst/>
          </a:prstGeom>
          <a:noFill/>
          <a:ln>
            <a:noFill/>
          </a:ln>
        </p:spPr>
        <p:txBody>
          <a:bodyPr spcFirstLastPara="1" wrap="square" lIns="68575" tIns="34275" rIns="68575" bIns="34275" anchor="t" anchorCtr="0">
            <a:noAutofit/>
          </a:bodyPr>
          <a:lstStyle>
            <a:lvl1pPr marL="457200" marR="0" lvl="0" indent="-298450" algn="l" rtl="0">
              <a:lnSpc>
                <a:spcPct val="90000"/>
              </a:lnSpc>
              <a:spcBef>
                <a:spcPts val="8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1pPr>
            <a:lvl2pPr marL="914400" marR="0" lvl="1" indent="-285750" algn="l" rtl="0">
              <a:lnSpc>
                <a:spcPct val="90000"/>
              </a:lnSpc>
              <a:spcBef>
                <a:spcPts val="800"/>
              </a:spcBef>
              <a:spcAft>
                <a:spcPts val="0"/>
              </a:spcAft>
              <a:buClr>
                <a:schemeClr val="dk1"/>
              </a:buClr>
              <a:buSzPts val="900"/>
              <a:buFont typeface="Merriweather Sans"/>
              <a:buChar char="−"/>
              <a:defRPr sz="1400" b="0" i="0" u="none" strike="noStrike" cap="none">
                <a:solidFill>
                  <a:schemeClr val="dk1"/>
                </a:solidFill>
                <a:latin typeface="Arial"/>
                <a:ea typeface="Arial"/>
                <a:cs typeface="Arial"/>
                <a:sym typeface="Arial"/>
              </a:defRPr>
            </a:lvl2pPr>
            <a:lvl3pPr marL="1371600" marR="0" lvl="2" indent="-279400" algn="l" rtl="0">
              <a:lnSpc>
                <a:spcPct val="90000"/>
              </a:lnSpc>
              <a:spcBef>
                <a:spcPts val="800"/>
              </a:spcBef>
              <a:spcAft>
                <a:spcPts val="0"/>
              </a:spcAft>
              <a:buClr>
                <a:schemeClr val="dk1"/>
              </a:buClr>
              <a:buSzPts val="800"/>
              <a:buFont typeface="Arial"/>
              <a:buChar char="•"/>
              <a:defRPr sz="1200" b="0" i="0" u="none" strike="noStrike" cap="none">
                <a:solidFill>
                  <a:schemeClr val="dk1"/>
                </a:solidFill>
                <a:latin typeface="Arial"/>
                <a:ea typeface="Arial"/>
                <a:cs typeface="Arial"/>
                <a:sym typeface="Arial"/>
              </a:defRPr>
            </a:lvl3pPr>
            <a:lvl4pPr marL="1828800" marR="0" lvl="3" indent="-273050" algn="l" rtl="0">
              <a:lnSpc>
                <a:spcPct val="90000"/>
              </a:lnSpc>
              <a:spcBef>
                <a:spcPts val="800"/>
              </a:spcBef>
              <a:spcAft>
                <a:spcPts val="0"/>
              </a:spcAft>
              <a:buClr>
                <a:schemeClr val="dk1"/>
              </a:buClr>
              <a:buSzPts val="700"/>
              <a:buFont typeface="Merriweather Sans"/>
              <a:buChar char="−"/>
              <a:defRPr sz="1100" b="0" i="0" u="none" strike="noStrike" cap="none">
                <a:solidFill>
                  <a:schemeClr val="dk1"/>
                </a:solidFill>
                <a:latin typeface="Arial"/>
                <a:ea typeface="Arial"/>
                <a:cs typeface="Arial"/>
                <a:sym typeface="Arial"/>
              </a:defRPr>
            </a:lvl4pPr>
            <a:lvl5pPr marL="2286000" marR="0" lvl="4" indent="-266700" algn="l" rtl="0">
              <a:lnSpc>
                <a:spcPct val="90000"/>
              </a:lnSpc>
              <a:spcBef>
                <a:spcPts val="800"/>
              </a:spcBef>
              <a:spcAft>
                <a:spcPts val="0"/>
              </a:spcAft>
              <a:buClr>
                <a:schemeClr val="dk1"/>
              </a:buClr>
              <a:buSzPts val="600"/>
              <a:buFont typeface="Arial"/>
              <a:buChar char="•"/>
              <a:defRPr sz="9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15" name="Google Shape;315;p55"/>
          <p:cNvSpPr txBox="1">
            <a:spLocks noGrp="1"/>
          </p:cNvSpPr>
          <p:nvPr>
            <p:ph type="ftr" idx="11"/>
          </p:nvPr>
        </p:nvSpPr>
        <p:spPr>
          <a:xfrm>
            <a:off x="1736002" y="5376501"/>
            <a:ext cx="5671997" cy="172605"/>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800" b="0" i="0" u="none" strike="noStrike" cap="none">
                <a:solidFill>
                  <a:srgbClr val="F8F8F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316" name="Google Shape;316;p55"/>
          <p:cNvSpPr txBox="1">
            <a:spLocks noGrp="1"/>
          </p:cNvSpPr>
          <p:nvPr>
            <p:ph type="sldNum" idx="12"/>
          </p:nvPr>
        </p:nvSpPr>
        <p:spPr>
          <a:xfrm>
            <a:off x="8053058" y="5376501"/>
            <a:ext cx="699947" cy="17260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rgbClr val="F8F8F8"/>
                </a:solidFill>
                <a:latin typeface="Arial"/>
                <a:ea typeface="Arial"/>
                <a:cs typeface="Arial"/>
                <a:sym typeface="Arial"/>
              </a:defRPr>
            </a:lvl1pPr>
            <a:lvl2pPr marL="0" marR="0" lvl="1" indent="0" algn="r" rtl="0">
              <a:spcBef>
                <a:spcPts val="0"/>
              </a:spcBef>
              <a:buNone/>
              <a:defRPr sz="800" b="0" i="0" u="none" strike="noStrike" cap="none">
                <a:solidFill>
                  <a:srgbClr val="F8F8F8"/>
                </a:solidFill>
                <a:latin typeface="Arial"/>
                <a:ea typeface="Arial"/>
                <a:cs typeface="Arial"/>
                <a:sym typeface="Arial"/>
              </a:defRPr>
            </a:lvl2pPr>
            <a:lvl3pPr marL="0" marR="0" lvl="2" indent="0" algn="r" rtl="0">
              <a:spcBef>
                <a:spcPts val="0"/>
              </a:spcBef>
              <a:buNone/>
              <a:defRPr sz="800" b="0" i="0" u="none" strike="noStrike" cap="none">
                <a:solidFill>
                  <a:srgbClr val="F8F8F8"/>
                </a:solidFill>
                <a:latin typeface="Arial"/>
                <a:ea typeface="Arial"/>
                <a:cs typeface="Arial"/>
                <a:sym typeface="Arial"/>
              </a:defRPr>
            </a:lvl3pPr>
            <a:lvl4pPr marL="0" marR="0" lvl="3" indent="0" algn="r" rtl="0">
              <a:spcBef>
                <a:spcPts val="0"/>
              </a:spcBef>
              <a:buNone/>
              <a:defRPr sz="800" b="0" i="0" u="none" strike="noStrike" cap="none">
                <a:solidFill>
                  <a:srgbClr val="F8F8F8"/>
                </a:solidFill>
                <a:latin typeface="Arial"/>
                <a:ea typeface="Arial"/>
                <a:cs typeface="Arial"/>
                <a:sym typeface="Arial"/>
              </a:defRPr>
            </a:lvl4pPr>
            <a:lvl5pPr marL="0" marR="0" lvl="4" indent="0" algn="r" rtl="0">
              <a:spcBef>
                <a:spcPts val="0"/>
              </a:spcBef>
              <a:buNone/>
              <a:defRPr sz="800" b="0" i="0" u="none" strike="noStrike" cap="none">
                <a:solidFill>
                  <a:srgbClr val="F8F8F8"/>
                </a:solidFill>
                <a:latin typeface="Arial"/>
                <a:ea typeface="Arial"/>
                <a:cs typeface="Arial"/>
                <a:sym typeface="Arial"/>
              </a:defRPr>
            </a:lvl5pPr>
            <a:lvl6pPr marL="0" marR="0" lvl="5" indent="0" algn="r" rtl="0">
              <a:spcBef>
                <a:spcPts val="0"/>
              </a:spcBef>
              <a:buNone/>
              <a:defRPr sz="800" b="0" i="0" u="none" strike="noStrike" cap="none">
                <a:solidFill>
                  <a:srgbClr val="F8F8F8"/>
                </a:solidFill>
                <a:latin typeface="Arial"/>
                <a:ea typeface="Arial"/>
                <a:cs typeface="Arial"/>
                <a:sym typeface="Arial"/>
              </a:defRPr>
            </a:lvl6pPr>
            <a:lvl7pPr marL="0" marR="0" lvl="6" indent="0" algn="r" rtl="0">
              <a:spcBef>
                <a:spcPts val="0"/>
              </a:spcBef>
              <a:buNone/>
              <a:defRPr sz="800" b="0" i="0" u="none" strike="noStrike" cap="none">
                <a:solidFill>
                  <a:srgbClr val="F8F8F8"/>
                </a:solidFill>
                <a:latin typeface="Arial"/>
                <a:ea typeface="Arial"/>
                <a:cs typeface="Arial"/>
                <a:sym typeface="Arial"/>
              </a:defRPr>
            </a:lvl7pPr>
            <a:lvl8pPr marL="0" marR="0" lvl="7" indent="0" algn="r" rtl="0">
              <a:spcBef>
                <a:spcPts val="0"/>
              </a:spcBef>
              <a:buNone/>
              <a:defRPr sz="800" b="0" i="0" u="none" strike="noStrike" cap="none">
                <a:solidFill>
                  <a:srgbClr val="F8F8F8"/>
                </a:solidFill>
                <a:latin typeface="Arial"/>
                <a:ea typeface="Arial"/>
                <a:cs typeface="Arial"/>
                <a:sym typeface="Arial"/>
              </a:defRPr>
            </a:lvl8pPr>
            <a:lvl9pPr marL="0" marR="0" lvl="8" indent="0" algn="r" rtl="0">
              <a:spcBef>
                <a:spcPts val="0"/>
              </a:spcBef>
              <a:buNone/>
              <a:defRPr sz="800" b="0" i="0" u="none" strike="noStrike" cap="none">
                <a:solidFill>
                  <a:srgbClr val="F8F8F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17" name="Google Shape;317;p55"/>
          <p:cNvSpPr txBox="1"/>
          <p:nvPr/>
        </p:nvSpPr>
        <p:spPr>
          <a:xfrm>
            <a:off x="8060266" y="4856048"/>
            <a:ext cx="685800" cy="196207"/>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GB" sz="800" b="0" i="0" u="none" strike="noStrike" cap="none">
                <a:solidFill>
                  <a:schemeClr val="dk1"/>
                </a:solidFill>
                <a:latin typeface="Arial"/>
                <a:ea typeface="Arial"/>
                <a:cs typeface="Arial"/>
                <a:sym typeface="Arial"/>
              </a:rPr>
              <a:t>‹#›</a:t>
            </a:fld>
            <a:endParaRPr sz="14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24">
          <p15:clr>
            <a:srgbClr val="F26B43"/>
          </p15:clr>
        </p15:guide>
        <p15:guide id="2" pos="2880">
          <p15:clr>
            <a:srgbClr val="F26B43"/>
          </p15:clr>
        </p15:guide>
        <p15:guide id="3" orient="horz" pos="300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2"/>
        <p:cNvGrpSpPr/>
        <p:nvPr/>
      </p:nvGrpSpPr>
      <p:grpSpPr>
        <a:xfrm>
          <a:off x="0" y="0"/>
          <a:ext cx="0" cy="0"/>
          <a:chOff x="0" y="0"/>
          <a:chExt cx="0" cy="0"/>
        </a:xfrm>
      </p:grpSpPr>
      <p:sp>
        <p:nvSpPr>
          <p:cNvPr id="443" name="Google Shape;443;p76"/>
          <p:cNvSpPr txBox="1">
            <a:spLocks noGrp="1"/>
          </p:cNvSpPr>
          <p:nvPr>
            <p:ph type="title"/>
          </p:nvPr>
        </p:nvSpPr>
        <p:spPr>
          <a:xfrm>
            <a:off x="457200" y="205978"/>
            <a:ext cx="8229600" cy="85725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444" name="Google Shape;444;p76"/>
          <p:cNvSpPr txBox="1">
            <a:spLocks noGrp="1"/>
          </p:cNvSpPr>
          <p:nvPr>
            <p:ph type="body" idx="1"/>
          </p:nvPr>
        </p:nvSpPr>
        <p:spPr>
          <a:xfrm>
            <a:off x="457200" y="1200150"/>
            <a:ext cx="8229600" cy="3394575"/>
          </a:xfrm>
          <a:prstGeom prst="rect">
            <a:avLst/>
          </a:prstGeom>
          <a:noFill/>
          <a:ln>
            <a:noFill/>
          </a:ln>
        </p:spPr>
        <p:txBody>
          <a:bodyPr spcFirstLastPara="1" wrap="square" lIns="68575" tIns="34275" rIns="68575" bIns="34275" anchor="t" anchorCtr="0">
            <a:noAutofit/>
          </a:bodyPr>
          <a:lstStyle>
            <a:lvl1pPr marL="457200" marR="0" lvl="0" indent="-381000" algn="l" rtl="0">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45" name="Google Shape;445;p76"/>
          <p:cNvSpPr txBox="1">
            <a:spLocks noGrp="1"/>
          </p:cNvSpPr>
          <p:nvPr>
            <p:ph type="dt" idx="10"/>
          </p:nvPr>
        </p:nvSpPr>
        <p:spPr>
          <a:xfrm>
            <a:off x="457200" y="4767263"/>
            <a:ext cx="2133675" cy="273825"/>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46" name="Google Shape;446;p76"/>
          <p:cNvSpPr txBox="1">
            <a:spLocks noGrp="1"/>
          </p:cNvSpPr>
          <p:nvPr>
            <p:ph type="ftr" idx="11"/>
          </p:nvPr>
        </p:nvSpPr>
        <p:spPr>
          <a:xfrm>
            <a:off x="3124200" y="4767263"/>
            <a:ext cx="2895525" cy="273825"/>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47" name="Google Shape;447;p76"/>
          <p:cNvSpPr txBox="1">
            <a:spLocks noGrp="1"/>
          </p:cNvSpPr>
          <p:nvPr>
            <p:ph type="sldNum" idx="12"/>
          </p:nvPr>
        </p:nvSpPr>
        <p:spPr>
          <a:xfrm>
            <a:off x="6553200" y="4767263"/>
            <a:ext cx="2133675" cy="2738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7"/>
        <p:cNvGrpSpPr/>
        <p:nvPr/>
      </p:nvGrpSpPr>
      <p:grpSpPr>
        <a:xfrm>
          <a:off x="0" y="0"/>
          <a:ext cx="0" cy="0"/>
          <a:chOff x="0" y="0"/>
          <a:chExt cx="0" cy="0"/>
        </a:xfrm>
      </p:grpSpPr>
      <p:sp>
        <p:nvSpPr>
          <p:cNvPr id="518" name="Google Shape;518;p88"/>
          <p:cNvSpPr txBox="1">
            <a:spLocks noGrp="1"/>
          </p:cNvSpPr>
          <p:nvPr>
            <p:ph type="title"/>
          </p:nvPr>
        </p:nvSpPr>
        <p:spPr>
          <a:xfrm>
            <a:off x="427606" y="343405"/>
            <a:ext cx="8287500" cy="200700"/>
          </a:xfrm>
          <a:prstGeom prst="rect">
            <a:avLst/>
          </a:prstGeom>
          <a:noFill/>
          <a:ln>
            <a:noFill/>
          </a:ln>
        </p:spPr>
        <p:txBody>
          <a:bodyPr spcFirstLastPara="1" wrap="square" lIns="73700" tIns="73700" rIns="73700" bIns="73700" anchor="t" anchorCtr="0">
            <a:noAutofit/>
          </a:bodyPr>
          <a:lstStyle>
            <a:lvl1pPr marR="0" lvl="0" algn="l" rtl="0">
              <a:lnSpc>
                <a:spcPct val="100000"/>
              </a:lnSpc>
              <a:spcBef>
                <a:spcPts val="0"/>
              </a:spcBef>
              <a:spcAft>
                <a:spcPts val="0"/>
              </a:spcAft>
              <a:buClr>
                <a:srgbClr val="7FA8D6"/>
              </a:buClr>
              <a:buSzPts val="1100"/>
              <a:buFont typeface="Arial"/>
              <a:buNone/>
              <a:defRPr sz="1100" b="0" i="0" u="none" strike="noStrike" cap="none">
                <a:solidFill>
                  <a:srgbClr val="000000"/>
                </a:solidFill>
                <a:latin typeface="Arial"/>
                <a:ea typeface="Arial"/>
                <a:cs typeface="Arial"/>
                <a:sym typeface="Arial"/>
              </a:defRPr>
            </a:lvl1pPr>
            <a:lvl2pPr marR="0" lvl="1" algn="l" rtl="0">
              <a:spcBef>
                <a:spcPts val="0"/>
              </a:spcBef>
              <a:spcAft>
                <a:spcPts val="0"/>
              </a:spcAft>
              <a:buSzPts val="1100"/>
              <a:buNone/>
              <a:defRPr sz="1100"/>
            </a:lvl2pPr>
            <a:lvl3pPr marR="0" lvl="2" algn="l" rtl="0">
              <a:spcBef>
                <a:spcPts val="0"/>
              </a:spcBef>
              <a:spcAft>
                <a:spcPts val="0"/>
              </a:spcAft>
              <a:buSzPts val="1100"/>
              <a:buNone/>
              <a:defRPr sz="1100"/>
            </a:lvl3pPr>
            <a:lvl4pPr marR="0" lvl="3" algn="l" rtl="0">
              <a:spcBef>
                <a:spcPts val="0"/>
              </a:spcBef>
              <a:spcAft>
                <a:spcPts val="0"/>
              </a:spcAft>
              <a:buSzPts val="1100"/>
              <a:buNone/>
              <a:defRPr sz="1100"/>
            </a:lvl4pPr>
            <a:lvl5pPr marR="0" lvl="4" algn="l" rtl="0">
              <a:spcBef>
                <a:spcPts val="0"/>
              </a:spcBef>
              <a:spcAft>
                <a:spcPts val="0"/>
              </a:spcAft>
              <a:buSzPts val="1100"/>
              <a:buNone/>
              <a:defRPr sz="1100"/>
            </a:lvl5pPr>
            <a:lvl6pPr marR="0" lvl="5" algn="l" rtl="0">
              <a:spcBef>
                <a:spcPts val="0"/>
              </a:spcBef>
              <a:spcAft>
                <a:spcPts val="0"/>
              </a:spcAft>
              <a:buSzPts val="1100"/>
              <a:buNone/>
              <a:defRPr sz="1100"/>
            </a:lvl6pPr>
            <a:lvl7pPr marR="0" lvl="6" algn="l" rtl="0">
              <a:spcBef>
                <a:spcPts val="0"/>
              </a:spcBef>
              <a:spcAft>
                <a:spcPts val="0"/>
              </a:spcAft>
              <a:buSzPts val="1100"/>
              <a:buNone/>
              <a:defRPr sz="1100"/>
            </a:lvl7pPr>
            <a:lvl8pPr marR="0" lvl="7" algn="l" rtl="0">
              <a:spcBef>
                <a:spcPts val="0"/>
              </a:spcBef>
              <a:spcAft>
                <a:spcPts val="0"/>
              </a:spcAft>
              <a:buSzPts val="1100"/>
              <a:buNone/>
              <a:defRPr sz="1100"/>
            </a:lvl8pPr>
            <a:lvl9pPr marR="0" lvl="8" algn="l" rtl="0">
              <a:spcBef>
                <a:spcPts val="0"/>
              </a:spcBef>
              <a:spcAft>
                <a:spcPts val="0"/>
              </a:spcAft>
              <a:buSzPts val="1100"/>
              <a:buNone/>
              <a:defRPr sz="1100"/>
            </a:lvl9pPr>
          </a:lstStyle>
          <a:p>
            <a:endParaRPr/>
          </a:p>
        </p:txBody>
      </p:sp>
      <p:sp>
        <p:nvSpPr>
          <p:cNvPr id="519" name="Google Shape;519;p88"/>
          <p:cNvSpPr txBox="1">
            <a:spLocks noGrp="1"/>
          </p:cNvSpPr>
          <p:nvPr>
            <p:ph type="body" idx="1"/>
          </p:nvPr>
        </p:nvSpPr>
        <p:spPr>
          <a:xfrm>
            <a:off x="427606" y="1396296"/>
            <a:ext cx="5817000" cy="2902800"/>
          </a:xfrm>
          <a:prstGeom prst="rect">
            <a:avLst/>
          </a:prstGeom>
          <a:noFill/>
          <a:ln>
            <a:noFill/>
          </a:ln>
        </p:spPr>
        <p:txBody>
          <a:bodyPr spcFirstLastPara="1" wrap="square" lIns="73700" tIns="73700" rIns="73700" bIns="73700" anchor="t" anchorCtr="0">
            <a:noAutofit/>
          </a:bodyPr>
          <a:lstStyle>
            <a:lvl1pPr marL="457200" marR="0" lvl="0" indent="-298450" algn="l" rtl="0">
              <a:lnSpc>
                <a:spcPct val="116666"/>
              </a:lnSpc>
              <a:spcBef>
                <a:spcPts val="0"/>
              </a:spcBef>
              <a:spcAft>
                <a:spcPts val="0"/>
              </a:spcAft>
              <a:buClr>
                <a:schemeClr val="dk2"/>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16666"/>
              </a:lnSpc>
              <a:spcBef>
                <a:spcPts val="0"/>
              </a:spcBef>
              <a:spcAft>
                <a:spcPts val="0"/>
              </a:spcAft>
              <a:buClr>
                <a:schemeClr val="dk2"/>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16666"/>
              </a:lnSpc>
              <a:spcBef>
                <a:spcPts val="0"/>
              </a:spcBef>
              <a:spcAft>
                <a:spcPts val="0"/>
              </a:spcAft>
              <a:buClr>
                <a:schemeClr val="dk2"/>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16666"/>
              </a:lnSpc>
              <a:spcBef>
                <a:spcPts val="0"/>
              </a:spcBef>
              <a:spcAft>
                <a:spcPts val="0"/>
              </a:spcAft>
              <a:buClr>
                <a:schemeClr val="dk2"/>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16666"/>
              </a:lnSpc>
              <a:spcBef>
                <a:spcPts val="0"/>
              </a:spcBef>
              <a:spcAft>
                <a:spcPts val="0"/>
              </a:spcAft>
              <a:buClr>
                <a:schemeClr val="dk2"/>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
        <p:nvSpPr>
          <p:cNvPr id="520" name="Google Shape;520;p88"/>
          <p:cNvSpPr txBox="1"/>
          <p:nvPr/>
        </p:nvSpPr>
        <p:spPr>
          <a:xfrm>
            <a:off x="2316827" y="143975"/>
            <a:ext cx="158100" cy="282600"/>
          </a:xfrm>
          <a:prstGeom prst="rect">
            <a:avLst/>
          </a:prstGeom>
          <a:noFill/>
          <a:ln>
            <a:noFill/>
          </a:ln>
        </p:spPr>
        <p:txBody>
          <a:bodyPr spcFirstLastPara="1" wrap="square" lIns="73700" tIns="36850" rIns="73700" bIns="368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37"/>
        <p:cNvGrpSpPr/>
        <p:nvPr/>
      </p:nvGrpSpPr>
      <p:grpSpPr>
        <a:xfrm>
          <a:off x="0" y="0"/>
          <a:ext cx="0" cy="0"/>
          <a:chOff x="0" y="0"/>
          <a:chExt cx="0" cy="0"/>
        </a:xfrm>
      </p:grpSpPr>
      <p:sp>
        <p:nvSpPr>
          <p:cNvPr id="538" name="Google Shape;538;p9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39" name="Google Shape;539;p9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sz="1400">
                <a:solidFill>
                  <a:schemeClr val="dk2"/>
                </a:solidFill>
              </a:defRPr>
            </a:lvl2pPr>
            <a:lvl3pPr marL="1371600" lvl="2" indent="-317500" rtl="0">
              <a:lnSpc>
                <a:spcPct val="115000"/>
              </a:lnSpc>
              <a:spcBef>
                <a:spcPts val="1600"/>
              </a:spcBef>
              <a:spcAft>
                <a:spcPts val="0"/>
              </a:spcAft>
              <a:buClr>
                <a:schemeClr val="dk2"/>
              </a:buClr>
              <a:buSzPts val="1400"/>
              <a:buChar char="■"/>
              <a:defRPr sz="1400">
                <a:solidFill>
                  <a:schemeClr val="dk2"/>
                </a:solidFill>
              </a:defRPr>
            </a:lvl3pPr>
            <a:lvl4pPr marL="1828800" lvl="3" indent="-317500" rtl="0">
              <a:lnSpc>
                <a:spcPct val="115000"/>
              </a:lnSpc>
              <a:spcBef>
                <a:spcPts val="1600"/>
              </a:spcBef>
              <a:spcAft>
                <a:spcPts val="0"/>
              </a:spcAft>
              <a:buClr>
                <a:schemeClr val="dk2"/>
              </a:buClr>
              <a:buSzPts val="1400"/>
              <a:buChar char="●"/>
              <a:defRPr sz="1400">
                <a:solidFill>
                  <a:schemeClr val="dk2"/>
                </a:solidFill>
              </a:defRPr>
            </a:lvl4pPr>
            <a:lvl5pPr marL="2286000" lvl="4" indent="-317500" rtl="0">
              <a:lnSpc>
                <a:spcPct val="115000"/>
              </a:lnSpc>
              <a:spcBef>
                <a:spcPts val="1600"/>
              </a:spcBef>
              <a:spcAft>
                <a:spcPts val="0"/>
              </a:spcAft>
              <a:buClr>
                <a:schemeClr val="dk2"/>
              </a:buClr>
              <a:buSzPts val="1400"/>
              <a:buChar char="○"/>
              <a:defRPr sz="1400">
                <a:solidFill>
                  <a:schemeClr val="dk2"/>
                </a:solidFill>
              </a:defRPr>
            </a:lvl5pPr>
            <a:lvl6pPr marL="2743200" lvl="5" indent="-317500" rtl="0">
              <a:lnSpc>
                <a:spcPct val="115000"/>
              </a:lnSpc>
              <a:spcBef>
                <a:spcPts val="1600"/>
              </a:spcBef>
              <a:spcAft>
                <a:spcPts val="0"/>
              </a:spcAft>
              <a:buClr>
                <a:schemeClr val="dk2"/>
              </a:buClr>
              <a:buSzPts val="1400"/>
              <a:buChar char="■"/>
              <a:defRPr sz="1400">
                <a:solidFill>
                  <a:schemeClr val="dk2"/>
                </a:solidFill>
              </a:defRPr>
            </a:lvl6pPr>
            <a:lvl7pPr marL="3200400" lvl="6" indent="-317500" rtl="0">
              <a:lnSpc>
                <a:spcPct val="115000"/>
              </a:lnSpc>
              <a:spcBef>
                <a:spcPts val="1600"/>
              </a:spcBef>
              <a:spcAft>
                <a:spcPts val="0"/>
              </a:spcAft>
              <a:buClr>
                <a:schemeClr val="dk2"/>
              </a:buClr>
              <a:buSzPts val="1400"/>
              <a:buChar char="●"/>
              <a:defRPr sz="1400">
                <a:solidFill>
                  <a:schemeClr val="dk2"/>
                </a:solidFill>
              </a:defRPr>
            </a:lvl7pPr>
            <a:lvl8pPr marL="3657600" lvl="7" indent="-317500" rtl="0">
              <a:lnSpc>
                <a:spcPct val="115000"/>
              </a:lnSpc>
              <a:spcBef>
                <a:spcPts val="1600"/>
              </a:spcBef>
              <a:spcAft>
                <a:spcPts val="0"/>
              </a:spcAft>
              <a:buClr>
                <a:schemeClr val="dk2"/>
              </a:buClr>
              <a:buSzPts val="1400"/>
              <a:buChar char="○"/>
              <a:defRPr sz="1400">
                <a:solidFill>
                  <a:schemeClr val="dk2"/>
                </a:solidFill>
              </a:defRPr>
            </a:lvl8pPr>
            <a:lvl9pPr marL="4114800" lvl="8" indent="-317500" rtl="0">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540" name="Google Shape;540;p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vimeo.com/user34258932/download/371306046/10b0045485"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k4pAaI11QeE"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hyperlink" Target="https://myheartsisters.org/"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hyperlink" Target="https://www.cochrane.org/join-cochrane/patients-and-carers" TargetMode="External"/><Relationship Id="rId2" Type="http://schemas.openxmlformats.org/officeDocument/2006/relationships/notesSlide" Target="../notesSlides/notesSlide16.xml"/><Relationship Id="rId1" Type="http://schemas.openxmlformats.org/officeDocument/2006/relationships/slideLayout" Target="../slideLayouts/slideLayout88.xml"/><Relationship Id="rId4" Type="http://schemas.openxmlformats.org/officeDocument/2006/relationships/hyperlink" Target="http://yalepodcasts.blubrry.net/tag/never-delegate-understandin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88.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90.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7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104"/>
          <p:cNvSpPr txBox="1">
            <a:spLocks noGrp="1"/>
          </p:cNvSpPr>
          <p:nvPr>
            <p:ph type="subTitle" idx="1"/>
          </p:nvPr>
        </p:nvSpPr>
        <p:spPr>
          <a:xfrm>
            <a:off x="294975" y="3082838"/>
            <a:ext cx="8362500" cy="1907100"/>
          </a:xfrm>
          <a:prstGeom prst="rect">
            <a:avLst/>
          </a:prstGeom>
        </p:spPr>
        <p:txBody>
          <a:bodyPr spcFirstLastPara="1" wrap="square" lIns="68575" tIns="68575" rIns="68575" bIns="68575" anchor="t" anchorCtr="0">
            <a:noAutofit/>
          </a:bodyPr>
          <a:lstStyle/>
          <a:p>
            <a:pPr marL="0" lvl="0" indent="0" algn="l" rtl="0">
              <a:spcBef>
                <a:spcPts val="800"/>
              </a:spcBef>
              <a:spcAft>
                <a:spcPts val="0"/>
              </a:spcAft>
              <a:buNone/>
            </a:pPr>
            <a:r>
              <a:rPr lang="en-GB" sz="2300" b="1"/>
              <a:t>Medical journals as "trailblazer's" for promoting patient and public involvement in medical education, clinical practice, health research, and policy making</a:t>
            </a:r>
            <a:endParaRPr sz="2300" b="1"/>
          </a:p>
          <a:p>
            <a:pPr marL="0" lvl="0" indent="0" algn="l" rtl="0">
              <a:spcBef>
                <a:spcPts val="800"/>
              </a:spcBef>
              <a:spcAft>
                <a:spcPts val="0"/>
              </a:spcAft>
              <a:buNone/>
            </a:pPr>
            <a:endParaRPr sz="2300" b="1">
              <a:solidFill>
                <a:srgbClr val="3C78D8"/>
              </a:solidFill>
            </a:endParaRPr>
          </a:p>
          <a:p>
            <a:pPr marL="0" lvl="0" indent="0" algn="l" rtl="0">
              <a:spcBef>
                <a:spcPts val="800"/>
              </a:spcBef>
              <a:spcAft>
                <a:spcPts val="0"/>
              </a:spcAft>
              <a:buNone/>
            </a:pPr>
            <a:r>
              <a:rPr lang="en-GB" b="1" i="1">
                <a:solidFill>
                  <a:srgbClr val="3C78D8"/>
                </a:solidFill>
              </a:rPr>
              <a:t>Tessa Richards, Senior Editor /Patient Partnership BMJ </a:t>
            </a:r>
            <a:r>
              <a:rPr lang="en-GB" sz="1400" b="1" i="1">
                <a:solidFill>
                  <a:srgbClr val="3C78D8"/>
                </a:solidFill>
              </a:rPr>
              <a:t> </a:t>
            </a:r>
            <a:r>
              <a:rPr lang="en-GB" sz="1400" b="1" i="1"/>
              <a:t> </a:t>
            </a:r>
            <a:endParaRPr sz="1400" b="1" i="1"/>
          </a:p>
          <a:p>
            <a:pPr marL="0" lvl="0" indent="0" algn="l" rtl="0">
              <a:spcBef>
                <a:spcPts val="800"/>
              </a:spcBef>
              <a:spcAft>
                <a:spcPts val="0"/>
              </a:spcAft>
              <a:buNone/>
            </a:pPr>
            <a:endParaRPr sz="1100" i="1"/>
          </a:p>
        </p:txBody>
      </p:sp>
      <p:pic>
        <p:nvPicPr>
          <p:cNvPr id="588" name="Google Shape;588;p104"/>
          <p:cNvPicPr preferRelativeResize="0"/>
          <p:nvPr/>
        </p:nvPicPr>
        <p:blipFill>
          <a:blip r:embed="rId3">
            <a:alphaModFix/>
          </a:blip>
          <a:stretch>
            <a:fillRect/>
          </a:stretch>
        </p:blipFill>
        <p:spPr>
          <a:xfrm>
            <a:off x="7076950" y="4209125"/>
            <a:ext cx="842800" cy="780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113"/>
          <p:cNvSpPr txBox="1">
            <a:spLocks noGrp="1"/>
          </p:cNvSpPr>
          <p:nvPr>
            <p:ph type="body" idx="4294967295"/>
          </p:nvPr>
        </p:nvSpPr>
        <p:spPr>
          <a:xfrm>
            <a:off x="427596" y="129927"/>
            <a:ext cx="8287500" cy="1164300"/>
          </a:xfrm>
          <a:prstGeom prst="rect">
            <a:avLst/>
          </a:prstGeom>
          <a:noFill/>
          <a:ln>
            <a:noFill/>
          </a:ln>
        </p:spPr>
        <p:txBody>
          <a:bodyPr spcFirstLastPara="1" wrap="square" lIns="73700" tIns="73700" rIns="73700" bIns="73700" anchor="t" anchorCtr="0">
            <a:noAutofit/>
          </a:bodyPr>
          <a:lstStyle/>
          <a:p>
            <a:pPr marL="0" lvl="0" indent="0" algn="l" rtl="0">
              <a:lnSpc>
                <a:spcPct val="100000"/>
              </a:lnSpc>
              <a:spcBef>
                <a:spcPts val="0"/>
              </a:spcBef>
              <a:spcAft>
                <a:spcPts val="0"/>
              </a:spcAft>
              <a:buSzPts val="4900"/>
              <a:buNone/>
            </a:pPr>
            <a:r>
              <a:rPr lang="en-GB" sz="1900">
                <a:solidFill>
                  <a:srgbClr val="0000FF"/>
                </a:solidFill>
              </a:rPr>
              <a:t>What Your Patient Is Thinking (and doing...)</a:t>
            </a:r>
            <a:endParaRPr sz="1900">
              <a:solidFill>
                <a:srgbClr val="0000FF"/>
              </a:solidFill>
            </a:endParaRPr>
          </a:p>
          <a:p>
            <a:pPr marL="0" lvl="0" indent="0" algn="l" rtl="0">
              <a:lnSpc>
                <a:spcPct val="115000"/>
              </a:lnSpc>
              <a:spcBef>
                <a:spcPts val="0"/>
              </a:spcBef>
              <a:spcAft>
                <a:spcPts val="0"/>
              </a:spcAft>
              <a:buSzPts val="2900"/>
              <a:buNone/>
            </a:pPr>
            <a:endParaRPr sz="2900" b="1">
              <a:solidFill>
                <a:srgbClr val="2A6EBB"/>
              </a:solidFill>
            </a:endParaRPr>
          </a:p>
          <a:p>
            <a:pPr marL="0" lvl="0" indent="0" algn="l" rtl="0">
              <a:lnSpc>
                <a:spcPct val="100000"/>
              </a:lnSpc>
              <a:spcBef>
                <a:spcPts val="0"/>
              </a:spcBef>
              <a:spcAft>
                <a:spcPts val="0"/>
              </a:spcAft>
              <a:buSzPts val="1900"/>
              <a:buNone/>
            </a:pPr>
            <a:endParaRPr sz="1900">
              <a:solidFill>
                <a:srgbClr val="0000FF"/>
              </a:solidFill>
            </a:endParaRPr>
          </a:p>
        </p:txBody>
      </p:sp>
      <p:pic>
        <p:nvPicPr>
          <p:cNvPr id="667" name="Google Shape;667;p113"/>
          <p:cNvPicPr preferRelativeResize="0"/>
          <p:nvPr/>
        </p:nvPicPr>
        <p:blipFill rotWithShape="1">
          <a:blip r:embed="rId3">
            <a:alphaModFix/>
          </a:blip>
          <a:srcRect/>
          <a:stretch/>
        </p:blipFill>
        <p:spPr>
          <a:xfrm>
            <a:off x="4786475" y="1736886"/>
            <a:ext cx="3728875" cy="2416864"/>
          </a:xfrm>
          <a:prstGeom prst="rect">
            <a:avLst/>
          </a:prstGeom>
          <a:noFill/>
          <a:ln>
            <a:noFill/>
          </a:ln>
        </p:spPr>
      </p:pic>
      <p:sp>
        <p:nvSpPr>
          <p:cNvPr id="668" name="Google Shape;668;p113"/>
          <p:cNvSpPr txBox="1">
            <a:spLocks noGrp="1"/>
          </p:cNvSpPr>
          <p:nvPr>
            <p:ph type="title"/>
          </p:nvPr>
        </p:nvSpPr>
        <p:spPr>
          <a:xfrm>
            <a:off x="291286" y="108177"/>
            <a:ext cx="8287500" cy="1164300"/>
          </a:xfrm>
          <a:prstGeom prst="rect">
            <a:avLst/>
          </a:prstGeom>
        </p:spPr>
        <p:txBody>
          <a:bodyPr spcFirstLastPara="1" wrap="square" lIns="73700" tIns="73700" rIns="73700" bIns="73700" anchor="t" anchorCtr="0">
            <a:noAutofit/>
          </a:bodyPr>
          <a:lstStyle/>
          <a:p>
            <a:pPr marL="0" lvl="0" indent="0" algn="l" rtl="0">
              <a:spcBef>
                <a:spcPts val="0"/>
              </a:spcBef>
              <a:spcAft>
                <a:spcPts val="0"/>
              </a:spcAft>
              <a:buNone/>
            </a:pPr>
            <a:r>
              <a:rPr lang="en-GB" sz="1400"/>
              <a:t> </a:t>
            </a:r>
            <a:endParaRPr sz="1400"/>
          </a:p>
        </p:txBody>
      </p:sp>
      <p:sp>
        <p:nvSpPr>
          <p:cNvPr id="669" name="Google Shape;669;p113"/>
          <p:cNvSpPr txBox="1">
            <a:spLocks noGrp="1"/>
          </p:cNvSpPr>
          <p:nvPr>
            <p:ph type="body" idx="1"/>
          </p:nvPr>
        </p:nvSpPr>
        <p:spPr>
          <a:xfrm>
            <a:off x="0" y="1272474"/>
            <a:ext cx="4047600" cy="3198900"/>
          </a:xfrm>
          <a:prstGeom prst="rect">
            <a:avLst/>
          </a:prstGeom>
        </p:spPr>
        <p:txBody>
          <a:bodyPr spcFirstLastPara="1" wrap="square" lIns="73700" tIns="73700" rIns="73700" bIns="73700" anchor="t" anchorCtr="0">
            <a:noAutofit/>
          </a:bodyPr>
          <a:lstStyle/>
          <a:p>
            <a:pPr marL="139700" lvl="0" indent="-158750" algn="l" rtl="0">
              <a:spcBef>
                <a:spcPts val="0"/>
              </a:spcBef>
              <a:spcAft>
                <a:spcPts val="0"/>
              </a:spcAft>
              <a:buSzPts val="2500"/>
              <a:buChar char="●"/>
            </a:pPr>
            <a:r>
              <a:rPr lang="en-GB" sz="2500"/>
              <a:t> Since January 2015</a:t>
            </a:r>
            <a:endParaRPr sz="1900"/>
          </a:p>
          <a:p>
            <a:pPr marL="139700" lvl="0" indent="0" algn="l" rtl="0">
              <a:spcBef>
                <a:spcPts val="0"/>
              </a:spcBef>
              <a:spcAft>
                <a:spcPts val="0"/>
              </a:spcAft>
              <a:buNone/>
            </a:pPr>
            <a:endParaRPr sz="1900"/>
          </a:p>
          <a:p>
            <a:pPr marL="139700" lvl="0" indent="-158750" algn="l" rtl="0">
              <a:spcBef>
                <a:spcPts val="0"/>
              </a:spcBef>
              <a:spcAft>
                <a:spcPts val="0"/>
              </a:spcAft>
              <a:buSzPts val="2500"/>
              <a:buChar char="●"/>
            </a:pPr>
            <a:r>
              <a:rPr lang="en-GB" sz="2500"/>
              <a:t> CPD for clinicians.   Actively teaches (patient to doctor) rather than just telling a ‘patient journey story’ </a:t>
            </a:r>
            <a:endParaRPr/>
          </a:p>
        </p:txBody>
      </p:sp>
      <p:sp>
        <p:nvSpPr>
          <p:cNvPr id="670" name="Google Shape;670;p113"/>
          <p:cNvSpPr txBox="1">
            <a:spLocks noGrp="1"/>
          </p:cNvSpPr>
          <p:nvPr>
            <p:ph type="sldNum" idx="12"/>
          </p:nvPr>
        </p:nvSpPr>
        <p:spPr>
          <a:xfrm>
            <a:off x="6457950" y="4767271"/>
            <a:ext cx="2057400" cy="273900"/>
          </a:xfrm>
          <a:prstGeom prst="rect">
            <a:avLst/>
          </a:prstGeom>
        </p:spPr>
        <p:txBody>
          <a:bodyPr spcFirstLastPara="1" wrap="square" lIns="73700" tIns="36850" rIns="73700" bIns="36850" anchor="t" anchorCtr="0">
            <a:noAutofit/>
          </a:bodyPr>
          <a:lstStyle/>
          <a:p>
            <a:pPr marL="0" lvl="0" indent="0" algn="l" rtl="0">
              <a:spcBef>
                <a:spcPts val="0"/>
              </a:spcBef>
              <a:spcAft>
                <a:spcPts val="0"/>
              </a:spcAft>
              <a:buNone/>
            </a:pPr>
            <a:fld id="{00000000-1234-1234-1234-123412341234}" type="slidenum">
              <a:rPr lang="en-GB"/>
              <a:t>10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114"/>
          <p:cNvSpPr txBox="1">
            <a:spLocks noGrp="1"/>
          </p:cNvSpPr>
          <p:nvPr>
            <p:ph type="title"/>
          </p:nvPr>
        </p:nvSpPr>
        <p:spPr>
          <a:xfrm>
            <a:off x="0" y="0"/>
            <a:ext cx="9144000" cy="810000"/>
          </a:xfrm>
          <a:prstGeom prst="rect">
            <a:avLst/>
          </a:prstGeom>
          <a:solidFill>
            <a:srgbClr val="C9DAF8"/>
          </a:solidFill>
          <a:ln>
            <a:noFill/>
          </a:ln>
        </p:spPr>
        <p:txBody>
          <a:bodyPr spcFirstLastPara="1" wrap="square" lIns="68575" tIns="34275" rIns="68575" bIns="34275" anchor="t" anchorCtr="0">
            <a:noAutofit/>
          </a:bodyPr>
          <a:lstStyle/>
          <a:p>
            <a:pPr marL="0" lvl="0" indent="0" algn="l" rtl="0">
              <a:spcBef>
                <a:spcPts val="0"/>
              </a:spcBef>
              <a:spcAft>
                <a:spcPts val="0"/>
              </a:spcAft>
              <a:buClr>
                <a:srgbClr val="737577"/>
              </a:buClr>
              <a:buSzPts val="2100"/>
              <a:buFont typeface="Arial"/>
              <a:buNone/>
            </a:pPr>
            <a:r>
              <a:rPr lang="en-GB" sz="1100" b="1"/>
              <a:t> </a:t>
            </a:r>
            <a:endParaRPr sz="1100" b="1"/>
          </a:p>
          <a:p>
            <a:pPr marL="0" lvl="0" indent="0" algn="l" rtl="0">
              <a:spcBef>
                <a:spcPts val="0"/>
              </a:spcBef>
              <a:spcAft>
                <a:spcPts val="0"/>
              </a:spcAft>
              <a:buClr>
                <a:srgbClr val="737577"/>
              </a:buClr>
              <a:buSzPts val="2100"/>
              <a:buFont typeface="Arial"/>
              <a:buNone/>
            </a:pPr>
            <a:r>
              <a:rPr lang="en-GB" sz="1100" b="1"/>
              <a:t>      </a:t>
            </a:r>
            <a:r>
              <a:rPr lang="en-GB" sz="1800" b="1"/>
              <a:t>PATIENTS INCLUDED : MORE SEEN THAN HEARD? :</a:t>
            </a:r>
            <a:r>
              <a:rPr lang="en-GB" sz="1800" b="1" i="1">
                <a:solidFill>
                  <a:srgbClr val="CC0000"/>
                </a:solidFill>
              </a:rPr>
              <a:t> flag and foster advances</a:t>
            </a:r>
            <a:endParaRPr sz="1800" b="1" i="1">
              <a:solidFill>
                <a:srgbClr val="CC0000"/>
              </a:solidFill>
            </a:endParaRPr>
          </a:p>
        </p:txBody>
      </p:sp>
      <p:sp>
        <p:nvSpPr>
          <p:cNvPr id="676" name="Google Shape;676;p114"/>
          <p:cNvSpPr txBox="1">
            <a:spLocks noGrp="1"/>
          </p:cNvSpPr>
          <p:nvPr>
            <p:ph type="body" idx="1"/>
          </p:nvPr>
        </p:nvSpPr>
        <p:spPr>
          <a:xfrm>
            <a:off x="0" y="666200"/>
            <a:ext cx="6164400" cy="4477200"/>
          </a:xfrm>
          <a:prstGeom prst="rect">
            <a:avLst/>
          </a:prstGeom>
        </p:spPr>
        <p:txBody>
          <a:bodyPr spcFirstLastPara="1" wrap="square" lIns="68575" tIns="68575" rIns="68575" bIns="68575" anchor="t" anchorCtr="0">
            <a:noAutofit/>
          </a:bodyPr>
          <a:lstStyle/>
          <a:p>
            <a:pPr marL="0" lvl="0" indent="0" algn="l" rtl="0">
              <a:spcBef>
                <a:spcPts val="800"/>
              </a:spcBef>
              <a:spcAft>
                <a:spcPts val="0"/>
              </a:spcAft>
              <a:buNone/>
            </a:pPr>
            <a:endParaRPr sz="1100"/>
          </a:p>
          <a:p>
            <a:pPr marL="0" lvl="0" indent="0" algn="l" rtl="0">
              <a:spcBef>
                <a:spcPts val="0"/>
              </a:spcBef>
              <a:spcAft>
                <a:spcPts val="0"/>
              </a:spcAft>
              <a:buNone/>
            </a:pPr>
            <a:endParaRPr sz="1100"/>
          </a:p>
          <a:p>
            <a:pPr marL="0" lvl="0" indent="0" algn="l" rtl="0">
              <a:spcBef>
                <a:spcPts val="0"/>
              </a:spcBef>
              <a:spcAft>
                <a:spcPts val="0"/>
              </a:spcAft>
              <a:buNone/>
            </a:pPr>
            <a:r>
              <a:rPr lang="en-GB" sz="1800" b="1"/>
              <a:t>Providers</a:t>
            </a:r>
            <a:r>
              <a:rPr lang="en-GB" sz="1100"/>
              <a:t>  </a:t>
            </a:r>
            <a:endParaRPr sz="1800" b="1" i="1"/>
          </a:p>
          <a:p>
            <a:pPr marL="0" lvl="0" indent="0" algn="l" rtl="0">
              <a:spcBef>
                <a:spcPts val="0"/>
              </a:spcBef>
              <a:spcAft>
                <a:spcPts val="0"/>
              </a:spcAft>
              <a:buNone/>
            </a:pPr>
            <a:endParaRPr sz="1800" b="1" i="1"/>
          </a:p>
          <a:p>
            <a:pPr marL="0" lvl="0" indent="0" algn="l" rtl="0">
              <a:spcBef>
                <a:spcPts val="0"/>
              </a:spcBef>
              <a:spcAft>
                <a:spcPts val="0"/>
              </a:spcAft>
              <a:buNone/>
            </a:pPr>
            <a:endParaRPr sz="1800" b="1"/>
          </a:p>
          <a:p>
            <a:pPr marL="0" lvl="0" indent="0" algn="l" rtl="0">
              <a:spcBef>
                <a:spcPts val="0"/>
              </a:spcBef>
              <a:spcAft>
                <a:spcPts val="0"/>
              </a:spcAft>
              <a:buNone/>
            </a:pPr>
            <a:r>
              <a:rPr lang="en-GB" sz="1800" b="1"/>
              <a:t>Regulators</a:t>
            </a:r>
            <a:r>
              <a:rPr lang="en-GB" sz="1100"/>
              <a:t> </a:t>
            </a:r>
            <a:endParaRPr sz="1800" b="1" i="1"/>
          </a:p>
          <a:p>
            <a:pPr marL="0" lvl="0" indent="0" algn="l" rtl="0">
              <a:spcBef>
                <a:spcPts val="0"/>
              </a:spcBef>
              <a:spcAft>
                <a:spcPts val="0"/>
              </a:spcAft>
              <a:buNone/>
            </a:pPr>
            <a:r>
              <a:rPr lang="en-GB" sz="1800" i="1"/>
              <a:t> </a:t>
            </a:r>
            <a:endParaRPr sz="1800" i="1"/>
          </a:p>
          <a:p>
            <a:pPr marL="0" lvl="0" indent="0" algn="l" rtl="0">
              <a:spcBef>
                <a:spcPts val="0"/>
              </a:spcBef>
              <a:spcAft>
                <a:spcPts val="0"/>
              </a:spcAft>
              <a:buNone/>
            </a:pPr>
            <a:endParaRPr sz="1800" i="1"/>
          </a:p>
          <a:p>
            <a:pPr marL="0" lvl="0" indent="0" algn="l" rtl="0">
              <a:spcBef>
                <a:spcPts val="0"/>
              </a:spcBef>
              <a:spcAft>
                <a:spcPts val="0"/>
              </a:spcAft>
              <a:buNone/>
            </a:pPr>
            <a:r>
              <a:rPr lang="en-GB" sz="1800" b="1"/>
              <a:t>Research/academic bodies </a:t>
            </a:r>
            <a:endParaRPr sz="1800" i="1"/>
          </a:p>
          <a:p>
            <a:pPr marL="0" lvl="0" indent="0" algn="l" rtl="0">
              <a:spcBef>
                <a:spcPts val="0"/>
              </a:spcBef>
              <a:spcAft>
                <a:spcPts val="0"/>
              </a:spcAft>
              <a:buNone/>
            </a:pPr>
            <a:endParaRPr sz="1800"/>
          </a:p>
          <a:p>
            <a:pPr marL="0" lvl="0" indent="0" algn="l" rtl="0">
              <a:spcBef>
                <a:spcPts val="0"/>
              </a:spcBef>
              <a:spcAft>
                <a:spcPts val="0"/>
              </a:spcAft>
              <a:buNone/>
            </a:pPr>
            <a:endParaRPr sz="1800" b="1"/>
          </a:p>
          <a:p>
            <a:pPr marL="0" lvl="0" indent="0" algn="l" rtl="0">
              <a:spcBef>
                <a:spcPts val="0"/>
              </a:spcBef>
              <a:spcAft>
                <a:spcPts val="0"/>
              </a:spcAft>
              <a:buNone/>
            </a:pPr>
            <a:r>
              <a:rPr lang="en-GB" sz="1800" b="1"/>
              <a:t># PI in conferences </a:t>
            </a:r>
            <a:endParaRPr sz="1800" b="1" i="1"/>
          </a:p>
          <a:p>
            <a:pPr marL="0" lvl="0" indent="0" algn="l" rtl="0">
              <a:spcBef>
                <a:spcPts val="0"/>
              </a:spcBef>
              <a:spcAft>
                <a:spcPts val="0"/>
              </a:spcAft>
              <a:buNone/>
            </a:pPr>
            <a:endParaRPr sz="1800"/>
          </a:p>
          <a:p>
            <a:pPr marL="0" lvl="0" indent="0" algn="l" rtl="0">
              <a:spcBef>
                <a:spcPts val="0"/>
              </a:spcBef>
              <a:spcAft>
                <a:spcPts val="0"/>
              </a:spcAft>
              <a:buNone/>
            </a:pPr>
            <a:endParaRPr sz="1800" b="1"/>
          </a:p>
          <a:p>
            <a:pPr marL="0" lvl="0" indent="0" algn="l" rtl="0">
              <a:spcBef>
                <a:spcPts val="0"/>
              </a:spcBef>
              <a:spcAft>
                <a:spcPts val="0"/>
              </a:spcAft>
              <a:buNone/>
            </a:pPr>
            <a:r>
              <a:rPr lang="en-GB" sz="1800" b="1"/>
              <a:t># PI Medical journals</a:t>
            </a:r>
            <a:endParaRPr sz="1800" b="1" i="1"/>
          </a:p>
        </p:txBody>
      </p:sp>
      <p:pic>
        <p:nvPicPr>
          <p:cNvPr id="677" name="Google Shape;677;p114" descr="https://media.licdn.com/mpr/mpr/p/3/000/22a/28d/337885c.jpg"/>
          <p:cNvPicPr preferRelativeResize="0"/>
          <p:nvPr/>
        </p:nvPicPr>
        <p:blipFill rotWithShape="1">
          <a:blip r:embed="rId3">
            <a:alphaModFix/>
          </a:blip>
          <a:srcRect/>
          <a:stretch/>
        </p:blipFill>
        <p:spPr>
          <a:xfrm>
            <a:off x="7372350" y="3230772"/>
            <a:ext cx="1804912" cy="19127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pic>
        <p:nvPicPr>
          <p:cNvPr id="682" name="Google Shape;682;p115"/>
          <p:cNvPicPr preferRelativeResize="0"/>
          <p:nvPr/>
        </p:nvPicPr>
        <p:blipFill>
          <a:blip r:embed="rId3">
            <a:alphaModFix/>
          </a:blip>
          <a:stretch>
            <a:fillRect/>
          </a:stretch>
        </p:blipFill>
        <p:spPr>
          <a:xfrm>
            <a:off x="4957600" y="824975"/>
            <a:ext cx="3767752" cy="4194624"/>
          </a:xfrm>
          <a:prstGeom prst="rect">
            <a:avLst/>
          </a:prstGeom>
          <a:noFill/>
          <a:ln>
            <a:noFill/>
          </a:ln>
        </p:spPr>
      </p:pic>
      <p:sp>
        <p:nvSpPr>
          <p:cNvPr id="683" name="Google Shape;683;p115"/>
          <p:cNvSpPr txBox="1">
            <a:spLocks noGrp="1"/>
          </p:cNvSpPr>
          <p:nvPr>
            <p:ph type="title"/>
          </p:nvPr>
        </p:nvSpPr>
        <p:spPr>
          <a:xfrm>
            <a:off x="0" y="0"/>
            <a:ext cx="8832300" cy="61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We have much more to learn, not least from from patients with long term conditions  </a:t>
            </a:r>
            <a:endParaRPr/>
          </a:p>
        </p:txBody>
      </p:sp>
      <p:sp>
        <p:nvSpPr>
          <p:cNvPr id="684" name="Google Shape;684;p115"/>
          <p:cNvSpPr txBox="1">
            <a:spLocks noGrp="1"/>
          </p:cNvSpPr>
          <p:nvPr>
            <p:ph type="body" idx="1"/>
          </p:nvPr>
        </p:nvSpPr>
        <p:spPr>
          <a:xfrm>
            <a:off x="164475" y="986100"/>
            <a:ext cx="4668000" cy="4033500"/>
          </a:xfrm>
          <a:prstGeom prst="rect">
            <a:avLst/>
          </a:prstGeom>
        </p:spPr>
        <p:txBody>
          <a:bodyPr spcFirstLastPara="1" wrap="square" lIns="91425" tIns="91425" rIns="91425" bIns="91425" anchor="t" anchorCtr="0">
            <a:noAutofit/>
          </a:bodyPr>
          <a:lstStyle/>
          <a:p>
            <a:pPr marL="0" lvl="0" indent="0" algn="l" rtl="0">
              <a:spcBef>
                <a:spcPts val="400"/>
              </a:spcBef>
              <a:spcAft>
                <a:spcPts val="0"/>
              </a:spcAft>
              <a:buNone/>
            </a:pPr>
            <a:endParaRPr sz="1450">
              <a:solidFill>
                <a:srgbClr val="0B0C0C"/>
              </a:solidFill>
              <a:highlight>
                <a:srgbClr val="FFFFFF"/>
              </a:highlight>
            </a:endParaRPr>
          </a:p>
          <a:p>
            <a:pPr marL="0" lvl="0" indent="0" algn="l" rtl="0">
              <a:spcBef>
                <a:spcPts val="2300"/>
              </a:spcBef>
              <a:spcAft>
                <a:spcPts val="0"/>
              </a:spcAft>
              <a:buNone/>
            </a:pPr>
            <a:r>
              <a:rPr lang="en-GB" sz="1450" b="1">
                <a:solidFill>
                  <a:srgbClr val="0B0C0C"/>
                </a:solidFill>
                <a:highlight>
                  <a:srgbClr val="FFFFFF"/>
                </a:highlight>
              </a:rPr>
              <a:t>Non-communicable diseases account for over two thirds of deaths worldwide and  significant premature disability, morbidity and mortality</a:t>
            </a:r>
            <a:endParaRPr sz="1450" b="1">
              <a:solidFill>
                <a:srgbClr val="0B0C0C"/>
              </a:solidFill>
              <a:highlight>
                <a:srgbClr val="FFFFFF"/>
              </a:highlight>
            </a:endParaRPr>
          </a:p>
          <a:p>
            <a:pPr marL="0" lvl="0" indent="0" algn="l" rtl="0">
              <a:spcBef>
                <a:spcPts val="2300"/>
              </a:spcBef>
              <a:spcAft>
                <a:spcPts val="0"/>
              </a:spcAft>
              <a:buNone/>
            </a:pPr>
            <a:endParaRPr sz="1450">
              <a:solidFill>
                <a:srgbClr val="0B0C0C"/>
              </a:solidFill>
              <a:highlight>
                <a:srgbClr val="FFFFFF"/>
              </a:highlight>
            </a:endParaRPr>
          </a:p>
          <a:p>
            <a:pPr marL="0" lvl="0" indent="0" algn="l" rtl="0">
              <a:spcBef>
                <a:spcPts val="2300"/>
              </a:spcBef>
              <a:spcAft>
                <a:spcPts val="0"/>
              </a:spcAft>
              <a:buNone/>
            </a:pPr>
            <a:endParaRPr sz="1450" i="1">
              <a:solidFill>
                <a:srgbClr val="0B0C0C"/>
              </a:solidFill>
              <a:highlight>
                <a:srgbClr val="FFFFFF"/>
              </a:highlight>
            </a:endParaRPr>
          </a:p>
          <a:p>
            <a:pPr marL="0" lvl="0" indent="0" algn="l" rtl="0">
              <a:spcBef>
                <a:spcPts val="2300"/>
              </a:spcBef>
              <a:spcAft>
                <a:spcPts val="0"/>
              </a:spcAft>
              <a:buNone/>
            </a:pPr>
            <a:r>
              <a:rPr lang="en-GB" sz="1450" b="1" i="1">
                <a:solidFill>
                  <a:srgbClr val="0B0C0C"/>
                </a:solidFill>
                <a:highlight>
                  <a:srgbClr val="FFFFFF"/>
                </a:highlight>
              </a:rPr>
              <a:t>"When I got diabetes the people who taught me how to cope with it were fellow patients"</a:t>
            </a:r>
            <a:r>
              <a:rPr lang="en-GB" sz="1450" b="1">
                <a:solidFill>
                  <a:srgbClr val="0B0C0C"/>
                </a:solidFill>
                <a:highlight>
                  <a:srgbClr val="FFFFFF"/>
                </a:highlight>
              </a:rPr>
              <a:t> UK GP</a:t>
            </a:r>
            <a:endParaRPr sz="1450" b="1">
              <a:solidFill>
                <a:srgbClr val="0B0C0C"/>
              </a:solidFill>
              <a:highlight>
                <a:srgbClr val="FFFFFF"/>
              </a:highlight>
            </a:endParaRPr>
          </a:p>
          <a:p>
            <a:pPr marL="0" lvl="0" indent="0" algn="l" rtl="0">
              <a:spcBef>
                <a:spcPts val="2300"/>
              </a:spcBef>
              <a:spcAft>
                <a:spcPts val="0"/>
              </a:spcAft>
              <a:buClr>
                <a:schemeClr val="dk1"/>
              </a:buClr>
              <a:buSzPts val="1100"/>
              <a:buFont typeface="Arial"/>
              <a:buNone/>
            </a:pPr>
            <a:endParaRPr sz="1450">
              <a:solidFill>
                <a:srgbClr val="0B0C0C"/>
              </a:solidFill>
              <a:highlight>
                <a:srgbClr val="FFFFFF"/>
              </a:highlight>
            </a:endParaRPr>
          </a:p>
          <a:p>
            <a:pPr marL="0" lvl="0" indent="0" algn="l" rtl="0">
              <a:spcBef>
                <a:spcPts val="2300"/>
              </a:spcBef>
              <a:spcAft>
                <a:spcPts val="160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116"/>
          <p:cNvSpPr txBox="1">
            <a:spLocks noGrp="1"/>
          </p:cNvSpPr>
          <p:nvPr>
            <p:ph type="title"/>
          </p:nvPr>
        </p:nvSpPr>
        <p:spPr>
          <a:xfrm>
            <a:off x="311700" y="0"/>
            <a:ext cx="8520600" cy="53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Mike Gill "Dragon Claw" </a:t>
            </a:r>
            <a:r>
              <a:rPr lang="en-GB" sz="1100" u="sng">
                <a:solidFill>
                  <a:schemeClr val="accent5"/>
                </a:solidFill>
                <a:hlinkClick r:id="rId3"/>
              </a:rPr>
              <a:t>https://vimeo.com/user34258932/download/371306046/10b0045485</a:t>
            </a:r>
            <a:endParaRPr/>
          </a:p>
          <a:p>
            <a:pPr marL="0" lvl="0" indent="0" algn="l" rtl="0">
              <a:spcBef>
                <a:spcPts val="0"/>
              </a:spcBef>
              <a:spcAft>
                <a:spcPts val="0"/>
              </a:spcAft>
              <a:buNone/>
            </a:pPr>
            <a:endParaRPr/>
          </a:p>
        </p:txBody>
      </p:sp>
      <p:sp>
        <p:nvSpPr>
          <p:cNvPr id="690" name="Google Shape;690;p11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691" name="Google Shape;691;p116"/>
          <p:cNvPicPr preferRelativeResize="0"/>
          <p:nvPr/>
        </p:nvPicPr>
        <p:blipFill>
          <a:blip r:embed="rId4">
            <a:alphaModFix/>
          </a:blip>
          <a:stretch>
            <a:fillRect/>
          </a:stretch>
        </p:blipFill>
        <p:spPr>
          <a:xfrm>
            <a:off x="1202225" y="805600"/>
            <a:ext cx="6729925" cy="44042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1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Wendy Mitchell  "Someone I once knew"</a:t>
            </a:r>
            <a:endParaRPr/>
          </a:p>
        </p:txBody>
      </p:sp>
      <p:sp>
        <p:nvSpPr>
          <p:cNvPr id="697" name="Google Shape;697;p117"/>
          <p:cNvSpPr txBox="1">
            <a:spLocks noGrp="1"/>
          </p:cNvSpPr>
          <p:nvPr>
            <p:ph type="body" idx="1"/>
          </p:nvPr>
        </p:nvSpPr>
        <p:spPr>
          <a:xfrm>
            <a:off x="311700" y="108552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100" u="sng">
                <a:solidFill>
                  <a:schemeClr val="hlink"/>
                </a:solidFill>
                <a:hlinkClick r:id="rId3"/>
              </a:rPr>
              <a:t>https://www.youtube.com/watch?v=k4pAaI11QeE</a:t>
            </a:r>
            <a:endParaRPr/>
          </a:p>
        </p:txBody>
      </p:sp>
      <p:pic>
        <p:nvPicPr>
          <p:cNvPr id="698" name="Google Shape;698;p117"/>
          <p:cNvPicPr preferRelativeResize="0"/>
          <p:nvPr/>
        </p:nvPicPr>
        <p:blipFill>
          <a:blip r:embed="rId4">
            <a:alphaModFix/>
          </a:blip>
          <a:stretch>
            <a:fillRect/>
          </a:stretch>
        </p:blipFill>
        <p:spPr>
          <a:xfrm>
            <a:off x="4643450" y="1507675"/>
            <a:ext cx="3568300" cy="3416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1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 Carolyn Thomas  - Heart Sisters     </a:t>
            </a:r>
            <a:r>
              <a:rPr lang="en-GB" sz="1100" u="sng">
                <a:solidFill>
                  <a:schemeClr val="accent5"/>
                </a:solidFill>
                <a:hlinkClick r:id="rId3"/>
              </a:rPr>
              <a:t>https://myheartsisters.org</a:t>
            </a:r>
            <a:endParaRPr/>
          </a:p>
        </p:txBody>
      </p:sp>
      <p:sp>
        <p:nvSpPr>
          <p:cNvPr id="704" name="Google Shape;704;p118"/>
          <p:cNvSpPr txBox="1">
            <a:spLocks noGrp="1"/>
          </p:cNvSpPr>
          <p:nvPr>
            <p:ph type="body" idx="1"/>
          </p:nvPr>
        </p:nvSpPr>
        <p:spPr>
          <a:xfrm>
            <a:off x="249725" y="1152475"/>
            <a:ext cx="3999900" cy="37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800" i="1">
                <a:solidFill>
                  <a:srgbClr val="1A1A1A"/>
                </a:solidFill>
                <a:highlight>
                  <a:schemeClr val="lt1"/>
                </a:highlight>
              </a:rPr>
              <a:t>I wrote about how women heart patients are treated differently in the back of the ambulance en route to hospital compared with men with the same symptoms...a senior American paramedic who teaches emergency medicine wrote to me</a:t>
            </a:r>
            <a:endParaRPr sz="1800" i="1">
              <a:solidFill>
                <a:srgbClr val="1A1A1A"/>
              </a:solidFill>
              <a:highlight>
                <a:schemeClr val="lt1"/>
              </a:highlight>
            </a:endParaRPr>
          </a:p>
          <a:p>
            <a:pPr marL="0" lvl="0" indent="0" algn="l" rtl="0">
              <a:spcBef>
                <a:spcPts val="1600"/>
              </a:spcBef>
              <a:spcAft>
                <a:spcPts val="1600"/>
              </a:spcAft>
              <a:buClr>
                <a:schemeClr val="dk1"/>
              </a:buClr>
              <a:buSzPts val="1100"/>
              <a:buFont typeface="Arial"/>
              <a:buNone/>
            </a:pPr>
            <a:r>
              <a:rPr lang="en-GB" sz="1800" i="1">
                <a:solidFill>
                  <a:srgbClr val="1155CC"/>
                </a:solidFill>
                <a:highlight>
                  <a:schemeClr val="lt1"/>
                </a:highlight>
              </a:rPr>
              <a:t>“Carolyn, this stops today. With me! I'm changing my teaching curriculum to reflect the study findings you have  written about. </a:t>
            </a:r>
            <a:endParaRPr>
              <a:solidFill>
                <a:srgbClr val="1155CC"/>
              </a:solidFill>
            </a:endParaRPr>
          </a:p>
        </p:txBody>
      </p:sp>
      <p:pic>
        <p:nvPicPr>
          <p:cNvPr id="705" name="Google Shape;705;p118"/>
          <p:cNvPicPr preferRelativeResize="0"/>
          <p:nvPr/>
        </p:nvPicPr>
        <p:blipFill>
          <a:blip r:embed="rId4">
            <a:alphaModFix/>
          </a:blip>
          <a:stretch>
            <a:fillRect/>
          </a:stretch>
        </p:blipFill>
        <p:spPr>
          <a:xfrm>
            <a:off x="5837575" y="1262075"/>
            <a:ext cx="2714275" cy="3306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119"/>
          <p:cNvSpPr txBox="1">
            <a:spLocks noGrp="1"/>
          </p:cNvSpPr>
          <p:nvPr>
            <p:ph type="title"/>
          </p:nvPr>
        </p:nvSpPr>
        <p:spPr>
          <a:xfrm>
            <a:off x="311700" y="108850"/>
            <a:ext cx="8520525" cy="909000"/>
          </a:xfrm>
          <a:prstGeom prst="rect">
            <a:avLst/>
          </a:prstGeom>
          <a:solidFill>
            <a:srgbClr val="C9DAF8"/>
          </a:solidFill>
        </p:spPr>
        <p:txBody>
          <a:bodyPr spcFirstLastPara="1" wrap="square" lIns="68575" tIns="68575" rIns="68575" bIns="68575" anchor="t" anchorCtr="0">
            <a:noAutofit/>
          </a:bodyPr>
          <a:lstStyle/>
          <a:p>
            <a:pPr marL="0" lvl="0" indent="0" algn="l" rtl="0">
              <a:spcBef>
                <a:spcPts val="0"/>
              </a:spcBef>
              <a:spcAft>
                <a:spcPts val="0"/>
              </a:spcAft>
              <a:buNone/>
            </a:pPr>
            <a:r>
              <a:rPr lang="en-GB" sz="2400"/>
              <a:t>Patient + public involvement in academic publications is growing + academics promoting learning from patients</a:t>
            </a:r>
            <a:endParaRPr sz="2400"/>
          </a:p>
        </p:txBody>
      </p:sp>
      <p:sp>
        <p:nvSpPr>
          <p:cNvPr id="711" name="Google Shape;711;p119"/>
          <p:cNvSpPr txBox="1">
            <a:spLocks noGrp="1"/>
          </p:cNvSpPr>
          <p:nvPr>
            <p:ph type="body" idx="1"/>
          </p:nvPr>
        </p:nvSpPr>
        <p:spPr>
          <a:xfrm>
            <a:off x="311700" y="1078275"/>
            <a:ext cx="8520600" cy="40650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endParaRPr sz="1400" b="1" i="1"/>
          </a:p>
          <a:p>
            <a:pPr marL="0" lvl="0" indent="0" algn="l" rtl="0">
              <a:spcBef>
                <a:spcPts val="1600"/>
              </a:spcBef>
              <a:spcAft>
                <a:spcPts val="0"/>
              </a:spcAft>
              <a:buNone/>
            </a:pPr>
            <a:r>
              <a:rPr lang="en-GB" sz="1400" b="1" i="1"/>
              <a:t>Research Involvement &amp; Engagement</a:t>
            </a:r>
            <a:r>
              <a:rPr lang="en-GB" sz="1400" b="1"/>
              <a:t> </a:t>
            </a:r>
            <a:r>
              <a:rPr lang="en-GB" sz="1400" b="1">
                <a:solidFill>
                  <a:srgbClr val="1155CC"/>
                </a:solidFill>
              </a:rPr>
              <a:t>patient co-editor/patient editorial board/patient +peer review </a:t>
            </a:r>
            <a:r>
              <a:rPr lang="en-GB" sz="1400" b="1">
                <a:solidFill>
                  <a:srgbClr val="1C4587"/>
                </a:solidFill>
              </a:rPr>
              <a:t>  </a:t>
            </a:r>
            <a:r>
              <a:rPr lang="en-GB" sz="1100">
                <a:solidFill>
                  <a:srgbClr val="1C4587"/>
                </a:solidFill>
              </a:rPr>
              <a:t>  </a:t>
            </a:r>
            <a:endParaRPr sz="1400" b="1" i="1">
              <a:solidFill>
                <a:srgbClr val="1C4587"/>
              </a:solidFill>
            </a:endParaRPr>
          </a:p>
          <a:p>
            <a:pPr marL="0" lvl="0" indent="0" algn="l" rtl="0">
              <a:spcBef>
                <a:spcPts val="1600"/>
              </a:spcBef>
              <a:spcAft>
                <a:spcPts val="0"/>
              </a:spcAft>
              <a:buNone/>
            </a:pPr>
            <a:r>
              <a:rPr lang="en-GB" sz="1400" b="1" i="1"/>
              <a:t>Cochrane Collaboration  </a:t>
            </a:r>
            <a:r>
              <a:rPr lang="en-GB" sz="1100" u="sng">
                <a:solidFill>
                  <a:srgbClr val="1155CC"/>
                </a:solidFill>
                <a:hlinkClick r:id="rId3"/>
              </a:rPr>
              <a:t>https://www.cochrane.org/join-cochrane/patients-and-carers</a:t>
            </a:r>
            <a:endParaRPr sz="1400" b="1" i="1">
              <a:solidFill>
                <a:srgbClr val="1155CC"/>
              </a:solidFill>
            </a:endParaRPr>
          </a:p>
          <a:p>
            <a:pPr marL="0" lvl="0" indent="0" algn="l" rtl="0">
              <a:spcBef>
                <a:spcPts val="1600"/>
              </a:spcBef>
              <a:spcAft>
                <a:spcPts val="0"/>
              </a:spcAft>
              <a:buClr>
                <a:schemeClr val="dk1"/>
              </a:buClr>
              <a:buSzPts val="1100"/>
              <a:buFont typeface="Arial"/>
              <a:buNone/>
            </a:pPr>
            <a:r>
              <a:rPr lang="en-GB" sz="1400" b="1" i="1"/>
              <a:t>CMAJ Open</a:t>
            </a:r>
            <a:r>
              <a:rPr lang="en-GB" sz="1400"/>
              <a:t>:</a:t>
            </a:r>
            <a:r>
              <a:rPr lang="en-GB" sz="1400">
                <a:solidFill>
                  <a:srgbClr val="1155CC"/>
                </a:solidFill>
              </a:rPr>
              <a:t> </a:t>
            </a:r>
            <a:r>
              <a:rPr lang="en-GB" sz="1400" b="1">
                <a:solidFill>
                  <a:srgbClr val="1155CC"/>
                </a:solidFill>
              </a:rPr>
              <a:t>patient review/requiring #PPI statements for POR collection</a:t>
            </a:r>
            <a:r>
              <a:rPr lang="en-GB" sz="1400">
                <a:solidFill>
                  <a:srgbClr val="1155CC"/>
                </a:solidFill>
              </a:rPr>
              <a:t>.</a:t>
            </a:r>
            <a:endParaRPr sz="1400" b="1" i="1">
              <a:solidFill>
                <a:srgbClr val="1155CC"/>
              </a:solidFill>
            </a:endParaRPr>
          </a:p>
          <a:p>
            <a:pPr marL="0" lvl="0" indent="0" algn="l" rtl="0">
              <a:spcBef>
                <a:spcPts val="1600"/>
              </a:spcBef>
              <a:spcAft>
                <a:spcPts val="0"/>
              </a:spcAft>
              <a:buNone/>
            </a:pPr>
            <a:r>
              <a:rPr lang="en-GB" sz="1400" b="1" i="1"/>
              <a:t>J.Med.Internet Research </a:t>
            </a:r>
            <a:r>
              <a:rPr lang="en-GB" sz="1400"/>
              <a:t>+ </a:t>
            </a:r>
            <a:r>
              <a:rPr lang="en-GB" sz="1400" b="1" i="1"/>
              <a:t>J. Participatory Medicine</a:t>
            </a:r>
            <a:r>
              <a:rPr lang="en-GB" sz="1400"/>
              <a:t> :  </a:t>
            </a:r>
            <a:r>
              <a:rPr lang="en-GB" sz="1400" b="1">
                <a:solidFill>
                  <a:srgbClr val="1155CC"/>
                </a:solidFill>
              </a:rPr>
              <a:t>patient editorial board</a:t>
            </a:r>
            <a:endParaRPr sz="1400" b="1">
              <a:solidFill>
                <a:srgbClr val="1155CC"/>
              </a:solidFill>
            </a:endParaRPr>
          </a:p>
          <a:p>
            <a:pPr marL="0" lvl="0" indent="0" algn="l" rtl="0">
              <a:spcBef>
                <a:spcPts val="1600"/>
              </a:spcBef>
              <a:spcAft>
                <a:spcPts val="0"/>
              </a:spcAft>
              <a:buNone/>
            </a:pPr>
            <a:r>
              <a:rPr lang="en-GB" sz="1400" b="1" i="1"/>
              <a:t>Brit.J. O&amp;G : </a:t>
            </a:r>
            <a:r>
              <a:rPr lang="en-GB" sz="1400" b="1"/>
              <a:t> </a:t>
            </a:r>
            <a:r>
              <a:rPr lang="en-GB" sz="1400" b="1">
                <a:solidFill>
                  <a:srgbClr val="1155CC"/>
                </a:solidFill>
              </a:rPr>
              <a:t>PPI statements, patient written content/co led theme issues,  strong  input from  Women's Network </a:t>
            </a:r>
            <a:endParaRPr sz="1400" b="1">
              <a:solidFill>
                <a:srgbClr val="1155CC"/>
              </a:solidFill>
            </a:endParaRPr>
          </a:p>
          <a:p>
            <a:pPr marL="0" lvl="0" indent="0" algn="l" rtl="0">
              <a:spcBef>
                <a:spcPts val="1600"/>
              </a:spcBef>
              <a:spcAft>
                <a:spcPts val="0"/>
              </a:spcAft>
              <a:buNone/>
            </a:pPr>
            <a:r>
              <a:rPr lang="en-GB" sz="1400" b="1" i="1"/>
              <a:t>J Renal Care, Lancet Psychiatry. Brit J Dermatology</a:t>
            </a:r>
            <a:r>
              <a:rPr lang="en-GB" sz="1400"/>
              <a:t> </a:t>
            </a:r>
            <a:endParaRPr sz="1100"/>
          </a:p>
          <a:p>
            <a:pPr marL="0" lvl="0" indent="0" algn="l" rtl="0">
              <a:spcBef>
                <a:spcPts val="1600"/>
              </a:spcBef>
              <a:spcAft>
                <a:spcPts val="0"/>
              </a:spcAft>
              <a:buNone/>
            </a:pPr>
            <a:r>
              <a:rPr lang="en-GB" sz="1400" b="1" u="sng">
                <a:solidFill>
                  <a:schemeClr val="hlink"/>
                </a:solidFill>
                <a:hlinkClick r:id="rId4"/>
              </a:rPr>
              <a:t>http://yalepodcasts.blubrry.net/tag/never-delegate-understanding/</a:t>
            </a:r>
            <a:endParaRPr sz="1400" b="1"/>
          </a:p>
          <a:p>
            <a:pPr marL="0" lvl="0" indent="0" algn="l" rtl="0">
              <a:spcBef>
                <a:spcPts val="1600"/>
              </a:spcBef>
              <a:spcAft>
                <a:spcPts val="0"/>
              </a:spcAft>
              <a:buNone/>
            </a:pPr>
            <a:endParaRPr sz="1100" i="1"/>
          </a:p>
          <a:p>
            <a:pPr marL="0" lvl="0" indent="0" algn="l" rtl="0">
              <a:spcBef>
                <a:spcPts val="1600"/>
              </a:spcBef>
              <a:spcAft>
                <a:spcPts val="0"/>
              </a:spcAft>
              <a:buNone/>
            </a:pPr>
            <a:endParaRPr sz="1100" i="1"/>
          </a:p>
          <a:p>
            <a:pPr marL="0" lvl="0" indent="0" algn="l" rtl="0">
              <a:spcBef>
                <a:spcPts val="1600"/>
              </a:spcBef>
              <a:spcAft>
                <a:spcPts val="0"/>
              </a:spcAft>
              <a:buNone/>
            </a:pPr>
            <a:r>
              <a:rPr lang="en-GB" sz="1100"/>
              <a:t> </a:t>
            </a:r>
            <a:endParaRPr sz="1100"/>
          </a:p>
          <a:p>
            <a:pPr marL="0" lvl="0" indent="0" algn="l" rtl="0">
              <a:spcBef>
                <a:spcPts val="1600"/>
              </a:spcBef>
              <a:spcAft>
                <a:spcPts val="1600"/>
              </a:spcAft>
              <a:buNone/>
            </a:pPr>
            <a:endParaRPr sz="11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120"/>
          <p:cNvSpPr txBox="1">
            <a:spLocks noGrp="1"/>
          </p:cNvSpPr>
          <p:nvPr>
            <p:ph type="title"/>
          </p:nvPr>
        </p:nvSpPr>
        <p:spPr>
          <a:xfrm>
            <a:off x="311700" y="445025"/>
            <a:ext cx="8520600" cy="115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From "God," to guide, to partner in care - patients must help lead the way</a:t>
            </a:r>
            <a:endParaRPr/>
          </a:p>
        </p:txBody>
      </p:sp>
      <p:pic>
        <p:nvPicPr>
          <p:cNvPr id="717" name="Google Shape;717;p120"/>
          <p:cNvPicPr preferRelativeResize="0"/>
          <p:nvPr/>
        </p:nvPicPr>
        <p:blipFill rotWithShape="1">
          <a:blip r:embed="rId3">
            <a:alphaModFix/>
          </a:blip>
          <a:srcRect b="10913"/>
          <a:stretch/>
        </p:blipFill>
        <p:spPr>
          <a:xfrm>
            <a:off x="2230925" y="1945850"/>
            <a:ext cx="4259024" cy="30860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3" name="Google Shape;723;p121"/>
          <p:cNvPicPr preferRelativeResize="0"/>
          <p:nvPr/>
        </p:nvPicPr>
        <p:blipFill>
          <a:blip r:embed="rId3">
            <a:alphaModFix/>
          </a:blip>
          <a:stretch>
            <a:fillRect/>
          </a:stretch>
        </p:blipFill>
        <p:spPr>
          <a:xfrm>
            <a:off x="5022350" y="180475"/>
            <a:ext cx="3436325" cy="4963025"/>
          </a:xfrm>
          <a:prstGeom prst="rect">
            <a:avLst/>
          </a:prstGeom>
          <a:noFill/>
          <a:ln>
            <a:noFill/>
          </a:ln>
        </p:spPr>
      </p:pic>
      <p:sp>
        <p:nvSpPr>
          <p:cNvPr id="724" name="Google Shape;724;p121"/>
          <p:cNvSpPr txBox="1">
            <a:spLocks noGrp="1"/>
          </p:cNvSpPr>
          <p:nvPr>
            <p:ph type="body" idx="1"/>
          </p:nvPr>
        </p:nvSpPr>
        <p:spPr>
          <a:xfrm>
            <a:off x="311700" y="297450"/>
            <a:ext cx="3436500" cy="46479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GB" sz="3000" b="1" i="1">
                <a:solidFill>
                  <a:srgbClr val="3C78D8"/>
                </a:solidFill>
              </a:rPr>
              <a:t>bmj.com/patients</a:t>
            </a:r>
            <a:endParaRPr sz="3000" b="1" i="1">
              <a:solidFill>
                <a:srgbClr val="3C78D8"/>
              </a:solidFill>
            </a:endParaRPr>
          </a:p>
          <a:p>
            <a:pPr marL="0" lvl="0" indent="0" algn="l" rtl="0">
              <a:spcBef>
                <a:spcPts val="1600"/>
              </a:spcBef>
              <a:spcAft>
                <a:spcPts val="0"/>
              </a:spcAft>
              <a:buNone/>
            </a:pPr>
            <a:endParaRPr sz="1800" b="1"/>
          </a:p>
          <a:p>
            <a:pPr marL="0" lvl="0" indent="0" algn="l" rtl="0">
              <a:spcBef>
                <a:spcPts val="1600"/>
              </a:spcBef>
              <a:spcAft>
                <a:spcPts val="0"/>
              </a:spcAft>
              <a:buNone/>
            </a:pPr>
            <a:endParaRPr sz="1800" b="1"/>
          </a:p>
          <a:p>
            <a:pPr marL="0" lvl="0" indent="0" algn="l" rtl="0">
              <a:spcBef>
                <a:spcPts val="1600"/>
              </a:spcBef>
              <a:spcAft>
                <a:spcPts val="0"/>
              </a:spcAft>
              <a:buNone/>
            </a:pPr>
            <a:r>
              <a:rPr lang="en-GB" sz="1800" b="1"/>
              <a:t>Tessa Richards,  trichards@bmj.com</a:t>
            </a:r>
            <a:endParaRPr sz="1800" b="1"/>
          </a:p>
          <a:p>
            <a:pPr marL="0" lvl="0" indent="0" algn="l" rtl="0">
              <a:spcBef>
                <a:spcPts val="1600"/>
              </a:spcBef>
              <a:spcAft>
                <a:spcPts val="0"/>
              </a:spcAft>
              <a:buNone/>
            </a:pPr>
            <a:endParaRPr sz="1800" b="1"/>
          </a:p>
          <a:p>
            <a:pPr marL="0" lvl="0" indent="0" algn="l" rtl="0">
              <a:spcBef>
                <a:spcPts val="1600"/>
              </a:spcBef>
              <a:spcAft>
                <a:spcPts val="1600"/>
              </a:spcAft>
              <a:buNone/>
            </a:pPr>
            <a:r>
              <a:rPr lang="en-GB" sz="1800" b="1"/>
              <a:t>Twitter  @tessajlrichards, @BMJPatientEd</a:t>
            </a:r>
            <a:endParaRPr sz="1800"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105"/>
          <p:cNvSpPr txBox="1">
            <a:spLocks noGrp="1"/>
          </p:cNvSpPr>
          <p:nvPr>
            <p:ph type="title"/>
          </p:nvPr>
        </p:nvSpPr>
        <p:spPr>
          <a:xfrm>
            <a:off x="333375" y="251722"/>
            <a:ext cx="8477400" cy="6846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737577"/>
              </a:buClr>
              <a:buSzPts val="2100"/>
              <a:buFont typeface="Arial"/>
              <a:buNone/>
            </a:pPr>
            <a:r>
              <a:rPr lang="en-GB" b="1"/>
              <a:t>What shapes my views?</a:t>
            </a:r>
            <a:endParaRPr b="1"/>
          </a:p>
        </p:txBody>
      </p:sp>
      <p:grpSp>
        <p:nvGrpSpPr>
          <p:cNvPr id="594" name="Google Shape;594;p105"/>
          <p:cNvGrpSpPr/>
          <p:nvPr/>
        </p:nvGrpSpPr>
        <p:grpSpPr>
          <a:xfrm>
            <a:off x="5108653" y="990739"/>
            <a:ext cx="3422473" cy="3230310"/>
            <a:chOff x="677437" y="55219"/>
            <a:chExt cx="4563297" cy="4307080"/>
          </a:xfrm>
        </p:grpSpPr>
        <p:sp>
          <p:nvSpPr>
            <p:cNvPr id="595" name="Google Shape;595;p105"/>
            <p:cNvSpPr/>
            <p:nvPr/>
          </p:nvSpPr>
          <p:spPr>
            <a:xfrm>
              <a:off x="1633836" y="55219"/>
              <a:ext cx="2650500" cy="2650500"/>
            </a:xfrm>
            <a:prstGeom prst="ellipse">
              <a:avLst/>
            </a:prstGeom>
            <a:solidFill>
              <a:srgbClr val="FAE342">
                <a:alpha val="49800"/>
              </a:srgbClr>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96" name="Google Shape;596;p105"/>
            <p:cNvSpPr txBox="1"/>
            <p:nvPr/>
          </p:nvSpPr>
          <p:spPr>
            <a:xfrm>
              <a:off x="1987239" y="519061"/>
              <a:ext cx="1943700" cy="11928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100"/>
                <a:buFont typeface="Arial"/>
                <a:buNone/>
              </a:pPr>
              <a:r>
                <a:rPr lang="en-GB" sz="2100">
                  <a:solidFill>
                    <a:schemeClr val="dk1"/>
                  </a:solidFill>
                </a:rPr>
                <a:t>Clinician, r</a:t>
              </a:r>
              <a:r>
                <a:rPr lang="en-GB" sz="2100" b="0" i="0" u="none" strike="noStrike" cap="none">
                  <a:solidFill>
                    <a:schemeClr val="dk1"/>
                  </a:solidFill>
                  <a:latin typeface="Arial"/>
                  <a:ea typeface="Arial"/>
                  <a:cs typeface="Arial"/>
                  <a:sym typeface="Arial"/>
                </a:rPr>
                <a:t>esearcher, editor</a:t>
              </a:r>
              <a:endParaRPr sz="1100"/>
            </a:p>
          </p:txBody>
        </p:sp>
        <p:sp>
          <p:nvSpPr>
            <p:cNvPr id="597" name="Google Shape;597;p105"/>
            <p:cNvSpPr/>
            <p:nvPr/>
          </p:nvSpPr>
          <p:spPr>
            <a:xfrm>
              <a:off x="2590234" y="1711799"/>
              <a:ext cx="2650500" cy="2650500"/>
            </a:xfrm>
            <a:prstGeom prst="ellipse">
              <a:avLst/>
            </a:prstGeom>
            <a:solidFill>
              <a:srgbClr val="3BBEA9">
                <a:alpha val="49800"/>
              </a:srgbClr>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98" name="Google Shape;598;p105"/>
            <p:cNvSpPr txBox="1"/>
            <p:nvPr/>
          </p:nvSpPr>
          <p:spPr>
            <a:xfrm>
              <a:off x="3400854" y="2396518"/>
              <a:ext cx="1590300" cy="14577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100"/>
                <a:buFont typeface="Arial"/>
                <a:buNone/>
              </a:pPr>
              <a:r>
                <a:rPr lang="en-GB" sz="2100" b="0" i="0" u="none" strike="noStrike" cap="none">
                  <a:solidFill>
                    <a:schemeClr val="dk1"/>
                  </a:solidFill>
                  <a:latin typeface="Arial"/>
                  <a:ea typeface="Arial"/>
                  <a:cs typeface="Arial"/>
                  <a:sym typeface="Arial"/>
                </a:rPr>
                <a:t>Patient</a:t>
              </a:r>
              <a:endParaRPr sz="1100"/>
            </a:p>
          </p:txBody>
        </p:sp>
        <p:sp>
          <p:nvSpPr>
            <p:cNvPr id="599" name="Google Shape;599;p105"/>
            <p:cNvSpPr/>
            <p:nvPr/>
          </p:nvSpPr>
          <p:spPr>
            <a:xfrm>
              <a:off x="677437" y="1711799"/>
              <a:ext cx="2650500" cy="2650500"/>
            </a:xfrm>
            <a:prstGeom prst="ellipse">
              <a:avLst/>
            </a:prstGeom>
            <a:solidFill>
              <a:srgbClr val="0075A9">
                <a:alpha val="49800"/>
              </a:srgbClr>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00" name="Google Shape;600;p105"/>
            <p:cNvSpPr txBox="1"/>
            <p:nvPr/>
          </p:nvSpPr>
          <p:spPr>
            <a:xfrm>
              <a:off x="927025" y="2396508"/>
              <a:ext cx="1813200" cy="14577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100"/>
                <a:buFont typeface="Arial"/>
                <a:buNone/>
              </a:pPr>
              <a:r>
                <a:rPr lang="en-GB" sz="2100" b="0" i="0" u="none" strike="noStrike" cap="none">
                  <a:solidFill>
                    <a:schemeClr val="dk1"/>
                  </a:solidFill>
                  <a:latin typeface="Arial"/>
                  <a:ea typeface="Arial"/>
                  <a:cs typeface="Arial"/>
                  <a:sym typeface="Arial"/>
                </a:rPr>
                <a:t>Care</a:t>
              </a:r>
              <a:r>
                <a:rPr lang="en-GB" sz="2100">
                  <a:solidFill>
                    <a:schemeClr val="dk1"/>
                  </a:solidFill>
                </a:rPr>
                <a:t>r</a:t>
              </a:r>
              <a:endParaRPr sz="1100"/>
            </a:p>
          </p:txBody>
        </p:sp>
      </p:grpSp>
      <p:sp>
        <p:nvSpPr>
          <p:cNvPr id="601" name="Google Shape;601;p105"/>
          <p:cNvSpPr txBox="1">
            <a:spLocks noGrp="1"/>
          </p:cNvSpPr>
          <p:nvPr>
            <p:ph type="body" idx="1"/>
          </p:nvPr>
        </p:nvSpPr>
        <p:spPr>
          <a:xfrm>
            <a:off x="97925" y="401625"/>
            <a:ext cx="4251600" cy="37041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a:p>
            <a:pPr marL="0" lvl="0" indent="0" algn="l" rtl="0">
              <a:spcBef>
                <a:spcPts val="800"/>
              </a:spcBef>
              <a:spcAft>
                <a:spcPts val="0"/>
              </a:spcAft>
              <a:buNone/>
            </a:pPr>
            <a:endParaRPr b="1"/>
          </a:p>
          <a:p>
            <a:pPr marL="0" lvl="0" indent="0" algn="l" rtl="0">
              <a:spcBef>
                <a:spcPts val="800"/>
              </a:spcBef>
              <a:spcAft>
                <a:spcPts val="0"/>
              </a:spcAft>
              <a:buNone/>
            </a:pPr>
            <a:r>
              <a:rPr lang="en-GB" b="1"/>
              <a:t>Work</a:t>
            </a:r>
            <a:r>
              <a:rPr lang="en-GB"/>
              <a:t>: </a:t>
            </a:r>
            <a:r>
              <a:rPr lang="en-GB" i="1"/>
              <a:t>General physician and rheumatologist,  primary care doctor, BMJ editor </a:t>
            </a:r>
            <a:endParaRPr i="1"/>
          </a:p>
          <a:p>
            <a:pPr marL="0" lvl="0" indent="0" algn="l" rtl="0">
              <a:spcBef>
                <a:spcPts val="800"/>
              </a:spcBef>
              <a:spcAft>
                <a:spcPts val="0"/>
              </a:spcAft>
              <a:buNone/>
            </a:pPr>
            <a:endParaRPr i="1"/>
          </a:p>
          <a:p>
            <a:pPr marL="0" lvl="0" indent="0" algn="l" rtl="0">
              <a:spcBef>
                <a:spcPts val="800"/>
              </a:spcBef>
              <a:spcAft>
                <a:spcPts val="0"/>
              </a:spcAft>
              <a:buNone/>
            </a:pPr>
            <a:r>
              <a:rPr lang="en-GB" b="1"/>
              <a:t>Patient experience</a:t>
            </a:r>
            <a:r>
              <a:rPr lang="en-GB"/>
              <a:t>: </a:t>
            </a:r>
            <a:r>
              <a:rPr lang="en-GB" i="1"/>
              <a:t>Stage III Adrenal cancer, pernicious anaemia, hyperparathryroidism</a:t>
            </a:r>
            <a:endParaRPr i="1"/>
          </a:p>
          <a:p>
            <a:pPr marL="342900" lvl="0" indent="0" algn="l" rtl="0">
              <a:spcBef>
                <a:spcPts val="800"/>
              </a:spcBef>
              <a:spcAft>
                <a:spcPts val="0"/>
              </a:spcAft>
              <a:buNone/>
            </a:pPr>
            <a:endParaRPr i="1"/>
          </a:p>
          <a:p>
            <a:pPr marL="0" lvl="0" indent="0" algn="l" rtl="0">
              <a:spcBef>
                <a:spcPts val="800"/>
              </a:spcBef>
              <a:spcAft>
                <a:spcPts val="0"/>
              </a:spcAft>
              <a:buNone/>
            </a:pPr>
            <a:endParaRPr/>
          </a:p>
          <a:p>
            <a:pPr marL="0" lvl="0" indent="0" algn="l" rtl="0">
              <a:spcBef>
                <a:spcPts val="800"/>
              </a:spcBef>
              <a:spcAft>
                <a:spcPts val="0"/>
              </a:spcAft>
              <a:buNone/>
            </a:pPr>
            <a:r>
              <a:rPr lang="en-GB" b="1"/>
              <a:t>Caring role: </a:t>
            </a:r>
            <a:r>
              <a:rPr lang="en-GB"/>
              <a:t> </a:t>
            </a:r>
            <a:r>
              <a:rPr lang="en-GB" i="1"/>
              <a:t>family members with rheumatoid arthritis , dementia , blindness &amp; heart failure </a:t>
            </a:r>
            <a:endParaRPr i="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606" name="Google Shape;606;p106"/>
          <p:cNvPicPr preferRelativeResize="0"/>
          <p:nvPr/>
        </p:nvPicPr>
        <p:blipFill>
          <a:blip r:embed="rId3">
            <a:alphaModFix/>
          </a:blip>
          <a:stretch>
            <a:fillRect/>
          </a:stretch>
        </p:blipFill>
        <p:spPr>
          <a:xfrm>
            <a:off x="577481" y="286556"/>
            <a:ext cx="4527731" cy="4397476"/>
          </a:xfrm>
          <a:prstGeom prst="rect">
            <a:avLst/>
          </a:prstGeom>
          <a:noFill/>
          <a:ln>
            <a:noFill/>
          </a:ln>
        </p:spPr>
      </p:pic>
      <p:grpSp>
        <p:nvGrpSpPr>
          <p:cNvPr id="607" name="Google Shape;607;p106"/>
          <p:cNvGrpSpPr/>
          <p:nvPr/>
        </p:nvGrpSpPr>
        <p:grpSpPr>
          <a:xfrm>
            <a:off x="6126245" y="200160"/>
            <a:ext cx="2488753" cy="4459332"/>
            <a:chOff x="387476" y="-1086076"/>
            <a:chExt cx="1871700" cy="6072076"/>
          </a:xfrm>
        </p:grpSpPr>
        <p:sp>
          <p:nvSpPr>
            <p:cNvPr id="608" name="Google Shape;608;p106"/>
            <p:cNvSpPr/>
            <p:nvPr/>
          </p:nvSpPr>
          <p:spPr>
            <a:xfrm>
              <a:off x="405643" y="3022760"/>
              <a:ext cx="1354500" cy="1178100"/>
            </a:xfrm>
            <a:prstGeom prst="rect">
              <a:avLst/>
            </a:prstGeom>
            <a:solidFill>
              <a:srgbClr val="367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06"/>
            <p:cNvSpPr txBox="1"/>
            <p:nvPr/>
          </p:nvSpPr>
          <p:spPr>
            <a:xfrm>
              <a:off x="387476" y="3022800"/>
              <a:ext cx="1871700" cy="1963200"/>
            </a:xfrm>
            <a:prstGeom prst="rect">
              <a:avLst/>
            </a:prstGeom>
            <a:solidFill>
              <a:srgbClr val="B7B7B7"/>
            </a:solid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None/>
              </a:pPr>
              <a:r>
                <a:rPr lang="en-GB" sz="1400">
                  <a:solidFill>
                    <a:srgbClr val="FFFFFF"/>
                  </a:solidFill>
                  <a:latin typeface="Calibri"/>
                  <a:ea typeface="Calibri"/>
                  <a:cs typeface="Calibri"/>
                  <a:sym typeface="Calibri"/>
                </a:rPr>
                <a:t>Poor understanding of patients  experience, priorities. preferences and resources</a:t>
              </a:r>
              <a:r>
                <a:rPr lang="en-GB" sz="1400">
                  <a:latin typeface="Calibri"/>
                  <a:ea typeface="Calibri"/>
                  <a:cs typeface="Calibri"/>
                  <a:sym typeface="Calibri"/>
                </a:rPr>
                <a:t> </a:t>
              </a:r>
              <a:endParaRPr sz="1400">
                <a:solidFill>
                  <a:srgbClr val="FFFFFF"/>
                </a:solidFill>
                <a:latin typeface="Calibri"/>
                <a:ea typeface="Calibri"/>
                <a:cs typeface="Calibri"/>
                <a:sym typeface="Calibri"/>
              </a:endParaRPr>
            </a:p>
            <a:p>
              <a:pPr marL="0" marR="0" lvl="0" indent="0" algn="ctr" rtl="0">
                <a:lnSpc>
                  <a:spcPct val="90000"/>
                </a:lnSpc>
                <a:spcBef>
                  <a:spcPts val="0"/>
                </a:spcBef>
                <a:spcAft>
                  <a:spcPts val="0"/>
                </a:spcAft>
                <a:buNone/>
              </a:pPr>
              <a:r>
                <a:rPr lang="en-GB" sz="1400">
                  <a:solidFill>
                    <a:srgbClr val="FFFFFF"/>
                  </a:solidFill>
                  <a:latin typeface="Calibri"/>
                  <a:ea typeface="Calibri"/>
                  <a:cs typeface="Calibri"/>
                  <a:sym typeface="Calibri"/>
                </a:rPr>
                <a:t>What  outcomes and services  they  value  </a:t>
              </a:r>
              <a:endParaRPr sz="1400">
                <a:solidFill>
                  <a:srgbClr val="FFFFFF"/>
                </a:solidFill>
                <a:latin typeface="Calibri"/>
                <a:ea typeface="Calibri"/>
                <a:cs typeface="Calibri"/>
                <a:sym typeface="Calibri"/>
              </a:endParaRPr>
            </a:p>
          </p:txBody>
        </p:sp>
        <p:sp>
          <p:nvSpPr>
            <p:cNvPr id="610" name="Google Shape;610;p106"/>
            <p:cNvSpPr/>
            <p:nvPr/>
          </p:nvSpPr>
          <p:spPr>
            <a:xfrm rot="10800000">
              <a:off x="620685" y="1228728"/>
              <a:ext cx="1354500" cy="1811700"/>
            </a:xfrm>
            <a:prstGeom prst="upArrowCallout">
              <a:avLst>
                <a:gd name="adj1" fmla="val 25000"/>
                <a:gd name="adj2" fmla="val 25000"/>
                <a:gd name="adj3" fmla="val 25000"/>
                <a:gd name="adj4" fmla="val 64977"/>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06"/>
            <p:cNvSpPr txBox="1"/>
            <p:nvPr/>
          </p:nvSpPr>
          <p:spPr>
            <a:xfrm>
              <a:off x="405773" y="1044098"/>
              <a:ext cx="1853400" cy="1811700"/>
            </a:xfrm>
            <a:prstGeom prst="rect">
              <a:avLst/>
            </a:prstGeom>
            <a:solidFill>
              <a:srgbClr val="B7B7B7"/>
            </a:solid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None/>
              </a:pPr>
              <a:r>
                <a:rPr lang="en-GB" sz="1400" i="0">
                  <a:solidFill>
                    <a:srgbClr val="FFFFFF"/>
                  </a:solidFill>
                  <a:latin typeface="Calibri"/>
                  <a:ea typeface="Calibri"/>
                  <a:cs typeface="Calibri"/>
                  <a:sym typeface="Calibri"/>
                </a:rPr>
                <a:t>Care fragmented</a:t>
              </a:r>
              <a:r>
                <a:rPr lang="en-GB" sz="1400">
                  <a:solidFill>
                    <a:srgbClr val="FFFFFF"/>
                  </a:solidFill>
                  <a:latin typeface="Calibri"/>
                  <a:ea typeface="Calibri"/>
                  <a:cs typeface="Calibri"/>
                  <a:sym typeface="Calibri"/>
                </a:rPr>
                <a:t>,</a:t>
              </a:r>
              <a:endParaRPr sz="1400">
                <a:solidFill>
                  <a:srgbClr val="FFFFFF"/>
                </a:solidFill>
                <a:latin typeface="Calibri"/>
                <a:ea typeface="Calibri"/>
                <a:cs typeface="Calibri"/>
                <a:sym typeface="Calibri"/>
              </a:endParaRPr>
            </a:p>
            <a:p>
              <a:pPr marL="0" marR="0" lvl="0" indent="0" algn="ctr" rtl="0">
                <a:lnSpc>
                  <a:spcPct val="90000"/>
                </a:lnSpc>
                <a:spcBef>
                  <a:spcPts val="0"/>
                </a:spcBef>
                <a:spcAft>
                  <a:spcPts val="0"/>
                </a:spcAft>
                <a:buNone/>
              </a:pPr>
              <a:r>
                <a:rPr lang="en-GB" sz="1400" i="0">
                  <a:solidFill>
                    <a:srgbClr val="FFFFFF"/>
                  </a:solidFill>
                  <a:latin typeface="Calibri"/>
                  <a:ea typeface="Calibri"/>
                  <a:cs typeface="Calibri"/>
                  <a:sym typeface="Calibri"/>
                </a:rPr>
                <a:t>wasteful </a:t>
              </a:r>
              <a:endParaRPr sz="1400">
                <a:latin typeface="Calibri"/>
                <a:ea typeface="Calibri"/>
                <a:cs typeface="Calibri"/>
                <a:sym typeface="Calibri"/>
              </a:endParaRPr>
            </a:p>
            <a:p>
              <a:pPr marL="0" marR="0" lvl="0" indent="0" algn="ctr" rtl="0">
                <a:lnSpc>
                  <a:spcPct val="90000"/>
                </a:lnSpc>
                <a:spcBef>
                  <a:spcPts val="300"/>
                </a:spcBef>
                <a:spcAft>
                  <a:spcPts val="0"/>
                </a:spcAft>
                <a:buNone/>
              </a:pPr>
              <a:r>
                <a:rPr lang="en-GB" sz="1400" i="0">
                  <a:solidFill>
                    <a:srgbClr val="FFFFFF"/>
                  </a:solidFill>
                  <a:latin typeface="Calibri"/>
                  <a:ea typeface="Calibri"/>
                  <a:cs typeface="Calibri"/>
                  <a:sym typeface="Calibri"/>
                </a:rPr>
                <a:t>and inefficient</a:t>
              </a:r>
              <a:endParaRPr sz="1400">
                <a:solidFill>
                  <a:srgbClr val="FFFFFF"/>
                </a:solidFill>
                <a:latin typeface="Calibri"/>
                <a:ea typeface="Calibri"/>
                <a:cs typeface="Calibri"/>
                <a:sym typeface="Calibri"/>
              </a:endParaRPr>
            </a:p>
          </p:txBody>
        </p:sp>
        <p:sp>
          <p:nvSpPr>
            <p:cNvPr id="612" name="Google Shape;612;p106"/>
            <p:cNvSpPr/>
            <p:nvPr/>
          </p:nvSpPr>
          <p:spPr>
            <a:xfrm rot="10800000">
              <a:off x="620680" y="-659728"/>
              <a:ext cx="1354500" cy="1799100"/>
            </a:xfrm>
            <a:prstGeom prst="upArrowCallout">
              <a:avLst>
                <a:gd name="adj1" fmla="val 25000"/>
                <a:gd name="adj2" fmla="val 25000"/>
                <a:gd name="adj3" fmla="val 25000"/>
                <a:gd name="adj4" fmla="val 64977"/>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06"/>
            <p:cNvSpPr txBox="1"/>
            <p:nvPr/>
          </p:nvSpPr>
          <p:spPr>
            <a:xfrm>
              <a:off x="387476" y="-1086076"/>
              <a:ext cx="1871700" cy="1963200"/>
            </a:xfrm>
            <a:prstGeom prst="rect">
              <a:avLst/>
            </a:prstGeom>
            <a:solidFill>
              <a:srgbClr val="B7B7B7"/>
            </a:solid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None/>
              </a:pPr>
              <a:r>
                <a:rPr lang="en-GB" sz="1400">
                  <a:solidFill>
                    <a:schemeClr val="lt1"/>
                  </a:solidFill>
                  <a:latin typeface="Calibri"/>
                  <a:ea typeface="Calibri"/>
                  <a:cs typeface="Calibri"/>
                  <a:sym typeface="Calibri"/>
                </a:rPr>
                <a:t>Disease and doctor centric</a:t>
              </a:r>
              <a:endParaRPr sz="1400">
                <a:solidFill>
                  <a:schemeClr val="lt1"/>
                </a:solidFill>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107"/>
          <p:cNvSpPr txBox="1">
            <a:spLocks noGrp="1"/>
          </p:cNvSpPr>
          <p:nvPr>
            <p:ph type="title"/>
          </p:nvPr>
        </p:nvSpPr>
        <p:spPr>
          <a:xfrm>
            <a:off x="311700" y="0"/>
            <a:ext cx="8520600" cy="10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Gabe's care map - what it takes for one boy with special needs. Cristin Lind</a:t>
            </a:r>
            <a:endParaRPr/>
          </a:p>
        </p:txBody>
      </p:sp>
      <p:pic>
        <p:nvPicPr>
          <p:cNvPr id="619" name="Google Shape;619;p107"/>
          <p:cNvPicPr preferRelativeResize="0"/>
          <p:nvPr/>
        </p:nvPicPr>
        <p:blipFill>
          <a:blip r:embed="rId3">
            <a:alphaModFix/>
          </a:blip>
          <a:stretch>
            <a:fillRect/>
          </a:stretch>
        </p:blipFill>
        <p:spPr>
          <a:xfrm>
            <a:off x="152400" y="1170125"/>
            <a:ext cx="8520601" cy="3860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108"/>
          <p:cNvSpPr txBox="1">
            <a:spLocks noGrp="1"/>
          </p:cNvSpPr>
          <p:nvPr>
            <p:ph type="title"/>
          </p:nvPr>
        </p:nvSpPr>
        <p:spPr>
          <a:xfrm>
            <a:off x="0" y="198300"/>
            <a:ext cx="8973300" cy="66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t>        Value in healthcare : learning with and from patients </a:t>
            </a:r>
            <a:endParaRPr sz="2400"/>
          </a:p>
          <a:p>
            <a:pPr marL="0" lvl="0" indent="0" algn="l" rtl="0">
              <a:spcBef>
                <a:spcPts val="0"/>
              </a:spcBef>
              <a:spcAft>
                <a:spcPts val="0"/>
              </a:spcAft>
              <a:buNone/>
            </a:pPr>
            <a:r>
              <a:rPr lang="en-GB" sz="2400"/>
              <a:t>     </a:t>
            </a:r>
            <a:endParaRPr sz="2400"/>
          </a:p>
        </p:txBody>
      </p:sp>
      <p:pic>
        <p:nvPicPr>
          <p:cNvPr id="625" name="Google Shape;625;p108"/>
          <p:cNvPicPr preferRelativeResize="0"/>
          <p:nvPr/>
        </p:nvPicPr>
        <p:blipFill>
          <a:blip r:embed="rId3">
            <a:alphaModFix/>
          </a:blip>
          <a:stretch>
            <a:fillRect/>
          </a:stretch>
        </p:blipFill>
        <p:spPr>
          <a:xfrm>
            <a:off x="2354875" y="859100"/>
            <a:ext cx="4090000" cy="4284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30"/>
        <p:cNvGrpSpPr/>
        <p:nvPr/>
      </p:nvGrpSpPr>
      <p:grpSpPr>
        <a:xfrm>
          <a:off x="0" y="0"/>
          <a:ext cx="0" cy="0"/>
          <a:chOff x="0" y="0"/>
          <a:chExt cx="0" cy="0"/>
        </a:xfrm>
      </p:grpSpPr>
      <p:pic>
        <p:nvPicPr>
          <p:cNvPr id="631" name="Google Shape;631;p109" descr="Image result for photos of Sharon Terry Genetic alliance"/>
          <p:cNvPicPr preferRelativeResize="0"/>
          <p:nvPr/>
        </p:nvPicPr>
        <p:blipFill rotWithShape="1">
          <a:blip r:embed="rId3">
            <a:alphaModFix/>
          </a:blip>
          <a:srcRect/>
          <a:stretch/>
        </p:blipFill>
        <p:spPr>
          <a:xfrm>
            <a:off x="1320767" y="57327"/>
            <a:ext cx="1519200" cy="1519200"/>
          </a:xfrm>
          <a:prstGeom prst="ellipse">
            <a:avLst/>
          </a:prstGeom>
          <a:noFill/>
          <a:ln w="76200" cap="flat" cmpd="sng">
            <a:solidFill>
              <a:srgbClr val="00B2A9"/>
            </a:solidFill>
            <a:prstDash val="solid"/>
            <a:round/>
            <a:headEnd type="none" w="sm" len="sm"/>
            <a:tailEnd type="none" w="sm" len="sm"/>
          </a:ln>
        </p:spPr>
      </p:pic>
      <p:pic>
        <p:nvPicPr>
          <p:cNvPr id="632" name="Google Shape;632;p109" descr="Sara-Riggare-compressor.jpg"/>
          <p:cNvPicPr preferRelativeResize="0"/>
          <p:nvPr/>
        </p:nvPicPr>
        <p:blipFill rotWithShape="1">
          <a:blip r:embed="rId4">
            <a:alphaModFix/>
          </a:blip>
          <a:srcRect/>
          <a:stretch/>
        </p:blipFill>
        <p:spPr>
          <a:xfrm>
            <a:off x="3610706" y="57319"/>
            <a:ext cx="1689300" cy="1576800"/>
          </a:xfrm>
          <a:prstGeom prst="ellipse">
            <a:avLst/>
          </a:prstGeom>
          <a:noFill/>
          <a:ln w="76200" cap="flat" cmpd="sng">
            <a:solidFill>
              <a:srgbClr val="00B2A9"/>
            </a:solidFill>
            <a:prstDash val="solid"/>
            <a:round/>
            <a:headEnd type="none" w="sm" len="sm"/>
            <a:tailEnd type="none" w="sm" len="sm"/>
          </a:ln>
        </p:spPr>
      </p:pic>
      <p:sp>
        <p:nvSpPr>
          <p:cNvPr id="633" name="Google Shape;633;p109" descr="Image result for Photograph of Sharon Terry Genetic"/>
          <p:cNvSpPr/>
          <p:nvPr/>
        </p:nvSpPr>
        <p:spPr>
          <a:xfrm>
            <a:off x="578184" y="-903913"/>
            <a:ext cx="267525" cy="200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pic>
        <p:nvPicPr>
          <p:cNvPr id="634" name="Google Shape;634;p109" descr="tedx 1.jpg"/>
          <p:cNvPicPr preferRelativeResize="0"/>
          <p:nvPr/>
        </p:nvPicPr>
        <p:blipFill rotWithShape="1">
          <a:blip r:embed="rId5">
            <a:alphaModFix/>
          </a:blip>
          <a:srcRect/>
          <a:stretch/>
        </p:blipFill>
        <p:spPr>
          <a:xfrm>
            <a:off x="1327667" y="1750792"/>
            <a:ext cx="1508850" cy="1519200"/>
          </a:xfrm>
          <a:prstGeom prst="ellipse">
            <a:avLst/>
          </a:prstGeom>
          <a:noFill/>
          <a:ln w="76200" cap="flat" cmpd="sng">
            <a:solidFill>
              <a:srgbClr val="00B2A9"/>
            </a:solidFill>
            <a:prstDash val="solid"/>
            <a:round/>
            <a:headEnd type="none" w="sm" len="sm"/>
            <a:tailEnd type="none" w="sm" len="sm"/>
          </a:ln>
        </p:spPr>
      </p:pic>
      <p:pic>
        <p:nvPicPr>
          <p:cNvPr id="635" name="Google Shape;635;p109"/>
          <p:cNvPicPr preferRelativeResize="0"/>
          <p:nvPr/>
        </p:nvPicPr>
        <p:blipFill rotWithShape="1">
          <a:blip r:embed="rId6">
            <a:alphaModFix/>
          </a:blip>
          <a:srcRect/>
          <a:stretch/>
        </p:blipFill>
        <p:spPr>
          <a:xfrm>
            <a:off x="3700700" y="1770592"/>
            <a:ext cx="1473300" cy="1479600"/>
          </a:xfrm>
          <a:prstGeom prst="ellipse">
            <a:avLst/>
          </a:prstGeom>
          <a:noFill/>
          <a:ln w="76200" cap="flat" cmpd="sng">
            <a:solidFill>
              <a:srgbClr val="00B2A9"/>
            </a:solidFill>
            <a:prstDash val="solid"/>
            <a:round/>
            <a:headEnd type="none" w="sm" len="sm"/>
            <a:tailEnd type="none" w="sm" len="sm"/>
          </a:ln>
        </p:spPr>
      </p:pic>
      <p:pic>
        <p:nvPicPr>
          <p:cNvPr id="636" name="Google Shape;636;p109" descr="a3cbdb0e309a2a2a232d5bab7abe12a1_400x400.jpg"/>
          <p:cNvPicPr preferRelativeResize="0"/>
          <p:nvPr/>
        </p:nvPicPr>
        <p:blipFill rotWithShape="1">
          <a:blip r:embed="rId7">
            <a:alphaModFix/>
          </a:blip>
          <a:srcRect/>
          <a:stretch/>
        </p:blipFill>
        <p:spPr>
          <a:xfrm>
            <a:off x="6051094" y="1727729"/>
            <a:ext cx="1565325" cy="1565325"/>
          </a:xfrm>
          <a:prstGeom prst="ellipse">
            <a:avLst/>
          </a:prstGeom>
          <a:noFill/>
          <a:ln w="76200" cap="flat" cmpd="sng">
            <a:solidFill>
              <a:srgbClr val="00B2A9"/>
            </a:solidFill>
            <a:prstDash val="solid"/>
            <a:round/>
            <a:headEnd type="none" w="sm" len="sm"/>
            <a:tailEnd type="none" w="sm" len="sm"/>
          </a:ln>
        </p:spPr>
      </p:pic>
      <p:pic>
        <p:nvPicPr>
          <p:cNvPr id="637" name="Google Shape;637;p109" descr="Tim-O-compressor.jpg"/>
          <p:cNvPicPr preferRelativeResize="0"/>
          <p:nvPr/>
        </p:nvPicPr>
        <p:blipFill rotWithShape="1">
          <a:blip r:embed="rId8">
            <a:alphaModFix/>
          </a:blip>
          <a:srcRect/>
          <a:stretch/>
        </p:blipFill>
        <p:spPr>
          <a:xfrm>
            <a:off x="6070744" y="44389"/>
            <a:ext cx="1535850" cy="1545075"/>
          </a:xfrm>
          <a:prstGeom prst="ellipse">
            <a:avLst/>
          </a:prstGeom>
          <a:noFill/>
          <a:ln w="76200" cap="flat" cmpd="sng">
            <a:solidFill>
              <a:srgbClr val="00B2A9"/>
            </a:solidFill>
            <a:prstDash val="solid"/>
            <a:round/>
            <a:headEnd type="none" w="sm" len="sm"/>
            <a:tailEnd type="none" w="sm" len="sm"/>
          </a:ln>
        </p:spPr>
      </p:pic>
      <p:pic>
        <p:nvPicPr>
          <p:cNvPr id="638" name="Google Shape;638;p109"/>
          <p:cNvPicPr preferRelativeResize="0"/>
          <p:nvPr/>
        </p:nvPicPr>
        <p:blipFill rotWithShape="1">
          <a:blip r:embed="rId9">
            <a:alphaModFix/>
          </a:blip>
          <a:srcRect/>
          <a:stretch/>
        </p:blipFill>
        <p:spPr>
          <a:xfrm>
            <a:off x="1290917" y="3459704"/>
            <a:ext cx="1563975" cy="1563975"/>
          </a:xfrm>
          <a:prstGeom prst="ellipse">
            <a:avLst/>
          </a:prstGeom>
          <a:noFill/>
          <a:ln w="76200" cap="flat" cmpd="sng">
            <a:solidFill>
              <a:srgbClr val="00B2A9"/>
            </a:solidFill>
            <a:prstDash val="solid"/>
            <a:round/>
            <a:headEnd type="none" w="sm" len="sm"/>
            <a:tailEnd type="none" w="sm" len="sm"/>
          </a:ln>
        </p:spPr>
      </p:pic>
      <p:pic>
        <p:nvPicPr>
          <p:cNvPr id="639" name="Google Shape;639;p109"/>
          <p:cNvPicPr preferRelativeResize="0"/>
          <p:nvPr/>
        </p:nvPicPr>
        <p:blipFill rotWithShape="1">
          <a:blip r:embed="rId10">
            <a:alphaModFix/>
          </a:blip>
          <a:srcRect l="-1430"/>
          <a:stretch/>
        </p:blipFill>
        <p:spPr>
          <a:xfrm>
            <a:off x="3671900" y="3481079"/>
            <a:ext cx="1516500" cy="1521225"/>
          </a:xfrm>
          <a:prstGeom prst="ellipse">
            <a:avLst/>
          </a:prstGeom>
          <a:noFill/>
          <a:ln w="76200" cap="flat" cmpd="sng">
            <a:solidFill>
              <a:srgbClr val="00B2A9"/>
            </a:solidFill>
            <a:prstDash val="solid"/>
            <a:round/>
            <a:headEnd type="none" w="sm" len="sm"/>
            <a:tailEnd type="none" w="sm" len="sm"/>
          </a:ln>
        </p:spPr>
      </p:pic>
      <p:pic>
        <p:nvPicPr>
          <p:cNvPr id="640" name="Google Shape;640;p109"/>
          <p:cNvPicPr preferRelativeResize="0"/>
          <p:nvPr/>
        </p:nvPicPr>
        <p:blipFill rotWithShape="1">
          <a:blip r:embed="rId11">
            <a:alphaModFix/>
          </a:blip>
          <a:srcRect/>
          <a:stretch/>
        </p:blipFill>
        <p:spPr>
          <a:xfrm>
            <a:off x="6043444" y="3453291"/>
            <a:ext cx="1576800" cy="1576800"/>
          </a:xfrm>
          <a:prstGeom prst="ellipse">
            <a:avLst/>
          </a:prstGeom>
          <a:noFill/>
          <a:ln w="76200" cap="flat" cmpd="sng">
            <a:solidFill>
              <a:srgbClr val="00B2A9"/>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110"/>
          <p:cNvSpPr txBox="1">
            <a:spLocks noGrp="1"/>
          </p:cNvSpPr>
          <p:nvPr>
            <p:ph type="body" idx="1"/>
          </p:nvPr>
        </p:nvSpPr>
        <p:spPr>
          <a:xfrm>
            <a:off x="571500" y="1260431"/>
            <a:ext cx="8229600" cy="3668625"/>
          </a:xfrm>
          <a:prstGeom prst="rect">
            <a:avLst/>
          </a:prstGeom>
          <a:noFill/>
          <a:ln>
            <a:noFill/>
          </a:ln>
        </p:spPr>
        <p:txBody>
          <a:bodyPr spcFirstLastPara="1" wrap="square" lIns="68575" tIns="34275" rIns="68575" bIns="34275" anchor="t" anchorCtr="0">
            <a:noAutofit/>
          </a:bodyPr>
          <a:lstStyle/>
          <a:p>
            <a:pPr marL="0" marR="0" lvl="0" indent="254000" algn="l" rtl="0">
              <a:spcBef>
                <a:spcPts val="0"/>
              </a:spcBef>
              <a:spcAft>
                <a:spcPts val="0"/>
              </a:spcAft>
              <a:buNone/>
            </a:pPr>
            <a:endParaRPr sz="1100" i="1">
              <a:latin typeface="Calibri"/>
              <a:ea typeface="Calibri"/>
              <a:cs typeface="Calibri"/>
              <a:sym typeface="Calibri"/>
            </a:endParaRPr>
          </a:p>
          <a:p>
            <a:pPr marL="0" marR="0" lvl="0" indent="254000" algn="l" rtl="0">
              <a:spcBef>
                <a:spcPts val="0"/>
              </a:spcBef>
              <a:spcAft>
                <a:spcPts val="0"/>
              </a:spcAft>
              <a:buNone/>
            </a:pPr>
            <a:r>
              <a:rPr lang="en-GB" sz="1100" i="1">
                <a:latin typeface="Calibri"/>
                <a:ea typeface="Calibri"/>
                <a:cs typeface="Calibri"/>
                <a:sym typeface="Calibri"/>
              </a:rPr>
              <a:t>                </a:t>
            </a:r>
            <a:endParaRPr sz="1100" i="1">
              <a:latin typeface="Calibri"/>
              <a:ea typeface="Calibri"/>
              <a:cs typeface="Calibri"/>
              <a:sym typeface="Calibri"/>
            </a:endParaRPr>
          </a:p>
          <a:p>
            <a:pPr marL="0" marR="0" lvl="0" indent="254000" algn="l" rtl="0">
              <a:spcBef>
                <a:spcPts val="0"/>
              </a:spcBef>
              <a:spcAft>
                <a:spcPts val="0"/>
              </a:spcAft>
              <a:buNone/>
            </a:pPr>
            <a:r>
              <a:rPr lang="en-GB" sz="1100" i="1">
                <a:latin typeface="Calibri"/>
                <a:ea typeface="Calibri"/>
                <a:cs typeface="Calibri"/>
                <a:sym typeface="Calibri"/>
              </a:rPr>
              <a:t>      </a:t>
            </a:r>
            <a:r>
              <a:rPr lang="en-GB" sz="2700" i="1">
                <a:latin typeface="Calibri"/>
                <a:ea typeface="Calibri"/>
                <a:cs typeface="Calibri"/>
                <a:sym typeface="Calibri"/>
              </a:rPr>
              <a:t> </a:t>
            </a:r>
            <a:r>
              <a:rPr lang="en-GB" sz="1800" i="1">
                <a:latin typeface="Calibri"/>
                <a:ea typeface="Calibri"/>
                <a:cs typeface="Calibri"/>
                <a:sym typeface="Calibri"/>
              </a:rPr>
              <a:t>  </a:t>
            </a:r>
            <a:r>
              <a:rPr lang="en-GB" sz="1800" b="1" i="1">
                <a:latin typeface="Calibri"/>
                <a:ea typeface="Calibri"/>
                <a:cs typeface="Calibri"/>
                <a:sym typeface="Calibri"/>
              </a:rPr>
              <a:t> </a:t>
            </a:r>
            <a:r>
              <a:rPr lang="en-GB" sz="1800" b="1"/>
              <a:t>                      </a:t>
            </a:r>
            <a:endParaRPr sz="1800" b="1" i="1">
              <a:latin typeface="Calibri"/>
              <a:ea typeface="Calibri"/>
              <a:cs typeface="Calibri"/>
              <a:sym typeface="Calibri"/>
            </a:endParaRPr>
          </a:p>
          <a:p>
            <a:pPr marL="0" marR="0" lvl="0" indent="0" algn="l" rtl="0">
              <a:spcBef>
                <a:spcPts val="0"/>
              </a:spcBef>
              <a:spcAft>
                <a:spcPts val="0"/>
              </a:spcAft>
              <a:buNone/>
            </a:pPr>
            <a:r>
              <a:rPr lang="en-GB" sz="1100" b="1" i="1">
                <a:latin typeface="Calibri"/>
                <a:ea typeface="Calibri"/>
                <a:cs typeface="Calibri"/>
                <a:sym typeface="Calibri"/>
              </a:rPr>
              <a:t>       </a:t>
            </a:r>
            <a:r>
              <a:rPr lang="en-GB" sz="2300" i="1" u="none" strike="noStrike" cap="none">
                <a:solidFill>
                  <a:schemeClr val="dk1"/>
                </a:solidFill>
                <a:latin typeface="Calibri"/>
                <a:ea typeface="Calibri"/>
                <a:cs typeface="Calibri"/>
                <a:sym typeface="Calibri"/>
              </a:rPr>
              <a:t> "</a:t>
            </a:r>
            <a:r>
              <a:rPr lang="en-GB" sz="2300" i="1">
                <a:latin typeface="Calibri"/>
                <a:ea typeface="Calibri"/>
                <a:cs typeface="Calibri"/>
                <a:sym typeface="Calibri"/>
              </a:rPr>
              <a:t>W</a:t>
            </a:r>
            <a:r>
              <a:rPr lang="en-GB" sz="2300" i="1" u="none" strike="noStrike" cap="none">
                <a:solidFill>
                  <a:schemeClr val="dk1"/>
                </a:solidFill>
                <a:latin typeface="Calibri"/>
                <a:ea typeface="Calibri"/>
                <a:cs typeface="Calibri"/>
                <a:sym typeface="Calibri"/>
              </a:rPr>
              <a:t>alking the talk” on co production in</a:t>
            </a:r>
            <a:r>
              <a:rPr lang="en-GB" sz="2300" i="1">
                <a:latin typeface="Calibri"/>
                <a:ea typeface="Calibri"/>
                <a:cs typeface="Calibri"/>
                <a:sym typeface="Calibri"/>
              </a:rPr>
              <a:t> our </a:t>
            </a:r>
            <a:r>
              <a:rPr lang="en-GB" sz="2300" i="1" u="none" strike="noStrike" cap="none">
                <a:solidFill>
                  <a:schemeClr val="dk1"/>
                </a:solidFill>
                <a:latin typeface="Calibri"/>
                <a:ea typeface="Calibri"/>
                <a:cs typeface="Calibri"/>
                <a:sym typeface="Calibri"/>
              </a:rPr>
              <a:t>editorial processes</a:t>
            </a:r>
            <a:endParaRPr sz="2300">
              <a:latin typeface="Calibri"/>
              <a:ea typeface="Calibri"/>
              <a:cs typeface="Calibri"/>
              <a:sym typeface="Calibri"/>
            </a:endParaRPr>
          </a:p>
          <a:p>
            <a:pPr marL="254000" marR="0" lvl="0" indent="-101600" algn="l" rtl="0">
              <a:spcBef>
                <a:spcPts val="500"/>
              </a:spcBef>
              <a:spcAft>
                <a:spcPts val="0"/>
              </a:spcAft>
              <a:buClr>
                <a:schemeClr val="dk1"/>
              </a:buClr>
              <a:buSzPts val="2400"/>
              <a:buFont typeface="Arial"/>
              <a:buNone/>
            </a:pPr>
            <a:endParaRPr sz="2300" i="1" u="none" strike="noStrike" cap="none">
              <a:solidFill>
                <a:schemeClr val="dk1"/>
              </a:solidFill>
              <a:latin typeface="Calibri"/>
              <a:ea typeface="Calibri"/>
              <a:cs typeface="Calibri"/>
              <a:sym typeface="Calibri"/>
            </a:endParaRPr>
          </a:p>
          <a:p>
            <a:pPr marL="0" marR="0" lvl="0" indent="0" algn="l" rtl="0">
              <a:spcBef>
                <a:spcPts val="500"/>
              </a:spcBef>
              <a:spcAft>
                <a:spcPts val="0"/>
              </a:spcAft>
              <a:buNone/>
            </a:pPr>
            <a:r>
              <a:rPr lang="en-GB" sz="2300" i="1" u="none" strike="noStrike" cap="none">
                <a:solidFill>
                  <a:schemeClr val="dk1"/>
                </a:solidFill>
                <a:latin typeface="Calibri"/>
                <a:ea typeface="Calibri"/>
                <a:cs typeface="Calibri"/>
                <a:sym typeface="Calibri"/>
              </a:rPr>
              <a:t> </a:t>
            </a:r>
            <a:r>
              <a:rPr lang="en-GB" sz="2300" i="1" u="none" strike="noStrike" cap="none">
                <a:solidFill>
                  <a:srgbClr val="1155CC"/>
                </a:solidFill>
                <a:latin typeface="Calibri"/>
                <a:ea typeface="Calibri"/>
                <a:cs typeface="Calibri"/>
                <a:sym typeface="Calibri"/>
              </a:rPr>
              <a:t>To advanc</a:t>
            </a:r>
            <a:r>
              <a:rPr lang="en-GB" sz="2300" i="1">
                <a:solidFill>
                  <a:srgbClr val="1155CC"/>
                </a:solidFill>
                <a:latin typeface="Calibri"/>
                <a:ea typeface="Calibri"/>
                <a:cs typeface="Calibri"/>
                <a:sym typeface="Calibri"/>
              </a:rPr>
              <a:t>e</a:t>
            </a:r>
            <a:r>
              <a:rPr lang="en-GB" sz="2300" i="1" u="none" strike="noStrike" cap="none">
                <a:solidFill>
                  <a:srgbClr val="1155CC"/>
                </a:solidFill>
                <a:latin typeface="Calibri"/>
                <a:ea typeface="Calibri"/>
                <a:cs typeface="Calibri"/>
                <a:sym typeface="Calibri"/>
              </a:rPr>
              <a:t> debate + spread best practice on the science and art of</a:t>
            </a:r>
            <a:r>
              <a:rPr lang="en-GB" sz="2300" i="1">
                <a:solidFill>
                  <a:srgbClr val="1155CC"/>
                </a:solidFill>
                <a:latin typeface="Calibri"/>
                <a:ea typeface="Calibri"/>
                <a:cs typeface="Calibri"/>
                <a:sym typeface="Calibri"/>
              </a:rPr>
              <a:t> learning from, and with, patients, families and communities, and making </a:t>
            </a:r>
            <a:r>
              <a:rPr lang="en-GB" sz="2300" i="1" u="none" strike="noStrike" cap="none">
                <a:solidFill>
                  <a:srgbClr val="1155CC"/>
                </a:solidFill>
                <a:latin typeface="Calibri"/>
                <a:ea typeface="Calibri"/>
                <a:cs typeface="Calibri"/>
                <a:sym typeface="Calibri"/>
              </a:rPr>
              <a:t>partne</a:t>
            </a:r>
            <a:r>
              <a:rPr lang="en-GB" sz="2300" i="1">
                <a:solidFill>
                  <a:srgbClr val="1155CC"/>
                </a:solidFill>
                <a:latin typeface="Calibri"/>
                <a:ea typeface="Calibri"/>
                <a:cs typeface="Calibri"/>
                <a:sym typeface="Calibri"/>
              </a:rPr>
              <a:t>rship working  the "norm" in research, policy making, clinical practice and medical education. </a:t>
            </a:r>
            <a:endParaRPr sz="2300">
              <a:solidFill>
                <a:srgbClr val="1155CC"/>
              </a:solidFill>
              <a:latin typeface="Calibri"/>
              <a:ea typeface="Calibri"/>
              <a:cs typeface="Calibri"/>
              <a:sym typeface="Calibri"/>
            </a:endParaRPr>
          </a:p>
          <a:p>
            <a:pPr marL="254000" marR="0" lvl="0" indent="-254000" algn="l" rtl="0">
              <a:spcBef>
                <a:spcPts val="500"/>
              </a:spcBef>
              <a:spcAft>
                <a:spcPts val="0"/>
              </a:spcAft>
              <a:buClr>
                <a:schemeClr val="dk1"/>
              </a:buClr>
              <a:buSzPts val="2400"/>
              <a:buFont typeface="Arial"/>
              <a:buNone/>
            </a:pPr>
            <a:endParaRPr sz="2300" i="0" u="none" strike="noStrike" cap="none">
              <a:solidFill>
                <a:srgbClr val="1155CC"/>
              </a:solidFill>
              <a:latin typeface="Calibri"/>
              <a:ea typeface="Calibri"/>
              <a:cs typeface="Calibri"/>
              <a:sym typeface="Calibri"/>
            </a:endParaRPr>
          </a:p>
        </p:txBody>
      </p:sp>
      <p:pic>
        <p:nvPicPr>
          <p:cNvPr id="647" name="Google Shape;647;p110"/>
          <p:cNvPicPr preferRelativeResize="0"/>
          <p:nvPr/>
        </p:nvPicPr>
        <p:blipFill>
          <a:blip r:embed="rId3">
            <a:alphaModFix/>
          </a:blip>
          <a:stretch>
            <a:fillRect/>
          </a:stretch>
        </p:blipFill>
        <p:spPr>
          <a:xfrm>
            <a:off x="1896675" y="205988"/>
            <a:ext cx="5350669" cy="112871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111"/>
          <p:cNvSpPr txBox="1">
            <a:spLocks noGrp="1"/>
          </p:cNvSpPr>
          <p:nvPr>
            <p:ph type="title"/>
          </p:nvPr>
        </p:nvSpPr>
        <p:spPr>
          <a:xfrm>
            <a:off x="333375" y="65306"/>
            <a:ext cx="8477325" cy="783675"/>
          </a:xfrm>
          <a:prstGeom prst="rect">
            <a:avLst/>
          </a:prstGeom>
          <a:solidFill>
            <a:srgbClr val="C9DAF8"/>
          </a:solid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737577"/>
              </a:buClr>
              <a:buSzPts val="2100"/>
              <a:buFont typeface="Arial"/>
              <a:buNone/>
            </a:pPr>
            <a:endParaRPr sz="1100" b="1"/>
          </a:p>
          <a:p>
            <a:pPr marL="0" lvl="0" indent="0" algn="l" rtl="0">
              <a:lnSpc>
                <a:spcPct val="90000"/>
              </a:lnSpc>
              <a:spcBef>
                <a:spcPts val="0"/>
              </a:spcBef>
              <a:spcAft>
                <a:spcPts val="0"/>
              </a:spcAft>
              <a:buClr>
                <a:srgbClr val="737577"/>
              </a:buClr>
              <a:buSzPts val="2100"/>
              <a:buFont typeface="Arial"/>
              <a:buNone/>
            </a:pPr>
            <a:r>
              <a:rPr lang="en-GB" sz="1100" b="1"/>
              <a:t> </a:t>
            </a:r>
            <a:r>
              <a:rPr lang="en-GB" sz="2400" b="1"/>
              <a:t>  Co-production of content</a:t>
            </a:r>
            <a:endParaRPr sz="2400" b="1"/>
          </a:p>
        </p:txBody>
      </p:sp>
      <p:sp>
        <p:nvSpPr>
          <p:cNvPr id="654" name="Google Shape;654;p111"/>
          <p:cNvSpPr/>
          <p:nvPr/>
        </p:nvSpPr>
        <p:spPr>
          <a:xfrm>
            <a:off x="567806" y="947869"/>
            <a:ext cx="8348175" cy="4195800"/>
          </a:xfrm>
          <a:prstGeom prst="rect">
            <a:avLst/>
          </a:prstGeom>
          <a:solidFill>
            <a:srgbClr val="FFFFFF"/>
          </a:solidFill>
          <a:ln w="9525" cap="flat" cmpd="sng">
            <a:solidFill>
              <a:schemeClr val="accent3"/>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GB" sz="1800" b="1">
                <a:solidFill>
                  <a:srgbClr val="CC0000"/>
                </a:solidFill>
                <a:latin typeface="Calibri"/>
                <a:ea typeface="Calibri"/>
                <a:cs typeface="Calibri"/>
                <a:sym typeface="Calibri"/>
              </a:rPr>
              <a:t>RESEARCH</a:t>
            </a:r>
            <a:r>
              <a:rPr lang="en-GB" sz="1800" i="1">
                <a:solidFill>
                  <a:schemeClr val="dk1"/>
                </a:solidFill>
                <a:latin typeface="Calibri"/>
                <a:ea typeface="Calibri"/>
                <a:cs typeface="Calibri"/>
                <a:sym typeface="Calibri"/>
              </a:rPr>
              <a:t>                             </a:t>
            </a:r>
            <a:r>
              <a:rPr lang="en-GB" sz="1800">
                <a:solidFill>
                  <a:schemeClr val="dk1"/>
                </a:solidFill>
                <a:latin typeface="Calibri"/>
                <a:ea typeface="Calibri"/>
                <a:cs typeface="Calibri"/>
                <a:sym typeface="Calibri"/>
              </a:rPr>
              <a:t>Mandatory #PPI statement.</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GB" sz="1800">
                <a:solidFill>
                  <a:schemeClr val="dk1"/>
                </a:solidFill>
                <a:latin typeface="Calibri"/>
                <a:ea typeface="Calibri"/>
                <a:cs typeface="Calibri"/>
                <a:sym typeface="Calibri"/>
              </a:rPr>
              <a:t>                                                Patient alongside peer review(database of P &amp; Previewers) </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GB" sz="1800" b="1">
                <a:solidFill>
                  <a:srgbClr val="CC0000"/>
                </a:solidFill>
                <a:latin typeface="Calibri"/>
                <a:ea typeface="Calibri"/>
                <a:cs typeface="Calibri"/>
                <a:sym typeface="Calibri"/>
              </a:rPr>
              <a:t>EDUCATION</a:t>
            </a:r>
            <a:r>
              <a:rPr lang="en-GB" sz="1800">
                <a:solidFill>
                  <a:srgbClr val="CC0000"/>
                </a:solidFill>
                <a:latin typeface="Calibri"/>
                <a:ea typeface="Calibri"/>
                <a:cs typeface="Calibri"/>
                <a:sym typeface="Calibri"/>
              </a:rPr>
              <a:t>  </a:t>
            </a:r>
            <a:r>
              <a:rPr lang="en-GB" sz="1800">
                <a:solidFill>
                  <a:schemeClr val="dk1"/>
                </a:solidFill>
                <a:latin typeface="Calibri"/>
                <a:ea typeface="Calibri"/>
                <a:cs typeface="Calibri"/>
                <a:sym typeface="Calibri"/>
              </a:rPr>
              <a:t>                        Patient contributors/authors/co authors. Patient review</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GB" sz="1800">
                <a:solidFill>
                  <a:schemeClr val="dk1"/>
                </a:solidFill>
                <a:latin typeface="Calibri"/>
                <a:ea typeface="Calibri"/>
                <a:cs typeface="Calibri"/>
                <a:sym typeface="Calibri"/>
              </a:rPr>
              <a:t>                                                Patient led + co created series "WYPITS," P'ship in Practice </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GB" sz="1800" b="1">
                <a:solidFill>
                  <a:srgbClr val="CC0000"/>
                </a:solidFill>
                <a:latin typeface="Calibri"/>
                <a:ea typeface="Calibri"/>
                <a:cs typeface="Calibri"/>
                <a:sym typeface="Calibri"/>
              </a:rPr>
              <a:t>NEWS &amp; VIEWS </a:t>
            </a:r>
            <a:r>
              <a:rPr lang="en-GB" sz="1800">
                <a:solidFill>
                  <a:schemeClr val="dk1"/>
                </a:solidFill>
                <a:latin typeface="Calibri"/>
                <a:ea typeface="Calibri"/>
                <a:cs typeface="Calibri"/>
                <a:sym typeface="Calibri"/>
              </a:rPr>
              <a:t>                  Patient perspectives/Editorials/BMJ Opinion/essays/ podcasts      </a:t>
            </a:r>
            <a:r>
              <a:rPr lang="en-GB" sz="1100"/>
              <a:t>  </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b="1">
              <a:solidFill>
                <a:srgbClr val="CC0000"/>
              </a:solidFill>
              <a:latin typeface="Calibri"/>
              <a:ea typeface="Calibri"/>
              <a:cs typeface="Calibri"/>
              <a:sym typeface="Calibri"/>
            </a:endParaRPr>
          </a:p>
          <a:p>
            <a:pPr marL="0" marR="0" lvl="0" indent="0" algn="l" rtl="0">
              <a:spcBef>
                <a:spcPts val="0"/>
              </a:spcBef>
              <a:spcAft>
                <a:spcPts val="0"/>
              </a:spcAft>
              <a:buNone/>
            </a:pPr>
            <a:r>
              <a:rPr lang="en-GB" sz="1800" b="1">
                <a:solidFill>
                  <a:srgbClr val="CC0000"/>
                </a:solidFill>
                <a:latin typeface="Calibri"/>
                <a:ea typeface="Calibri"/>
                <a:cs typeface="Calibri"/>
                <a:sym typeface="Calibri"/>
              </a:rPr>
              <a:t>EVENTS &amp; AWARDS </a:t>
            </a:r>
            <a:r>
              <a:rPr lang="en-GB" sz="1800">
                <a:solidFill>
                  <a:schemeClr val="dk1"/>
                </a:solidFill>
                <a:latin typeface="Calibri"/>
                <a:ea typeface="Calibri"/>
                <a:cs typeface="Calibri"/>
                <a:sym typeface="Calibri"/>
              </a:rPr>
              <a:t>          </a:t>
            </a:r>
            <a:r>
              <a:rPr lang="en-GB" sz="1800" i="1">
                <a:solidFill>
                  <a:schemeClr val="dk1"/>
                </a:solidFill>
                <a:latin typeface="Calibri"/>
                <a:ea typeface="Calibri"/>
                <a:cs typeface="Calibri"/>
                <a:sym typeface="Calibri"/>
              </a:rPr>
              <a:t>#Patients Included </a:t>
            </a:r>
            <a:endParaRPr sz="1800" i="1">
              <a:solidFill>
                <a:schemeClr val="dk1"/>
              </a:solidFill>
              <a:latin typeface="Calibri"/>
              <a:ea typeface="Calibri"/>
              <a:cs typeface="Calibri"/>
              <a:sym typeface="Calibri"/>
            </a:endParaRPr>
          </a:p>
          <a:p>
            <a:pPr marL="0" lvl="0" indent="0" algn="l" rtl="0">
              <a:spcBef>
                <a:spcPts val="0"/>
              </a:spcBef>
              <a:spcAft>
                <a:spcPts val="0"/>
              </a:spcAft>
              <a:buNone/>
            </a:pPr>
            <a:endParaRPr sz="1800" i="1">
              <a:solidFill>
                <a:schemeClr val="dk1"/>
              </a:solidFill>
              <a:latin typeface="Calibri"/>
              <a:ea typeface="Calibri"/>
              <a:cs typeface="Calibri"/>
              <a:sym typeface="Calibri"/>
            </a:endParaRPr>
          </a:p>
          <a:p>
            <a:pPr marL="0" lvl="0" indent="0" algn="l" rtl="0">
              <a:spcBef>
                <a:spcPts val="0"/>
              </a:spcBef>
              <a:spcAft>
                <a:spcPts val="0"/>
              </a:spcAft>
              <a:buNone/>
            </a:pPr>
            <a:r>
              <a:rPr lang="en-GB" sz="2400" b="1" i="1">
                <a:solidFill>
                  <a:schemeClr val="dk1"/>
                </a:solidFill>
                <a:latin typeface="Calibri"/>
                <a:ea typeface="Calibri"/>
                <a:cs typeface="Calibri"/>
                <a:sym typeface="Calibri"/>
              </a:rPr>
              <a:t>Patient Editors  embedded with each section + regular input from international patient advisory panel + P &amp; P on Edit. Board</a:t>
            </a:r>
            <a:endParaRPr sz="15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112"/>
          <p:cNvSpPr txBox="1">
            <a:spLocks noGrp="1"/>
          </p:cNvSpPr>
          <p:nvPr>
            <p:ph type="title"/>
          </p:nvPr>
        </p:nvSpPr>
        <p:spPr>
          <a:xfrm>
            <a:off x="333375" y="98999"/>
            <a:ext cx="8477325" cy="837450"/>
          </a:xfrm>
          <a:prstGeom prst="rect">
            <a:avLst/>
          </a:prstGeom>
          <a:solidFill>
            <a:srgbClr val="C9DAF8"/>
          </a:solid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737577"/>
              </a:buClr>
              <a:buSzPts val="2100"/>
              <a:buFont typeface="Arial"/>
              <a:buNone/>
            </a:pPr>
            <a:endParaRPr sz="2400" b="1"/>
          </a:p>
          <a:p>
            <a:pPr marL="0" lvl="0" indent="0" algn="l" rtl="0">
              <a:lnSpc>
                <a:spcPct val="90000"/>
              </a:lnSpc>
              <a:spcBef>
                <a:spcPts val="0"/>
              </a:spcBef>
              <a:spcAft>
                <a:spcPts val="0"/>
              </a:spcAft>
              <a:buClr>
                <a:srgbClr val="737577"/>
              </a:buClr>
              <a:buSzPts val="2100"/>
              <a:buFont typeface="Arial"/>
              <a:buNone/>
            </a:pPr>
            <a:r>
              <a:rPr lang="en-GB" sz="2400" b="1"/>
              <a:t>Advocacy for co-production of research </a:t>
            </a:r>
            <a:endParaRPr sz="2400" b="1"/>
          </a:p>
        </p:txBody>
      </p:sp>
      <p:sp>
        <p:nvSpPr>
          <p:cNvPr id="661" name="Google Shape;661;p112"/>
          <p:cNvSpPr/>
          <p:nvPr/>
        </p:nvSpPr>
        <p:spPr>
          <a:xfrm>
            <a:off x="400050" y="1026475"/>
            <a:ext cx="7920900" cy="3943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700" b="1" i="1">
              <a:solidFill>
                <a:schemeClr val="dk1"/>
              </a:solidFill>
              <a:latin typeface="Calibri"/>
              <a:ea typeface="Calibri"/>
              <a:cs typeface="Calibri"/>
              <a:sym typeface="Calibri"/>
            </a:endParaRPr>
          </a:p>
          <a:p>
            <a:pPr marL="0" marR="0" lvl="0" indent="0" algn="l" rtl="0">
              <a:spcBef>
                <a:spcPts val="0"/>
              </a:spcBef>
              <a:spcAft>
                <a:spcPts val="0"/>
              </a:spcAft>
              <a:buNone/>
            </a:pPr>
            <a:r>
              <a:rPr lang="en-GB" sz="1700" b="1" i="1">
                <a:solidFill>
                  <a:schemeClr val="dk1"/>
                </a:solidFill>
                <a:latin typeface="Calibri"/>
                <a:ea typeface="Calibri"/>
                <a:cs typeface="Calibri"/>
                <a:sym typeface="Calibri"/>
              </a:rPr>
              <a:t>Were patients/public involved ? if so how and when?</a:t>
            </a:r>
            <a:endParaRPr sz="1700" b="1" i="1">
              <a:solidFill>
                <a:schemeClr val="dk1"/>
              </a:solidFill>
              <a:latin typeface="Calibri"/>
              <a:ea typeface="Calibri"/>
              <a:cs typeface="Calibri"/>
              <a:sym typeface="Calibri"/>
            </a:endParaRPr>
          </a:p>
          <a:p>
            <a:pPr marL="0" marR="0" lvl="0" indent="0" algn="l" rtl="0">
              <a:spcBef>
                <a:spcPts val="0"/>
              </a:spcBef>
              <a:spcAft>
                <a:spcPts val="0"/>
              </a:spcAft>
              <a:buNone/>
            </a:pPr>
            <a:endParaRPr sz="1700" b="1" i="1">
              <a:solidFill>
                <a:schemeClr val="dk1"/>
              </a:solidFill>
              <a:latin typeface="Calibri"/>
              <a:ea typeface="Calibri"/>
              <a:cs typeface="Calibri"/>
              <a:sym typeface="Calibri"/>
            </a:endParaRPr>
          </a:p>
          <a:p>
            <a:pPr marL="0" marR="0" lvl="0" indent="0" algn="l" rtl="0">
              <a:spcBef>
                <a:spcPts val="0"/>
              </a:spcBef>
              <a:spcAft>
                <a:spcPts val="0"/>
              </a:spcAft>
              <a:buNone/>
            </a:pPr>
            <a:r>
              <a:rPr lang="en-GB" sz="1700" b="1" i="1">
                <a:solidFill>
                  <a:schemeClr val="dk1"/>
                </a:solidFill>
                <a:latin typeface="Calibri"/>
                <a:ea typeface="Calibri"/>
                <a:cs typeface="Calibri"/>
                <a:sym typeface="Calibri"/>
              </a:rPr>
              <a:t>How were the research questions and choice of outcome measures informed by their priorities, experience, and preferences?</a:t>
            </a:r>
            <a:endParaRPr sz="1700" b="1">
              <a:latin typeface="Calibri"/>
              <a:ea typeface="Calibri"/>
              <a:cs typeface="Calibri"/>
              <a:sym typeface="Calibri"/>
            </a:endParaRPr>
          </a:p>
          <a:p>
            <a:pPr marL="0" marR="0" lvl="0" indent="0" algn="l" rtl="0">
              <a:spcBef>
                <a:spcPts val="0"/>
              </a:spcBef>
              <a:spcAft>
                <a:spcPts val="0"/>
              </a:spcAft>
              <a:buNone/>
            </a:pPr>
            <a:br>
              <a:rPr lang="en-GB" sz="1700" b="1" i="1">
                <a:solidFill>
                  <a:schemeClr val="dk1"/>
                </a:solidFill>
                <a:latin typeface="Calibri"/>
                <a:ea typeface="Calibri"/>
                <a:cs typeface="Calibri"/>
                <a:sym typeface="Calibri"/>
              </a:rPr>
            </a:br>
            <a:r>
              <a:rPr lang="en-GB" sz="1700" b="1" i="1">
                <a:solidFill>
                  <a:schemeClr val="dk1"/>
                </a:solidFill>
                <a:latin typeface="Calibri"/>
                <a:ea typeface="Calibri"/>
                <a:cs typeface="Calibri"/>
                <a:sym typeface="Calibri"/>
              </a:rPr>
              <a:t>How did you involve patients in the design, conduct and recruitment to the study?</a:t>
            </a:r>
            <a:endParaRPr sz="1700" b="1">
              <a:latin typeface="Calibri"/>
              <a:ea typeface="Calibri"/>
              <a:cs typeface="Calibri"/>
              <a:sym typeface="Calibri"/>
            </a:endParaRPr>
          </a:p>
          <a:p>
            <a:pPr marL="0" marR="0" lvl="0" indent="0" algn="l" rtl="0">
              <a:spcBef>
                <a:spcPts val="0"/>
              </a:spcBef>
              <a:spcAft>
                <a:spcPts val="0"/>
              </a:spcAft>
              <a:buNone/>
            </a:pPr>
            <a:br>
              <a:rPr lang="en-GB" sz="1700" b="1" i="1">
                <a:solidFill>
                  <a:schemeClr val="dk1"/>
                </a:solidFill>
                <a:latin typeface="Calibri"/>
                <a:ea typeface="Calibri"/>
                <a:cs typeface="Calibri"/>
                <a:sym typeface="Calibri"/>
              </a:rPr>
            </a:br>
            <a:r>
              <a:rPr lang="en-GB" sz="1700" b="1" i="1">
                <a:solidFill>
                  <a:schemeClr val="dk1"/>
                </a:solidFill>
                <a:latin typeface="Calibri"/>
                <a:ea typeface="Calibri"/>
                <a:cs typeface="Calibri"/>
                <a:sym typeface="Calibri"/>
              </a:rPr>
              <a:t>Were they asked to assess the "burden" of participation in the study</a:t>
            </a:r>
            <a:endParaRPr sz="1700" b="1">
              <a:latin typeface="Calibri"/>
              <a:ea typeface="Calibri"/>
              <a:cs typeface="Calibri"/>
              <a:sym typeface="Calibri"/>
            </a:endParaRPr>
          </a:p>
          <a:p>
            <a:pPr marL="0" marR="0" lvl="0" indent="0" algn="l" rtl="0">
              <a:spcBef>
                <a:spcPts val="0"/>
              </a:spcBef>
              <a:spcAft>
                <a:spcPts val="0"/>
              </a:spcAft>
              <a:buNone/>
            </a:pPr>
            <a:br>
              <a:rPr lang="en-GB" sz="1700" b="1" i="1">
                <a:solidFill>
                  <a:schemeClr val="dk1"/>
                </a:solidFill>
                <a:latin typeface="Calibri"/>
                <a:ea typeface="Calibri"/>
                <a:cs typeface="Calibri"/>
                <a:sym typeface="Calibri"/>
              </a:rPr>
            </a:br>
            <a:r>
              <a:rPr lang="en-GB" sz="1700" b="1" i="1">
                <a:solidFill>
                  <a:schemeClr val="dk1"/>
                </a:solidFill>
                <a:latin typeface="Calibri"/>
                <a:ea typeface="Calibri"/>
                <a:cs typeface="Calibri"/>
                <a:sym typeface="Calibri"/>
              </a:rPr>
              <a:t>How will the results be disseminated to study participants and linked communities? </a:t>
            </a:r>
            <a:endParaRPr sz="1700" b="1" i="1">
              <a:solidFill>
                <a:schemeClr val="dk1"/>
              </a:solidFill>
              <a:latin typeface="Calibri"/>
              <a:ea typeface="Calibri"/>
              <a:cs typeface="Calibri"/>
              <a:sym typeface="Calibri"/>
            </a:endParaRPr>
          </a:p>
          <a:p>
            <a:pPr marL="0" marR="0" lvl="0" indent="0" algn="l" rtl="0">
              <a:spcBef>
                <a:spcPts val="0"/>
              </a:spcBef>
              <a:spcAft>
                <a:spcPts val="0"/>
              </a:spcAft>
              <a:buNone/>
            </a:pPr>
            <a:endParaRPr sz="1700" b="1" i="1">
              <a:solidFill>
                <a:schemeClr val="dk1"/>
              </a:solidFill>
              <a:latin typeface="Calibri"/>
              <a:ea typeface="Calibri"/>
              <a:cs typeface="Calibri"/>
              <a:sym typeface="Calibri"/>
            </a:endParaRPr>
          </a:p>
          <a:p>
            <a:pPr marL="0" marR="0" lvl="0" indent="0" algn="l" rtl="0">
              <a:spcBef>
                <a:spcPts val="0"/>
              </a:spcBef>
              <a:spcAft>
                <a:spcPts val="0"/>
              </a:spcAft>
              <a:buNone/>
            </a:pPr>
            <a:r>
              <a:rPr lang="en-GB" sz="1800" b="1">
                <a:solidFill>
                  <a:srgbClr val="1155CC"/>
                </a:solidFill>
                <a:latin typeface="Calibri"/>
                <a:ea typeface="Calibri"/>
                <a:cs typeface="Calibri"/>
                <a:sym typeface="Calibri"/>
              </a:rPr>
              <a:t>Requirement for PPI statements taken up by BMJ portfolio of 70 specialist journals - and others</a:t>
            </a:r>
            <a:endParaRPr sz="1800" b="1">
              <a:solidFill>
                <a:srgbClr val="1155CC"/>
              </a:solidFill>
              <a:latin typeface="Calibri"/>
              <a:ea typeface="Calibri"/>
              <a:cs typeface="Calibri"/>
              <a:sym typeface="Calibri"/>
            </a:endParaRPr>
          </a:p>
          <a:p>
            <a:pPr marL="0" marR="0" lvl="0" indent="0" algn="l" rtl="0">
              <a:spcBef>
                <a:spcPts val="0"/>
              </a:spcBef>
              <a:spcAft>
                <a:spcPts val="0"/>
              </a:spcAft>
              <a:buNone/>
            </a:pPr>
            <a:br>
              <a:rPr lang="en-GB" sz="1700" i="1">
                <a:solidFill>
                  <a:schemeClr val="dk1"/>
                </a:solidFill>
                <a:latin typeface="Calibri"/>
                <a:ea typeface="Calibri"/>
                <a:cs typeface="Calibri"/>
                <a:sym typeface="Calibri"/>
              </a:rPr>
            </a:br>
            <a:endParaRPr sz="1700">
              <a:latin typeface="Calibri"/>
              <a:ea typeface="Calibri"/>
              <a:cs typeface="Calibri"/>
              <a:sym typeface="Calibri"/>
            </a:endParaRPr>
          </a:p>
          <a:p>
            <a:pPr marL="0" marR="0" lvl="0" indent="0" algn="l" rtl="0">
              <a:spcBef>
                <a:spcPts val="0"/>
              </a:spcBef>
              <a:spcAft>
                <a:spcPts val="0"/>
              </a:spcAft>
              <a:buNone/>
            </a:pPr>
            <a:br>
              <a:rPr lang="en-GB" sz="1700" i="1">
                <a:solidFill>
                  <a:schemeClr val="dk1"/>
                </a:solidFill>
                <a:latin typeface="Calibri"/>
                <a:ea typeface="Calibri"/>
                <a:cs typeface="Calibri"/>
                <a:sym typeface="Calibri"/>
              </a:rPr>
            </a:br>
            <a:endParaRPr sz="1700" i="1">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LM 2017 Template">
  <a:themeElements>
    <a:clrScheme name="Accent 1 5">
      <a:dk1>
        <a:srgbClr val="111820"/>
      </a:dk1>
      <a:lt1>
        <a:srgbClr val="FFFFFF"/>
      </a:lt1>
      <a:dk2>
        <a:srgbClr val="111820"/>
      </a:dk2>
      <a:lt2>
        <a:srgbClr val="808285"/>
      </a:lt2>
      <a:accent1>
        <a:srgbClr val="A6A6A6"/>
      </a:accent1>
      <a:accent2>
        <a:srgbClr val="FBE444"/>
      </a:accent2>
      <a:accent3>
        <a:srgbClr val="3EBEAC"/>
      </a:accent3>
      <a:accent4>
        <a:srgbClr val="0076A9"/>
      </a:accent4>
      <a:accent5>
        <a:srgbClr val="B52372"/>
      </a:accent5>
      <a:accent6>
        <a:srgbClr val="111820"/>
      </a:accent6>
      <a:hlink>
        <a:srgbClr val="0076A9"/>
      </a:hlink>
      <a:folHlink>
        <a:srgbClr val="B523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LM 2017 Template">
  <a:themeElements>
    <a:clrScheme name="Accent 1 5">
      <a:dk1>
        <a:srgbClr val="111820"/>
      </a:dk1>
      <a:lt1>
        <a:srgbClr val="FFFFFF"/>
      </a:lt1>
      <a:dk2>
        <a:srgbClr val="111820"/>
      </a:dk2>
      <a:lt2>
        <a:srgbClr val="808285"/>
      </a:lt2>
      <a:accent1>
        <a:srgbClr val="A6A6A6"/>
      </a:accent1>
      <a:accent2>
        <a:srgbClr val="FBE444"/>
      </a:accent2>
      <a:accent3>
        <a:srgbClr val="3EBEAC"/>
      </a:accent3>
      <a:accent4>
        <a:srgbClr val="0076A9"/>
      </a:accent4>
      <a:accent5>
        <a:srgbClr val="B52372"/>
      </a:accent5>
      <a:accent6>
        <a:srgbClr val="111820"/>
      </a:accent6>
      <a:hlink>
        <a:srgbClr val="0076A9"/>
      </a:hlink>
      <a:folHlink>
        <a:srgbClr val="B523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LM 2017 Template">
  <a:themeElements>
    <a:clrScheme name="Accent 1 5">
      <a:dk1>
        <a:srgbClr val="111820"/>
      </a:dk1>
      <a:lt1>
        <a:srgbClr val="FFFFFF"/>
      </a:lt1>
      <a:dk2>
        <a:srgbClr val="111820"/>
      </a:dk2>
      <a:lt2>
        <a:srgbClr val="808285"/>
      </a:lt2>
      <a:accent1>
        <a:srgbClr val="A6A6A6"/>
      </a:accent1>
      <a:accent2>
        <a:srgbClr val="FBE444"/>
      </a:accent2>
      <a:accent3>
        <a:srgbClr val="3EBEAC"/>
      </a:accent3>
      <a:accent4>
        <a:srgbClr val="0076A9"/>
      </a:accent4>
      <a:accent5>
        <a:srgbClr val="B52372"/>
      </a:accent5>
      <a:accent6>
        <a:srgbClr val="111820"/>
      </a:accent6>
      <a:hlink>
        <a:srgbClr val="0076A9"/>
      </a:hlink>
      <a:folHlink>
        <a:srgbClr val="B523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Bullet points Single column">
  <a:themeElements>
    <a:clrScheme name="BMJ">
      <a:dk1>
        <a:srgbClr val="747678"/>
      </a:dk1>
      <a:lt1>
        <a:srgbClr val="FFFFFF"/>
      </a:lt1>
      <a:dk2>
        <a:srgbClr val="2A6EBB"/>
      </a:dk2>
      <a:lt2>
        <a:srgbClr val="F0AB00"/>
      </a:lt2>
      <a:accent1>
        <a:srgbClr val="E37222"/>
      </a:accent1>
      <a:accent2>
        <a:srgbClr val="CD202C"/>
      </a:accent2>
      <a:accent3>
        <a:srgbClr val="C50084"/>
      </a:accent3>
      <a:accent4>
        <a:srgbClr val="7D5CC6"/>
      </a:accent4>
      <a:accent5>
        <a:srgbClr val="00B2A9"/>
      </a:accent5>
      <a:accent6>
        <a:srgbClr val="69BE28"/>
      </a:accent6>
      <a:hlink>
        <a:srgbClr val="E37222"/>
      </a:hlink>
      <a:folHlink>
        <a:srgbClr val="E3722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806</Words>
  <Application>Microsoft Office PowerPoint</Application>
  <PresentationFormat>On-screen Show (16:9)</PresentationFormat>
  <Paragraphs>119</Paragraphs>
  <Slides>18</Slides>
  <Notes>18</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18</vt:i4>
      </vt:variant>
    </vt:vector>
  </HeadingPairs>
  <TitlesOfParts>
    <vt:vector size="29" baseType="lpstr">
      <vt:lpstr>Arial</vt:lpstr>
      <vt:lpstr>Avenir</vt:lpstr>
      <vt:lpstr>Calibri</vt:lpstr>
      <vt:lpstr>Merriweather Sans</vt:lpstr>
      <vt:lpstr>Simple Light</vt:lpstr>
      <vt:lpstr>PLM 2017 Template</vt:lpstr>
      <vt:lpstr>PLM 2017 Template</vt:lpstr>
      <vt:lpstr>PLM 2017 Template</vt:lpstr>
      <vt:lpstr>Office Theme</vt:lpstr>
      <vt:lpstr>Bullet points Single column</vt:lpstr>
      <vt:lpstr>Simple Light</vt:lpstr>
      <vt:lpstr>PowerPoint Presentation</vt:lpstr>
      <vt:lpstr>What shapes my views?</vt:lpstr>
      <vt:lpstr>PowerPoint Presentation</vt:lpstr>
      <vt:lpstr>Gabe's care map - what it takes for one boy with special needs. Cristin Lind</vt:lpstr>
      <vt:lpstr>        Value in healthcare : learning with and from patients       </vt:lpstr>
      <vt:lpstr>PowerPoint Presentation</vt:lpstr>
      <vt:lpstr>PowerPoint Presentation</vt:lpstr>
      <vt:lpstr>    Co-production of content</vt:lpstr>
      <vt:lpstr> Advocacy for co-production of research </vt:lpstr>
      <vt:lpstr> </vt:lpstr>
      <vt:lpstr>        PATIENTS INCLUDED : MORE SEEN THAN HEARD? : flag and foster advances</vt:lpstr>
      <vt:lpstr>We have much more to learn, not least from from patients with long term conditions  </vt:lpstr>
      <vt:lpstr>Mike Gill "Dragon Claw" https://vimeo.com/user34258932/download/371306046/10b0045485 </vt:lpstr>
      <vt:lpstr>Wendy Mitchell  "Someone I once knew"</vt:lpstr>
      <vt:lpstr> Carolyn Thomas  - Heart Sisters     https://myheartsisters.org</vt:lpstr>
      <vt:lpstr>Patient + public involvement in academic publications is growing + academics promoting learning from patients</vt:lpstr>
      <vt:lpstr>From "God," to guide, to partner in care - patients must help lead the way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Kaisa</dc:creator>
  <cp:lastModifiedBy>Kaisa</cp:lastModifiedBy>
  <cp:revision>1</cp:revision>
  <dcterms:modified xsi:type="dcterms:W3CDTF">2019-11-12T17:36:30Z</dcterms:modified>
</cp:coreProperties>
</file>