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5" r:id="rId2"/>
    <p:sldMasterId id="2147483791" r:id="rId3"/>
    <p:sldMasterId id="2147483817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9" r:id="rId6"/>
    <p:sldId id="309" r:id="rId7"/>
    <p:sldId id="323" r:id="rId8"/>
    <p:sldId id="325" r:id="rId9"/>
    <p:sldId id="328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FA6"/>
    <a:srgbClr val="E8A221"/>
    <a:srgbClr val="005696"/>
    <a:srgbClr val="0073B6"/>
    <a:srgbClr val="E6402E"/>
    <a:srgbClr val="1FB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44731" autoAdjust="0"/>
  </p:normalViewPr>
  <p:slideViewPr>
    <p:cSldViewPr>
      <p:cViewPr varScale="1">
        <p:scale>
          <a:sx n="51" d="100"/>
          <a:sy n="51" d="100"/>
        </p:scale>
        <p:origin x="31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4E66-C3FB-4792-B790-513CEFCCD562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1525-6D8D-4AA1-86D5-EB44DDB79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5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3D0FE-E8EE-419D-9EE1-C9766D2B4291}" type="datetimeFigureOut">
              <a:rPr lang="en-US"/>
              <a:pPr>
                <a:defRPr/>
              </a:pPr>
              <a:t>21-Jun-16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3D6FD-0B6F-4954-AF65-D74BDECBE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9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6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5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3D6FD-0B6F-4954-AF65-D74BDECBE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6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" y="-1"/>
            <a:ext cx="925344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20291" y="1844824"/>
            <a:ext cx="5688013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“Title”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20291" y="2924944"/>
            <a:ext cx="5688013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869160"/>
            <a:ext cx="2164233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229200"/>
            <a:ext cx="2164233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98004" y="4005064"/>
            <a:ext cx="5688013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881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45754" y="324638"/>
            <a:ext cx="6117686" cy="506776"/>
          </a:xfrm>
        </p:spPr>
        <p:txBody>
          <a:bodyPr anchor="b">
            <a:normAutofit/>
          </a:bodyPr>
          <a:lstStyle>
            <a:lvl1pPr marL="0" algn="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56364" y="802389"/>
            <a:ext cx="2396360" cy="230711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82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Rectángulo"/>
          <p:cNvSpPr/>
          <p:nvPr userDrawn="1"/>
        </p:nvSpPr>
        <p:spPr bwMode="auto">
          <a:xfrm>
            <a:off x="3055037" y="5600106"/>
            <a:ext cx="852394" cy="45699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 sz="18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3770" y="1384390"/>
            <a:ext cx="3355556" cy="46320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572000" y="1606509"/>
            <a:ext cx="4572000" cy="41174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035536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3513287"/>
            <a:ext cx="2396360" cy="230711"/>
          </a:xfrm>
        </p:spPr>
        <p:txBody>
          <a:bodyPr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s-ES" sz="975" kern="1200" baseline="0" dirty="0" smtClean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515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4" grpId="0"/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0467" y="1387085"/>
            <a:ext cx="8101719" cy="23611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082005" y="2394736"/>
            <a:ext cx="1912438" cy="2519988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143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8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51801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171311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090820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9" grpId="0"/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3428257"/>
            <a:ext cx="4572152" cy="16882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571848" y="1740765"/>
            <a:ext cx="4572152" cy="16882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41906" y="1726446"/>
            <a:ext cx="8136904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841" y="188640"/>
            <a:ext cx="6912471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196752"/>
            <a:ext cx="8064896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858149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90152" y="6356408"/>
            <a:ext cx="2026312" cy="36508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179528" y="0"/>
            <a:ext cx="396447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7" grpId="0" animBg="1"/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13157" y="324638"/>
            <a:ext cx="6117686" cy="506776"/>
          </a:xfrm>
        </p:spPr>
        <p:txBody>
          <a:bodyPr anchor="b">
            <a:normAutofit/>
          </a:bodyPr>
          <a:lstStyle>
            <a:lvl1pPr marL="0" algn="ct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73820" y="802389"/>
            <a:ext cx="2396360" cy="23071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C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0544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210919" y="324638"/>
            <a:ext cx="4613777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221933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47596" y="6356408"/>
            <a:ext cx="2167651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45754" y="324638"/>
            <a:ext cx="6117686" cy="506776"/>
          </a:xfrm>
        </p:spPr>
        <p:txBody>
          <a:bodyPr anchor="b">
            <a:normAutofit/>
          </a:bodyPr>
          <a:lstStyle>
            <a:lvl1pPr marL="0" algn="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56364" y="802389"/>
            <a:ext cx="2396360" cy="230711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800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232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8"/>
          <p:cNvSpPr>
            <a:spLocks noGrp="1"/>
          </p:cNvSpPr>
          <p:nvPr>
            <p:ph type="pic" sz="quarter" idx="16" hasCustomPrompt="1"/>
          </p:nvPr>
        </p:nvSpPr>
        <p:spPr>
          <a:xfrm>
            <a:off x="3610081" y="2034007"/>
            <a:ext cx="1951545" cy="34603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0" hasCustomPrompt="1"/>
          </p:nvPr>
        </p:nvSpPr>
        <p:spPr>
          <a:xfrm>
            <a:off x="2623348" y="2042641"/>
            <a:ext cx="3754584" cy="1880145"/>
          </a:xfrm>
          <a:custGeom>
            <a:avLst/>
            <a:gdLst>
              <a:gd name="connsiteX0" fmla="*/ 0 w 10022400"/>
              <a:gd name="connsiteY0" fmla="*/ 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0 w 10022400"/>
              <a:gd name="connsiteY4" fmla="*/ 0 h 3751200"/>
              <a:gd name="connsiteX0" fmla="*/ 219075 w 10022400"/>
              <a:gd name="connsiteY0" fmla="*/ 36195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219075 w 10022400"/>
              <a:gd name="connsiteY4" fmla="*/ 361950 h 3751200"/>
              <a:gd name="connsiteX0" fmla="*/ 400050 w 10022400"/>
              <a:gd name="connsiteY0" fmla="*/ 26670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00050 w 10022400"/>
              <a:gd name="connsiteY4" fmla="*/ 266700 h 3751200"/>
              <a:gd name="connsiteX0" fmla="*/ 523875 w 10022400"/>
              <a:gd name="connsiteY0" fmla="*/ 24765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23875 w 10022400"/>
              <a:gd name="connsiteY4" fmla="*/ 247650 h 3751200"/>
              <a:gd name="connsiteX0" fmla="*/ 523875 w 10022400"/>
              <a:gd name="connsiteY0" fmla="*/ 200025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23875 w 10022400"/>
              <a:gd name="connsiteY4" fmla="*/ 200025 h 3751200"/>
              <a:gd name="connsiteX0" fmla="*/ 504825 w 10022400"/>
              <a:gd name="connsiteY0" fmla="*/ 15240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04825 w 10022400"/>
              <a:gd name="connsiteY4" fmla="*/ 152400 h 3751200"/>
              <a:gd name="connsiteX0" fmla="*/ 476250 w 10022400"/>
              <a:gd name="connsiteY0" fmla="*/ 161925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76250 w 10022400"/>
              <a:gd name="connsiteY4" fmla="*/ 161925 h 3751200"/>
              <a:gd name="connsiteX0" fmla="*/ 476250 w 10022400"/>
              <a:gd name="connsiteY0" fmla="*/ 0 h 3589275"/>
              <a:gd name="connsiteX1" fmla="*/ 9870000 w 10022400"/>
              <a:gd name="connsiteY1" fmla="*/ 19050 h 3589275"/>
              <a:gd name="connsiteX2" fmla="*/ 10022400 w 10022400"/>
              <a:gd name="connsiteY2" fmla="*/ 3589275 h 3589275"/>
              <a:gd name="connsiteX3" fmla="*/ 0 w 10022400"/>
              <a:gd name="connsiteY3" fmla="*/ 3589275 h 3589275"/>
              <a:gd name="connsiteX4" fmla="*/ 476250 w 10022400"/>
              <a:gd name="connsiteY4" fmla="*/ 0 h 3589275"/>
              <a:gd name="connsiteX0" fmla="*/ 476250 w 10022400"/>
              <a:gd name="connsiteY0" fmla="*/ 180975 h 3770250"/>
              <a:gd name="connsiteX1" fmla="*/ 9984300 w 10022400"/>
              <a:gd name="connsiteY1" fmla="*/ 0 h 3770250"/>
              <a:gd name="connsiteX2" fmla="*/ 10022400 w 10022400"/>
              <a:gd name="connsiteY2" fmla="*/ 3770250 h 3770250"/>
              <a:gd name="connsiteX3" fmla="*/ 0 w 10022400"/>
              <a:gd name="connsiteY3" fmla="*/ 3770250 h 3770250"/>
              <a:gd name="connsiteX4" fmla="*/ 476250 w 10022400"/>
              <a:gd name="connsiteY4" fmla="*/ 180975 h 3770250"/>
              <a:gd name="connsiteX0" fmla="*/ 476250 w 10022400"/>
              <a:gd name="connsiteY0" fmla="*/ 142875 h 3732150"/>
              <a:gd name="connsiteX1" fmla="*/ 9965250 w 10022400"/>
              <a:gd name="connsiteY1" fmla="*/ 0 h 3732150"/>
              <a:gd name="connsiteX2" fmla="*/ 10022400 w 10022400"/>
              <a:gd name="connsiteY2" fmla="*/ 3732150 h 3732150"/>
              <a:gd name="connsiteX3" fmla="*/ 0 w 10022400"/>
              <a:gd name="connsiteY3" fmla="*/ 3732150 h 3732150"/>
              <a:gd name="connsiteX4" fmla="*/ 476250 w 10022400"/>
              <a:gd name="connsiteY4" fmla="*/ 142875 h 3732150"/>
              <a:gd name="connsiteX0" fmla="*/ 476250 w 10022400"/>
              <a:gd name="connsiteY0" fmla="*/ 161925 h 3751200"/>
              <a:gd name="connsiteX1" fmla="*/ 9993825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76250 w 10022400"/>
              <a:gd name="connsiteY4" fmla="*/ 161925 h 3751200"/>
              <a:gd name="connsiteX0" fmla="*/ 295275 w 9841425"/>
              <a:gd name="connsiteY0" fmla="*/ 161925 h 3751200"/>
              <a:gd name="connsiteX1" fmla="*/ 9812850 w 9841425"/>
              <a:gd name="connsiteY1" fmla="*/ 0 h 3751200"/>
              <a:gd name="connsiteX2" fmla="*/ 9841425 w 9841425"/>
              <a:gd name="connsiteY2" fmla="*/ 3751200 h 3751200"/>
              <a:gd name="connsiteX3" fmla="*/ 0 w 9841425"/>
              <a:gd name="connsiteY3" fmla="*/ 3570225 h 3751200"/>
              <a:gd name="connsiteX4" fmla="*/ 295275 w 9841425"/>
              <a:gd name="connsiteY4" fmla="*/ 161925 h 3751200"/>
              <a:gd name="connsiteX0" fmla="*/ 419100 w 9965250"/>
              <a:gd name="connsiteY0" fmla="*/ 161925 h 3751200"/>
              <a:gd name="connsiteX1" fmla="*/ 9936675 w 9965250"/>
              <a:gd name="connsiteY1" fmla="*/ 0 h 3751200"/>
              <a:gd name="connsiteX2" fmla="*/ 9965250 w 9965250"/>
              <a:gd name="connsiteY2" fmla="*/ 3751200 h 3751200"/>
              <a:gd name="connsiteX3" fmla="*/ 0 w 9965250"/>
              <a:gd name="connsiteY3" fmla="*/ 3627375 h 3751200"/>
              <a:gd name="connsiteX4" fmla="*/ 419100 w 9965250"/>
              <a:gd name="connsiteY4" fmla="*/ 161925 h 3751200"/>
              <a:gd name="connsiteX0" fmla="*/ 457200 w 10003350"/>
              <a:gd name="connsiteY0" fmla="*/ 161925 h 3751200"/>
              <a:gd name="connsiteX1" fmla="*/ 9974775 w 10003350"/>
              <a:gd name="connsiteY1" fmla="*/ 0 h 3751200"/>
              <a:gd name="connsiteX2" fmla="*/ 10003350 w 10003350"/>
              <a:gd name="connsiteY2" fmla="*/ 3751200 h 3751200"/>
              <a:gd name="connsiteX3" fmla="*/ 0 w 10003350"/>
              <a:gd name="connsiteY3" fmla="*/ 3617850 h 3751200"/>
              <a:gd name="connsiteX4" fmla="*/ 457200 w 10003350"/>
              <a:gd name="connsiteY4" fmla="*/ 161925 h 3751200"/>
              <a:gd name="connsiteX0" fmla="*/ 466725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66725 w 10012875"/>
              <a:gd name="connsiteY4" fmla="*/ 161925 h 3751200"/>
              <a:gd name="connsiteX0" fmla="*/ 447675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47675 w 10012875"/>
              <a:gd name="connsiteY4" fmla="*/ 161925 h 3751200"/>
              <a:gd name="connsiteX0" fmla="*/ 438150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38150 w 10012875"/>
              <a:gd name="connsiteY4" fmla="*/ 161925 h 3751200"/>
              <a:gd name="connsiteX0" fmla="*/ 438150 w 9984300"/>
              <a:gd name="connsiteY0" fmla="*/ 161925 h 3703575"/>
              <a:gd name="connsiteX1" fmla="*/ 9984300 w 9984300"/>
              <a:gd name="connsiteY1" fmla="*/ 0 h 3703575"/>
              <a:gd name="connsiteX2" fmla="*/ 9879525 w 9984300"/>
              <a:gd name="connsiteY2" fmla="*/ 3703575 h 3703575"/>
              <a:gd name="connsiteX3" fmla="*/ 0 w 9984300"/>
              <a:gd name="connsiteY3" fmla="*/ 3636900 h 3703575"/>
              <a:gd name="connsiteX4" fmla="*/ 438150 w 9984300"/>
              <a:gd name="connsiteY4" fmla="*/ 161925 h 3703575"/>
              <a:gd name="connsiteX0" fmla="*/ 438150 w 9984300"/>
              <a:gd name="connsiteY0" fmla="*/ 161925 h 3713100"/>
              <a:gd name="connsiteX1" fmla="*/ 9984300 w 9984300"/>
              <a:gd name="connsiteY1" fmla="*/ 0 h 3713100"/>
              <a:gd name="connsiteX2" fmla="*/ 9927150 w 9984300"/>
              <a:gd name="connsiteY2" fmla="*/ 3713100 h 3713100"/>
              <a:gd name="connsiteX3" fmla="*/ 0 w 9984300"/>
              <a:gd name="connsiteY3" fmla="*/ 3636900 h 3713100"/>
              <a:gd name="connsiteX4" fmla="*/ 438150 w 9984300"/>
              <a:gd name="connsiteY4" fmla="*/ 161925 h 3713100"/>
              <a:gd name="connsiteX0" fmla="*/ 438150 w 9984300"/>
              <a:gd name="connsiteY0" fmla="*/ 161925 h 3760725"/>
              <a:gd name="connsiteX1" fmla="*/ 9984300 w 9984300"/>
              <a:gd name="connsiteY1" fmla="*/ 0 h 3760725"/>
              <a:gd name="connsiteX2" fmla="*/ 9965250 w 9984300"/>
              <a:gd name="connsiteY2" fmla="*/ 3760725 h 3760725"/>
              <a:gd name="connsiteX3" fmla="*/ 0 w 9984300"/>
              <a:gd name="connsiteY3" fmla="*/ 3636900 h 3760725"/>
              <a:gd name="connsiteX4" fmla="*/ 438150 w 9984300"/>
              <a:gd name="connsiteY4" fmla="*/ 161925 h 3760725"/>
              <a:gd name="connsiteX0" fmla="*/ 438150 w 9984300"/>
              <a:gd name="connsiteY0" fmla="*/ 161925 h 3732150"/>
              <a:gd name="connsiteX1" fmla="*/ 9984300 w 9984300"/>
              <a:gd name="connsiteY1" fmla="*/ 0 h 3732150"/>
              <a:gd name="connsiteX2" fmla="*/ 9984300 w 9984300"/>
              <a:gd name="connsiteY2" fmla="*/ 3732150 h 3732150"/>
              <a:gd name="connsiteX3" fmla="*/ 0 w 9984300"/>
              <a:gd name="connsiteY3" fmla="*/ 3636900 h 3732150"/>
              <a:gd name="connsiteX4" fmla="*/ 438150 w 9984300"/>
              <a:gd name="connsiteY4" fmla="*/ 161925 h 3732150"/>
              <a:gd name="connsiteX0" fmla="*/ 438150 w 10012875"/>
              <a:gd name="connsiteY0" fmla="*/ 161925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38150 w 10012875"/>
              <a:gd name="connsiteY4" fmla="*/ 161925 h 3760725"/>
              <a:gd name="connsiteX0" fmla="*/ 466725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66725 w 10012875"/>
              <a:gd name="connsiteY4" fmla="*/ 152400 h 3760725"/>
              <a:gd name="connsiteX0" fmla="*/ 457200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57200 w 10012875"/>
              <a:gd name="connsiteY4" fmla="*/ 152400 h 3760725"/>
              <a:gd name="connsiteX0" fmla="*/ 438150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38150 w 10012875"/>
              <a:gd name="connsiteY4" fmla="*/ 152400 h 3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875" h="3760725">
                <a:moveTo>
                  <a:pt x="438150" y="152400"/>
                </a:moveTo>
                <a:lnTo>
                  <a:pt x="9984300" y="0"/>
                </a:lnTo>
                <a:lnTo>
                  <a:pt x="10012875" y="3760725"/>
                </a:lnTo>
                <a:lnTo>
                  <a:pt x="0" y="3636900"/>
                </a:lnTo>
                <a:lnTo>
                  <a:pt x="438150" y="152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scene3d>
            <a:camera prst="perspectiveContrastingLeftFacing" fov="600000">
              <a:rot lat="21061425" lon="3660000" rev="20937095"/>
            </a:camera>
            <a:lightRig rig="threePt" dir="t"/>
          </a:scene3d>
          <a:sp3d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s-ES" sz="1500" baseline="0" dirty="0">
                <a:latin typeface="Calibri" panose="020F0502020204030204" pitchFamily="34" charset="0"/>
              </a:defRPr>
            </a:lvl1pPr>
            <a:lvl3pPr marL="679514" indent="0" algn="r">
              <a:buNone/>
              <a:defRPr sz="1500" b="1">
                <a:latin typeface="Calibri" panose="020F0502020204030204" pitchFamily="34" charset="0"/>
              </a:defRPr>
            </a:lvl3pPr>
            <a:lvl4pPr marL="1019266" indent="0">
              <a:buNone/>
              <a:defRPr/>
            </a:lvl4pPr>
          </a:lstStyle>
          <a:p>
            <a:pPr lvl="0" algn="ctr" defTabSz="906218"/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8957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2552532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4576107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6599682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278257" y="661868"/>
            <a:ext cx="6192047" cy="3194630"/>
          </a:xfrm>
          <a:prstGeom prst="rect">
            <a:avLst/>
          </a:prstGeom>
          <a:solidFill>
            <a:schemeClr val="bg1">
              <a:lumMod val="85000"/>
            </a:schemeClr>
          </a:solidFill>
          <a:ln w="2571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63094" y="2629035"/>
            <a:ext cx="2684975" cy="2316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71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3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494009"/>
            <a:ext cx="9144000" cy="368998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6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42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626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4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160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17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45754" y="324638"/>
            <a:ext cx="6117686" cy="506776"/>
          </a:xfrm>
        </p:spPr>
        <p:txBody>
          <a:bodyPr anchor="b">
            <a:normAutofit/>
          </a:bodyPr>
          <a:lstStyle>
            <a:lvl1pPr marL="0" algn="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56364" y="802389"/>
            <a:ext cx="2396360" cy="230711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876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Rectángulo"/>
          <p:cNvSpPr/>
          <p:nvPr userDrawn="1"/>
        </p:nvSpPr>
        <p:spPr bwMode="auto">
          <a:xfrm>
            <a:off x="3055037" y="5600106"/>
            <a:ext cx="852394" cy="45699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 sz="18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3770" y="1384390"/>
            <a:ext cx="3355556" cy="46320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572000" y="1606509"/>
            <a:ext cx="4572000" cy="41174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86314" y="1142984"/>
            <a:ext cx="3786214" cy="4983179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035536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3513287"/>
            <a:ext cx="2396360" cy="230711"/>
          </a:xfrm>
        </p:spPr>
        <p:txBody>
          <a:bodyPr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s-ES" sz="975" kern="1200" baseline="0" dirty="0" smtClean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51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4" grpId="0"/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0467" y="1387085"/>
            <a:ext cx="8101719" cy="23611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082005" y="2394736"/>
            <a:ext cx="1912438" cy="2519988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143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8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51801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171311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090820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9" grpId="0"/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3428257"/>
            <a:ext cx="4572152" cy="16882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571848" y="1740765"/>
            <a:ext cx="4572152" cy="16882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858149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90152" y="6356408"/>
            <a:ext cx="2026312" cy="36508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179528" y="0"/>
            <a:ext cx="396447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7" grpId="0" animBg="1"/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13157" y="324638"/>
            <a:ext cx="6117686" cy="506776"/>
          </a:xfrm>
        </p:spPr>
        <p:txBody>
          <a:bodyPr anchor="b">
            <a:normAutofit/>
          </a:bodyPr>
          <a:lstStyle>
            <a:lvl1pPr marL="0" algn="ct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73820" y="802389"/>
            <a:ext cx="2396360" cy="23071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C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0544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210919" y="324638"/>
            <a:ext cx="4613777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221933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47596" y="6356408"/>
            <a:ext cx="2167651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45754" y="324638"/>
            <a:ext cx="6117686" cy="506776"/>
          </a:xfrm>
        </p:spPr>
        <p:txBody>
          <a:bodyPr anchor="b">
            <a:normAutofit/>
          </a:bodyPr>
          <a:lstStyle>
            <a:lvl1pPr marL="0" algn="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56364" y="802389"/>
            <a:ext cx="2396360" cy="230711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338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lang="fr-BE" sz="16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2400"/>
            </a:lvl2pPr>
            <a:lvl3pPr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Paragraphe 2</a:t>
            </a:r>
          </a:p>
          <a:p>
            <a:pPr>
              <a:buClr>
                <a:srgbClr val="065FA6"/>
              </a:buClr>
            </a:pP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Lorem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ipsum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dolor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sit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endParaRPr lang="fr-B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565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8"/>
          <p:cNvSpPr>
            <a:spLocks noGrp="1"/>
          </p:cNvSpPr>
          <p:nvPr>
            <p:ph type="pic" sz="quarter" idx="16" hasCustomPrompt="1"/>
          </p:nvPr>
        </p:nvSpPr>
        <p:spPr>
          <a:xfrm>
            <a:off x="3610081" y="2034007"/>
            <a:ext cx="1951545" cy="34603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0" hasCustomPrompt="1"/>
          </p:nvPr>
        </p:nvSpPr>
        <p:spPr>
          <a:xfrm>
            <a:off x="2623348" y="2042641"/>
            <a:ext cx="3754584" cy="1880145"/>
          </a:xfrm>
          <a:custGeom>
            <a:avLst/>
            <a:gdLst>
              <a:gd name="connsiteX0" fmla="*/ 0 w 10022400"/>
              <a:gd name="connsiteY0" fmla="*/ 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0 w 10022400"/>
              <a:gd name="connsiteY4" fmla="*/ 0 h 3751200"/>
              <a:gd name="connsiteX0" fmla="*/ 219075 w 10022400"/>
              <a:gd name="connsiteY0" fmla="*/ 36195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219075 w 10022400"/>
              <a:gd name="connsiteY4" fmla="*/ 361950 h 3751200"/>
              <a:gd name="connsiteX0" fmla="*/ 400050 w 10022400"/>
              <a:gd name="connsiteY0" fmla="*/ 26670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00050 w 10022400"/>
              <a:gd name="connsiteY4" fmla="*/ 266700 h 3751200"/>
              <a:gd name="connsiteX0" fmla="*/ 523875 w 10022400"/>
              <a:gd name="connsiteY0" fmla="*/ 24765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23875 w 10022400"/>
              <a:gd name="connsiteY4" fmla="*/ 247650 h 3751200"/>
              <a:gd name="connsiteX0" fmla="*/ 523875 w 10022400"/>
              <a:gd name="connsiteY0" fmla="*/ 200025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23875 w 10022400"/>
              <a:gd name="connsiteY4" fmla="*/ 200025 h 3751200"/>
              <a:gd name="connsiteX0" fmla="*/ 504825 w 10022400"/>
              <a:gd name="connsiteY0" fmla="*/ 15240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04825 w 10022400"/>
              <a:gd name="connsiteY4" fmla="*/ 152400 h 3751200"/>
              <a:gd name="connsiteX0" fmla="*/ 476250 w 10022400"/>
              <a:gd name="connsiteY0" fmla="*/ 161925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76250 w 10022400"/>
              <a:gd name="connsiteY4" fmla="*/ 161925 h 3751200"/>
              <a:gd name="connsiteX0" fmla="*/ 476250 w 10022400"/>
              <a:gd name="connsiteY0" fmla="*/ 0 h 3589275"/>
              <a:gd name="connsiteX1" fmla="*/ 9870000 w 10022400"/>
              <a:gd name="connsiteY1" fmla="*/ 19050 h 3589275"/>
              <a:gd name="connsiteX2" fmla="*/ 10022400 w 10022400"/>
              <a:gd name="connsiteY2" fmla="*/ 3589275 h 3589275"/>
              <a:gd name="connsiteX3" fmla="*/ 0 w 10022400"/>
              <a:gd name="connsiteY3" fmla="*/ 3589275 h 3589275"/>
              <a:gd name="connsiteX4" fmla="*/ 476250 w 10022400"/>
              <a:gd name="connsiteY4" fmla="*/ 0 h 3589275"/>
              <a:gd name="connsiteX0" fmla="*/ 476250 w 10022400"/>
              <a:gd name="connsiteY0" fmla="*/ 180975 h 3770250"/>
              <a:gd name="connsiteX1" fmla="*/ 9984300 w 10022400"/>
              <a:gd name="connsiteY1" fmla="*/ 0 h 3770250"/>
              <a:gd name="connsiteX2" fmla="*/ 10022400 w 10022400"/>
              <a:gd name="connsiteY2" fmla="*/ 3770250 h 3770250"/>
              <a:gd name="connsiteX3" fmla="*/ 0 w 10022400"/>
              <a:gd name="connsiteY3" fmla="*/ 3770250 h 3770250"/>
              <a:gd name="connsiteX4" fmla="*/ 476250 w 10022400"/>
              <a:gd name="connsiteY4" fmla="*/ 180975 h 3770250"/>
              <a:gd name="connsiteX0" fmla="*/ 476250 w 10022400"/>
              <a:gd name="connsiteY0" fmla="*/ 142875 h 3732150"/>
              <a:gd name="connsiteX1" fmla="*/ 9965250 w 10022400"/>
              <a:gd name="connsiteY1" fmla="*/ 0 h 3732150"/>
              <a:gd name="connsiteX2" fmla="*/ 10022400 w 10022400"/>
              <a:gd name="connsiteY2" fmla="*/ 3732150 h 3732150"/>
              <a:gd name="connsiteX3" fmla="*/ 0 w 10022400"/>
              <a:gd name="connsiteY3" fmla="*/ 3732150 h 3732150"/>
              <a:gd name="connsiteX4" fmla="*/ 476250 w 10022400"/>
              <a:gd name="connsiteY4" fmla="*/ 142875 h 3732150"/>
              <a:gd name="connsiteX0" fmla="*/ 476250 w 10022400"/>
              <a:gd name="connsiteY0" fmla="*/ 161925 h 3751200"/>
              <a:gd name="connsiteX1" fmla="*/ 9993825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76250 w 10022400"/>
              <a:gd name="connsiteY4" fmla="*/ 161925 h 3751200"/>
              <a:gd name="connsiteX0" fmla="*/ 295275 w 9841425"/>
              <a:gd name="connsiteY0" fmla="*/ 161925 h 3751200"/>
              <a:gd name="connsiteX1" fmla="*/ 9812850 w 9841425"/>
              <a:gd name="connsiteY1" fmla="*/ 0 h 3751200"/>
              <a:gd name="connsiteX2" fmla="*/ 9841425 w 9841425"/>
              <a:gd name="connsiteY2" fmla="*/ 3751200 h 3751200"/>
              <a:gd name="connsiteX3" fmla="*/ 0 w 9841425"/>
              <a:gd name="connsiteY3" fmla="*/ 3570225 h 3751200"/>
              <a:gd name="connsiteX4" fmla="*/ 295275 w 9841425"/>
              <a:gd name="connsiteY4" fmla="*/ 161925 h 3751200"/>
              <a:gd name="connsiteX0" fmla="*/ 419100 w 9965250"/>
              <a:gd name="connsiteY0" fmla="*/ 161925 h 3751200"/>
              <a:gd name="connsiteX1" fmla="*/ 9936675 w 9965250"/>
              <a:gd name="connsiteY1" fmla="*/ 0 h 3751200"/>
              <a:gd name="connsiteX2" fmla="*/ 9965250 w 9965250"/>
              <a:gd name="connsiteY2" fmla="*/ 3751200 h 3751200"/>
              <a:gd name="connsiteX3" fmla="*/ 0 w 9965250"/>
              <a:gd name="connsiteY3" fmla="*/ 3627375 h 3751200"/>
              <a:gd name="connsiteX4" fmla="*/ 419100 w 9965250"/>
              <a:gd name="connsiteY4" fmla="*/ 161925 h 3751200"/>
              <a:gd name="connsiteX0" fmla="*/ 457200 w 10003350"/>
              <a:gd name="connsiteY0" fmla="*/ 161925 h 3751200"/>
              <a:gd name="connsiteX1" fmla="*/ 9974775 w 10003350"/>
              <a:gd name="connsiteY1" fmla="*/ 0 h 3751200"/>
              <a:gd name="connsiteX2" fmla="*/ 10003350 w 10003350"/>
              <a:gd name="connsiteY2" fmla="*/ 3751200 h 3751200"/>
              <a:gd name="connsiteX3" fmla="*/ 0 w 10003350"/>
              <a:gd name="connsiteY3" fmla="*/ 3617850 h 3751200"/>
              <a:gd name="connsiteX4" fmla="*/ 457200 w 10003350"/>
              <a:gd name="connsiteY4" fmla="*/ 161925 h 3751200"/>
              <a:gd name="connsiteX0" fmla="*/ 466725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66725 w 10012875"/>
              <a:gd name="connsiteY4" fmla="*/ 161925 h 3751200"/>
              <a:gd name="connsiteX0" fmla="*/ 447675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47675 w 10012875"/>
              <a:gd name="connsiteY4" fmla="*/ 161925 h 3751200"/>
              <a:gd name="connsiteX0" fmla="*/ 438150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38150 w 10012875"/>
              <a:gd name="connsiteY4" fmla="*/ 161925 h 3751200"/>
              <a:gd name="connsiteX0" fmla="*/ 438150 w 9984300"/>
              <a:gd name="connsiteY0" fmla="*/ 161925 h 3703575"/>
              <a:gd name="connsiteX1" fmla="*/ 9984300 w 9984300"/>
              <a:gd name="connsiteY1" fmla="*/ 0 h 3703575"/>
              <a:gd name="connsiteX2" fmla="*/ 9879525 w 9984300"/>
              <a:gd name="connsiteY2" fmla="*/ 3703575 h 3703575"/>
              <a:gd name="connsiteX3" fmla="*/ 0 w 9984300"/>
              <a:gd name="connsiteY3" fmla="*/ 3636900 h 3703575"/>
              <a:gd name="connsiteX4" fmla="*/ 438150 w 9984300"/>
              <a:gd name="connsiteY4" fmla="*/ 161925 h 3703575"/>
              <a:gd name="connsiteX0" fmla="*/ 438150 w 9984300"/>
              <a:gd name="connsiteY0" fmla="*/ 161925 h 3713100"/>
              <a:gd name="connsiteX1" fmla="*/ 9984300 w 9984300"/>
              <a:gd name="connsiteY1" fmla="*/ 0 h 3713100"/>
              <a:gd name="connsiteX2" fmla="*/ 9927150 w 9984300"/>
              <a:gd name="connsiteY2" fmla="*/ 3713100 h 3713100"/>
              <a:gd name="connsiteX3" fmla="*/ 0 w 9984300"/>
              <a:gd name="connsiteY3" fmla="*/ 3636900 h 3713100"/>
              <a:gd name="connsiteX4" fmla="*/ 438150 w 9984300"/>
              <a:gd name="connsiteY4" fmla="*/ 161925 h 3713100"/>
              <a:gd name="connsiteX0" fmla="*/ 438150 w 9984300"/>
              <a:gd name="connsiteY0" fmla="*/ 161925 h 3760725"/>
              <a:gd name="connsiteX1" fmla="*/ 9984300 w 9984300"/>
              <a:gd name="connsiteY1" fmla="*/ 0 h 3760725"/>
              <a:gd name="connsiteX2" fmla="*/ 9965250 w 9984300"/>
              <a:gd name="connsiteY2" fmla="*/ 3760725 h 3760725"/>
              <a:gd name="connsiteX3" fmla="*/ 0 w 9984300"/>
              <a:gd name="connsiteY3" fmla="*/ 3636900 h 3760725"/>
              <a:gd name="connsiteX4" fmla="*/ 438150 w 9984300"/>
              <a:gd name="connsiteY4" fmla="*/ 161925 h 3760725"/>
              <a:gd name="connsiteX0" fmla="*/ 438150 w 9984300"/>
              <a:gd name="connsiteY0" fmla="*/ 161925 h 3732150"/>
              <a:gd name="connsiteX1" fmla="*/ 9984300 w 9984300"/>
              <a:gd name="connsiteY1" fmla="*/ 0 h 3732150"/>
              <a:gd name="connsiteX2" fmla="*/ 9984300 w 9984300"/>
              <a:gd name="connsiteY2" fmla="*/ 3732150 h 3732150"/>
              <a:gd name="connsiteX3" fmla="*/ 0 w 9984300"/>
              <a:gd name="connsiteY3" fmla="*/ 3636900 h 3732150"/>
              <a:gd name="connsiteX4" fmla="*/ 438150 w 9984300"/>
              <a:gd name="connsiteY4" fmla="*/ 161925 h 3732150"/>
              <a:gd name="connsiteX0" fmla="*/ 438150 w 10012875"/>
              <a:gd name="connsiteY0" fmla="*/ 161925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38150 w 10012875"/>
              <a:gd name="connsiteY4" fmla="*/ 161925 h 3760725"/>
              <a:gd name="connsiteX0" fmla="*/ 466725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66725 w 10012875"/>
              <a:gd name="connsiteY4" fmla="*/ 152400 h 3760725"/>
              <a:gd name="connsiteX0" fmla="*/ 457200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57200 w 10012875"/>
              <a:gd name="connsiteY4" fmla="*/ 152400 h 3760725"/>
              <a:gd name="connsiteX0" fmla="*/ 438150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38150 w 10012875"/>
              <a:gd name="connsiteY4" fmla="*/ 152400 h 3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875" h="3760725">
                <a:moveTo>
                  <a:pt x="438150" y="152400"/>
                </a:moveTo>
                <a:lnTo>
                  <a:pt x="9984300" y="0"/>
                </a:lnTo>
                <a:lnTo>
                  <a:pt x="10012875" y="3760725"/>
                </a:lnTo>
                <a:lnTo>
                  <a:pt x="0" y="3636900"/>
                </a:lnTo>
                <a:lnTo>
                  <a:pt x="438150" y="152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scene3d>
            <a:camera prst="perspectiveContrastingLeftFacing" fov="600000">
              <a:rot lat="21061425" lon="3660000" rev="20937095"/>
            </a:camera>
            <a:lightRig rig="threePt" dir="t"/>
          </a:scene3d>
          <a:sp3d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s-ES" sz="1500" baseline="0" dirty="0">
                <a:latin typeface="Calibri" panose="020F0502020204030204" pitchFamily="34" charset="0"/>
              </a:defRPr>
            </a:lvl1pPr>
            <a:lvl3pPr marL="679514" indent="0" algn="r">
              <a:buNone/>
              <a:defRPr sz="1500" b="1">
                <a:latin typeface="Calibri" panose="020F0502020204030204" pitchFamily="34" charset="0"/>
              </a:defRPr>
            </a:lvl3pPr>
            <a:lvl4pPr marL="1019266" indent="0">
              <a:buNone/>
              <a:defRPr/>
            </a:lvl4pPr>
          </a:lstStyle>
          <a:p>
            <a:pPr lvl="0" algn="ctr" defTabSz="906218"/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8957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2552532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4576107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6599682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278257" y="661868"/>
            <a:ext cx="6192047" cy="3194630"/>
          </a:xfrm>
          <a:prstGeom prst="rect">
            <a:avLst/>
          </a:prstGeom>
          <a:solidFill>
            <a:schemeClr val="bg1">
              <a:lumMod val="85000"/>
            </a:schemeClr>
          </a:solidFill>
          <a:ln w="2571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63094" y="2629035"/>
            <a:ext cx="2684975" cy="2316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71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385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494009"/>
            <a:ext cx="9144000" cy="368998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6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1739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626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4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60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" y="-1"/>
            <a:ext cx="925344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115616" y="29249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europeanpatientsforum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eupatientsforum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6" y="2882762"/>
            <a:ext cx="532838" cy="522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1" y="3666189"/>
            <a:ext cx="516153" cy="50405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894159"/>
            <a:ext cx="504056" cy="4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0" y="436510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BE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information</a:t>
            </a:r>
          </a:p>
          <a:p>
            <a:pPr algn="ctr">
              <a:spcBef>
                <a:spcPts val="0"/>
              </a:spcBef>
            </a:pPr>
            <a:r>
              <a:rPr lang="fr-BE" sz="24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www.eu-patient.eu</a:t>
            </a:r>
          </a:p>
          <a:p>
            <a:pPr algn="ctr">
              <a:spcBef>
                <a:spcPts val="0"/>
              </a:spcBef>
            </a:pPr>
            <a:r>
              <a:rPr lang="fr-BE" sz="24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info@eu-patient.eu</a:t>
            </a:r>
            <a:endParaRPr lang="fr-FR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39552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40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 FOR YOUR ATTENTION!</a:t>
            </a:r>
            <a:endParaRPr lang="en-US" sz="40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36512" y="21659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Follow us on Social Media!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 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012160" y="29131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eupatient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 eu-patient.eu/blog</a:t>
            </a:r>
          </a:p>
        </p:txBody>
      </p:sp>
      <p:pic>
        <p:nvPicPr>
          <p:cNvPr id="3074" name="Picture 2" descr="http://www.hankooktea.com/images/Wordpress%20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5709"/>
            <a:ext cx="576064" cy="5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441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45754" y="324638"/>
            <a:ext cx="6117686" cy="506776"/>
          </a:xfrm>
        </p:spPr>
        <p:txBody>
          <a:bodyPr anchor="b">
            <a:normAutofit/>
          </a:bodyPr>
          <a:lstStyle>
            <a:lvl1pPr marL="0" algn="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56364" y="802389"/>
            <a:ext cx="2396360" cy="230711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536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Rectángulo"/>
          <p:cNvSpPr/>
          <p:nvPr userDrawn="1"/>
        </p:nvSpPr>
        <p:spPr bwMode="auto">
          <a:xfrm>
            <a:off x="3055037" y="5600106"/>
            <a:ext cx="852394" cy="45699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 sz="18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3770" y="1384390"/>
            <a:ext cx="3355556" cy="46320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572000" y="1606509"/>
            <a:ext cx="4572000" cy="41174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035536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3513287"/>
            <a:ext cx="2396360" cy="230711"/>
          </a:xfrm>
        </p:spPr>
        <p:txBody>
          <a:bodyPr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s-ES" sz="975" kern="1200" baseline="0" dirty="0" smtClean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822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4" grpId="0"/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0467" y="1387085"/>
            <a:ext cx="8101719" cy="23611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082005" y="2394736"/>
            <a:ext cx="1912438" cy="2519988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143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8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51801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171311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090820" y="1516509"/>
            <a:ext cx="2801379" cy="26324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7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9" grpId="0"/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3428257"/>
            <a:ext cx="4572152" cy="16882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571848" y="1740765"/>
            <a:ext cx="4572152" cy="16882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1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858149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90152" y="6356408"/>
            <a:ext cx="2026312" cy="36508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179528" y="0"/>
            <a:ext cx="396447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7" grpId="0" animBg="1"/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13157" y="324638"/>
            <a:ext cx="6117686" cy="506776"/>
          </a:xfrm>
        </p:spPr>
        <p:txBody>
          <a:bodyPr anchor="b">
            <a:normAutofit/>
          </a:bodyPr>
          <a:lstStyle>
            <a:lvl1pPr marL="0" algn="ct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73820" y="802389"/>
            <a:ext cx="2396360" cy="23071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C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0544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210919" y="324638"/>
            <a:ext cx="4613777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221933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47596" y="6356408"/>
            <a:ext cx="2167651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45754" y="324638"/>
            <a:ext cx="6117686" cy="506776"/>
          </a:xfrm>
        </p:spPr>
        <p:txBody>
          <a:bodyPr anchor="b">
            <a:normAutofit/>
          </a:bodyPr>
          <a:lstStyle>
            <a:lvl1pPr marL="0" algn="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56364" y="802389"/>
            <a:ext cx="2396360" cy="230711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031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9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8"/>
          <p:cNvSpPr>
            <a:spLocks noGrp="1"/>
          </p:cNvSpPr>
          <p:nvPr>
            <p:ph type="pic" sz="quarter" idx="16" hasCustomPrompt="1"/>
          </p:nvPr>
        </p:nvSpPr>
        <p:spPr>
          <a:xfrm>
            <a:off x="3610081" y="2034007"/>
            <a:ext cx="1951545" cy="34603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0" hasCustomPrompt="1"/>
          </p:nvPr>
        </p:nvSpPr>
        <p:spPr>
          <a:xfrm>
            <a:off x="2623348" y="2042641"/>
            <a:ext cx="3754584" cy="1880145"/>
          </a:xfrm>
          <a:custGeom>
            <a:avLst/>
            <a:gdLst>
              <a:gd name="connsiteX0" fmla="*/ 0 w 10022400"/>
              <a:gd name="connsiteY0" fmla="*/ 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0 w 10022400"/>
              <a:gd name="connsiteY4" fmla="*/ 0 h 3751200"/>
              <a:gd name="connsiteX0" fmla="*/ 219075 w 10022400"/>
              <a:gd name="connsiteY0" fmla="*/ 36195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219075 w 10022400"/>
              <a:gd name="connsiteY4" fmla="*/ 361950 h 3751200"/>
              <a:gd name="connsiteX0" fmla="*/ 400050 w 10022400"/>
              <a:gd name="connsiteY0" fmla="*/ 26670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00050 w 10022400"/>
              <a:gd name="connsiteY4" fmla="*/ 266700 h 3751200"/>
              <a:gd name="connsiteX0" fmla="*/ 523875 w 10022400"/>
              <a:gd name="connsiteY0" fmla="*/ 24765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23875 w 10022400"/>
              <a:gd name="connsiteY4" fmla="*/ 247650 h 3751200"/>
              <a:gd name="connsiteX0" fmla="*/ 523875 w 10022400"/>
              <a:gd name="connsiteY0" fmla="*/ 200025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23875 w 10022400"/>
              <a:gd name="connsiteY4" fmla="*/ 200025 h 3751200"/>
              <a:gd name="connsiteX0" fmla="*/ 504825 w 10022400"/>
              <a:gd name="connsiteY0" fmla="*/ 152400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504825 w 10022400"/>
              <a:gd name="connsiteY4" fmla="*/ 152400 h 3751200"/>
              <a:gd name="connsiteX0" fmla="*/ 476250 w 10022400"/>
              <a:gd name="connsiteY0" fmla="*/ 161925 h 3751200"/>
              <a:gd name="connsiteX1" fmla="*/ 10022400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76250 w 10022400"/>
              <a:gd name="connsiteY4" fmla="*/ 161925 h 3751200"/>
              <a:gd name="connsiteX0" fmla="*/ 476250 w 10022400"/>
              <a:gd name="connsiteY0" fmla="*/ 0 h 3589275"/>
              <a:gd name="connsiteX1" fmla="*/ 9870000 w 10022400"/>
              <a:gd name="connsiteY1" fmla="*/ 19050 h 3589275"/>
              <a:gd name="connsiteX2" fmla="*/ 10022400 w 10022400"/>
              <a:gd name="connsiteY2" fmla="*/ 3589275 h 3589275"/>
              <a:gd name="connsiteX3" fmla="*/ 0 w 10022400"/>
              <a:gd name="connsiteY3" fmla="*/ 3589275 h 3589275"/>
              <a:gd name="connsiteX4" fmla="*/ 476250 w 10022400"/>
              <a:gd name="connsiteY4" fmla="*/ 0 h 3589275"/>
              <a:gd name="connsiteX0" fmla="*/ 476250 w 10022400"/>
              <a:gd name="connsiteY0" fmla="*/ 180975 h 3770250"/>
              <a:gd name="connsiteX1" fmla="*/ 9984300 w 10022400"/>
              <a:gd name="connsiteY1" fmla="*/ 0 h 3770250"/>
              <a:gd name="connsiteX2" fmla="*/ 10022400 w 10022400"/>
              <a:gd name="connsiteY2" fmla="*/ 3770250 h 3770250"/>
              <a:gd name="connsiteX3" fmla="*/ 0 w 10022400"/>
              <a:gd name="connsiteY3" fmla="*/ 3770250 h 3770250"/>
              <a:gd name="connsiteX4" fmla="*/ 476250 w 10022400"/>
              <a:gd name="connsiteY4" fmla="*/ 180975 h 3770250"/>
              <a:gd name="connsiteX0" fmla="*/ 476250 w 10022400"/>
              <a:gd name="connsiteY0" fmla="*/ 142875 h 3732150"/>
              <a:gd name="connsiteX1" fmla="*/ 9965250 w 10022400"/>
              <a:gd name="connsiteY1" fmla="*/ 0 h 3732150"/>
              <a:gd name="connsiteX2" fmla="*/ 10022400 w 10022400"/>
              <a:gd name="connsiteY2" fmla="*/ 3732150 h 3732150"/>
              <a:gd name="connsiteX3" fmla="*/ 0 w 10022400"/>
              <a:gd name="connsiteY3" fmla="*/ 3732150 h 3732150"/>
              <a:gd name="connsiteX4" fmla="*/ 476250 w 10022400"/>
              <a:gd name="connsiteY4" fmla="*/ 142875 h 3732150"/>
              <a:gd name="connsiteX0" fmla="*/ 476250 w 10022400"/>
              <a:gd name="connsiteY0" fmla="*/ 161925 h 3751200"/>
              <a:gd name="connsiteX1" fmla="*/ 9993825 w 10022400"/>
              <a:gd name="connsiteY1" fmla="*/ 0 h 3751200"/>
              <a:gd name="connsiteX2" fmla="*/ 10022400 w 10022400"/>
              <a:gd name="connsiteY2" fmla="*/ 3751200 h 3751200"/>
              <a:gd name="connsiteX3" fmla="*/ 0 w 10022400"/>
              <a:gd name="connsiteY3" fmla="*/ 3751200 h 3751200"/>
              <a:gd name="connsiteX4" fmla="*/ 476250 w 10022400"/>
              <a:gd name="connsiteY4" fmla="*/ 161925 h 3751200"/>
              <a:gd name="connsiteX0" fmla="*/ 295275 w 9841425"/>
              <a:gd name="connsiteY0" fmla="*/ 161925 h 3751200"/>
              <a:gd name="connsiteX1" fmla="*/ 9812850 w 9841425"/>
              <a:gd name="connsiteY1" fmla="*/ 0 h 3751200"/>
              <a:gd name="connsiteX2" fmla="*/ 9841425 w 9841425"/>
              <a:gd name="connsiteY2" fmla="*/ 3751200 h 3751200"/>
              <a:gd name="connsiteX3" fmla="*/ 0 w 9841425"/>
              <a:gd name="connsiteY3" fmla="*/ 3570225 h 3751200"/>
              <a:gd name="connsiteX4" fmla="*/ 295275 w 9841425"/>
              <a:gd name="connsiteY4" fmla="*/ 161925 h 3751200"/>
              <a:gd name="connsiteX0" fmla="*/ 419100 w 9965250"/>
              <a:gd name="connsiteY0" fmla="*/ 161925 h 3751200"/>
              <a:gd name="connsiteX1" fmla="*/ 9936675 w 9965250"/>
              <a:gd name="connsiteY1" fmla="*/ 0 h 3751200"/>
              <a:gd name="connsiteX2" fmla="*/ 9965250 w 9965250"/>
              <a:gd name="connsiteY2" fmla="*/ 3751200 h 3751200"/>
              <a:gd name="connsiteX3" fmla="*/ 0 w 9965250"/>
              <a:gd name="connsiteY3" fmla="*/ 3627375 h 3751200"/>
              <a:gd name="connsiteX4" fmla="*/ 419100 w 9965250"/>
              <a:gd name="connsiteY4" fmla="*/ 161925 h 3751200"/>
              <a:gd name="connsiteX0" fmla="*/ 457200 w 10003350"/>
              <a:gd name="connsiteY0" fmla="*/ 161925 h 3751200"/>
              <a:gd name="connsiteX1" fmla="*/ 9974775 w 10003350"/>
              <a:gd name="connsiteY1" fmla="*/ 0 h 3751200"/>
              <a:gd name="connsiteX2" fmla="*/ 10003350 w 10003350"/>
              <a:gd name="connsiteY2" fmla="*/ 3751200 h 3751200"/>
              <a:gd name="connsiteX3" fmla="*/ 0 w 10003350"/>
              <a:gd name="connsiteY3" fmla="*/ 3617850 h 3751200"/>
              <a:gd name="connsiteX4" fmla="*/ 457200 w 10003350"/>
              <a:gd name="connsiteY4" fmla="*/ 161925 h 3751200"/>
              <a:gd name="connsiteX0" fmla="*/ 466725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66725 w 10012875"/>
              <a:gd name="connsiteY4" fmla="*/ 161925 h 3751200"/>
              <a:gd name="connsiteX0" fmla="*/ 447675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47675 w 10012875"/>
              <a:gd name="connsiteY4" fmla="*/ 161925 h 3751200"/>
              <a:gd name="connsiteX0" fmla="*/ 438150 w 10012875"/>
              <a:gd name="connsiteY0" fmla="*/ 161925 h 3751200"/>
              <a:gd name="connsiteX1" fmla="*/ 9984300 w 10012875"/>
              <a:gd name="connsiteY1" fmla="*/ 0 h 3751200"/>
              <a:gd name="connsiteX2" fmla="*/ 10012875 w 10012875"/>
              <a:gd name="connsiteY2" fmla="*/ 3751200 h 3751200"/>
              <a:gd name="connsiteX3" fmla="*/ 0 w 10012875"/>
              <a:gd name="connsiteY3" fmla="*/ 3636900 h 3751200"/>
              <a:gd name="connsiteX4" fmla="*/ 438150 w 10012875"/>
              <a:gd name="connsiteY4" fmla="*/ 161925 h 3751200"/>
              <a:gd name="connsiteX0" fmla="*/ 438150 w 9984300"/>
              <a:gd name="connsiteY0" fmla="*/ 161925 h 3703575"/>
              <a:gd name="connsiteX1" fmla="*/ 9984300 w 9984300"/>
              <a:gd name="connsiteY1" fmla="*/ 0 h 3703575"/>
              <a:gd name="connsiteX2" fmla="*/ 9879525 w 9984300"/>
              <a:gd name="connsiteY2" fmla="*/ 3703575 h 3703575"/>
              <a:gd name="connsiteX3" fmla="*/ 0 w 9984300"/>
              <a:gd name="connsiteY3" fmla="*/ 3636900 h 3703575"/>
              <a:gd name="connsiteX4" fmla="*/ 438150 w 9984300"/>
              <a:gd name="connsiteY4" fmla="*/ 161925 h 3703575"/>
              <a:gd name="connsiteX0" fmla="*/ 438150 w 9984300"/>
              <a:gd name="connsiteY0" fmla="*/ 161925 h 3713100"/>
              <a:gd name="connsiteX1" fmla="*/ 9984300 w 9984300"/>
              <a:gd name="connsiteY1" fmla="*/ 0 h 3713100"/>
              <a:gd name="connsiteX2" fmla="*/ 9927150 w 9984300"/>
              <a:gd name="connsiteY2" fmla="*/ 3713100 h 3713100"/>
              <a:gd name="connsiteX3" fmla="*/ 0 w 9984300"/>
              <a:gd name="connsiteY3" fmla="*/ 3636900 h 3713100"/>
              <a:gd name="connsiteX4" fmla="*/ 438150 w 9984300"/>
              <a:gd name="connsiteY4" fmla="*/ 161925 h 3713100"/>
              <a:gd name="connsiteX0" fmla="*/ 438150 w 9984300"/>
              <a:gd name="connsiteY0" fmla="*/ 161925 h 3760725"/>
              <a:gd name="connsiteX1" fmla="*/ 9984300 w 9984300"/>
              <a:gd name="connsiteY1" fmla="*/ 0 h 3760725"/>
              <a:gd name="connsiteX2" fmla="*/ 9965250 w 9984300"/>
              <a:gd name="connsiteY2" fmla="*/ 3760725 h 3760725"/>
              <a:gd name="connsiteX3" fmla="*/ 0 w 9984300"/>
              <a:gd name="connsiteY3" fmla="*/ 3636900 h 3760725"/>
              <a:gd name="connsiteX4" fmla="*/ 438150 w 9984300"/>
              <a:gd name="connsiteY4" fmla="*/ 161925 h 3760725"/>
              <a:gd name="connsiteX0" fmla="*/ 438150 w 9984300"/>
              <a:gd name="connsiteY0" fmla="*/ 161925 h 3732150"/>
              <a:gd name="connsiteX1" fmla="*/ 9984300 w 9984300"/>
              <a:gd name="connsiteY1" fmla="*/ 0 h 3732150"/>
              <a:gd name="connsiteX2" fmla="*/ 9984300 w 9984300"/>
              <a:gd name="connsiteY2" fmla="*/ 3732150 h 3732150"/>
              <a:gd name="connsiteX3" fmla="*/ 0 w 9984300"/>
              <a:gd name="connsiteY3" fmla="*/ 3636900 h 3732150"/>
              <a:gd name="connsiteX4" fmla="*/ 438150 w 9984300"/>
              <a:gd name="connsiteY4" fmla="*/ 161925 h 3732150"/>
              <a:gd name="connsiteX0" fmla="*/ 438150 w 10012875"/>
              <a:gd name="connsiteY0" fmla="*/ 161925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38150 w 10012875"/>
              <a:gd name="connsiteY4" fmla="*/ 161925 h 3760725"/>
              <a:gd name="connsiteX0" fmla="*/ 466725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66725 w 10012875"/>
              <a:gd name="connsiteY4" fmla="*/ 152400 h 3760725"/>
              <a:gd name="connsiteX0" fmla="*/ 457200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57200 w 10012875"/>
              <a:gd name="connsiteY4" fmla="*/ 152400 h 3760725"/>
              <a:gd name="connsiteX0" fmla="*/ 438150 w 10012875"/>
              <a:gd name="connsiteY0" fmla="*/ 152400 h 3760725"/>
              <a:gd name="connsiteX1" fmla="*/ 9984300 w 10012875"/>
              <a:gd name="connsiteY1" fmla="*/ 0 h 3760725"/>
              <a:gd name="connsiteX2" fmla="*/ 10012875 w 10012875"/>
              <a:gd name="connsiteY2" fmla="*/ 3760725 h 3760725"/>
              <a:gd name="connsiteX3" fmla="*/ 0 w 10012875"/>
              <a:gd name="connsiteY3" fmla="*/ 3636900 h 3760725"/>
              <a:gd name="connsiteX4" fmla="*/ 438150 w 10012875"/>
              <a:gd name="connsiteY4" fmla="*/ 152400 h 3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875" h="3760725">
                <a:moveTo>
                  <a:pt x="438150" y="152400"/>
                </a:moveTo>
                <a:lnTo>
                  <a:pt x="9984300" y="0"/>
                </a:lnTo>
                <a:lnTo>
                  <a:pt x="10012875" y="3760725"/>
                </a:lnTo>
                <a:lnTo>
                  <a:pt x="0" y="3636900"/>
                </a:lnTo>
                <a:lnTo>
                  <a:pt x="438150" y="152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scene3d>
            <a:camera prst="perspectiveContrastingLeftFacing" fov="600000">
              <a:rot lat="21061425" lon="3660000" rev="20937095"/>
            </a:camera>
            <a:lightRig rig="threePt" dir="t"/>
          </a:scene3d>
          <a:sp3d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s-ES" sz="1500" baseline="0" dirty="0">
                <a:latin typeface="Calibri" panose="020F0502020204030204" pitchFamily="34" charset="0"/>
              </a:defRPr>
            </a:lvl1pPr>
            <a:lvl3pPr marL="679514" indent="0" algn="r">
              <a:buNone/>
              <a:defRPr sz="1500" b="1">
                <a:latin typeface="Calibri" panose="020F0502020204030204" pitchFamily="34" charset="0"/>
              </a:defRPr>
            </a:lvl3pPr>
            <a:lvl4pPr marL="1019266" indent="0">
              <a:buNone/>
              <a:defRPr/>
            </a:lvl4pPr>
          </a:lstStyle>
          <a:p>
            <a:pPr lvl="0" algn="ctr" defTabSz="906218"/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3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28957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2552532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4576107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6599682" y="1404010"/>
            <a:ext cx="2008218" cy="3643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marL="0"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2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278257" y="661868"/>
            <a:ext cx="6192047" cy="3194630"/>
          </a:xfrm>
          <a:prstGeom prst="rect">
            <a:avLst/>
          </a:prstGeom>
          <a:solidFill>
            <a:schemeClr val="bg1">
              <a:lumMod val="85000"/>
            </a:schemeClr>
          </a:solidFill>
          <a:ln w="2571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63094" y="2629035"/>
            <a:ext cx="2684975" cy="2316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71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SV" sz="1800" dirty="0">
                <a:solidFill>
                  <a:schemeClr val="lt1"/>
                </a:solidFill>
              </a:defRPr>
            </a:lvl1pPr>
          </a:lstStyle>
          <a:p>
            <a:pPr marL="0" lvl="0" algn="ctr" defTabSz="906218"/>
            <a:endParaRPr lang="es-SV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786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359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494009"/>
            <a:ext cx="9144000" cy="368998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6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479138" y="324638"/>
            <a:ext cx="6117686" cy="506776"/>
          </a:xfrm>
        </p:spPr>
        <p:txBody>
          <a:bodyPr anchor="b">
            <a:norm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0152" y="802389"/>
            <a:ext cx="2396360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975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62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626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753" y="6356408"/>
            <a:ext cx="3086494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0621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12614" y="6356408"/>
            <a:ext cx="2057266" cy="3650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4" name="Conector recto 9"/>
          <p:cNvCxnSpPr/>
          <p:nvPr userDrawn="1"/>
        </p:nvCxnSpPr>
        <p:spPr>
          <a:xfrm>
            <a:off x="196955" y="6365106"/>
            <a:ext cx="875009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629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vinas\Desktop\EPF Template 2013\powerpoint\EPF-PPT-back2-fixed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2"/>
            <a:ext cx="9169524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7" r:id="rId2"/>
    <p:sldLayoutId id="2147483758" r:id="rId3"/>
    <p:sldLayoutId id="2147483760" r:id="rId4"/>
    <p:sldLayoutId id="2147483763" r:id="rId5"/>
    <p:sldLayoutId id="2147483764" r:id="rId6"/>
    <p:sldLayoutId id="214748384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09" y="365083"/>
            <a:ext cx="7886782" cy="132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09" y="1825414"/>
            <a:ext cx="7886782" cy="435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2614" y="6356408"/>
            <a:ext cx="2057266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SV" sz="750" kern="1200" smtClean="0">
                <a:solidFill>
                  <a:srgbClr val="656565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defTabSz="906218" fontAlgn="auto">
              <a:spcBef>
                <a:spcPts val="0"/>
              </a:spcBef>
              <a:spcAft>
                <a:spcPts val="0"/>
              </a:spcAft>
            </a:pPr>
            <a:fld id="{FF439014-E629-42E3-A58B-61A0F1C8CFFE}" type="slidenum">
              <a:rPr lang="en-GB" smtClean="0"/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09" y="365083"/>
            <a:ext cx="7886782" cy="132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09" y="1825414"/>
            <a:ext cx="7886782" cy="435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2614" y="6356408"/>
            <a:ext cx="2057266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SV" sz="750" kern="1200" smtClean="0">
                <a:solidFill>
                  <a:srgbClr val="656565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defTabSz="906218" fontAlgn="auto">
              <a:spcBef>
                <a:spcPts val="0"/>
              </a:spcBef>
              <a:spcAft>
                <a:spcPts val="0"/>
              </a:spcAft>
            </a:pPr>
            <a:fld id="{FF439014-E629-42E3-A58B-61A0F1C8CFFE}" type="slidenum">
              <a:rPr lang="en-GB" smtClean="0"/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0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09" y="365083"/>
            <a:ext cx="7886782" cy="132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09" y="1825414"/>
            <a:ext cx="7886782" cy="435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2614" y="6356408"/>
            <a:ext cx="2057266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SV" sz="750" kern="1200" smtClean="0">
                <a:solidFill>
                  <a:srgbClr val="656565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defTabSz="906218" fontAlgn="auto">
              <a:spcBef>
                <a:spcPts val="0"/>
              </a:spcBef>
              <a:spcAft>
                <a:spcPts val="0"/>
              </a:spcAft>
            </a:pPr>
            <a:fld id="{FF439014-E629-42E3-A58B-61A0F1C8CFFE}" type="slidenum">
              <a:rPr lang="en-GB" smtClean="0"/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8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21/06/16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Brussels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21668" y="2541476"/>
            <a:ext cx="6336704" cy="1103548"/>
          </a:xfrm>
        </p:spPr>
        <p:txBody>
          <a:bodyPr/>
          <a:lstStyle/>
          <a:p>
            <a:r>
              <a:rPr lang="en-GB" dirty="0"/>
              <a:t>Laurent Louette</a:t>
            </a:r>
          </a:p>
          <a:p>
            <a:r>
              <a:rPr lang="en-GB" sz="1400" dirty="0"/>
              <a:t>Communications Officer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59632" y="1187796"/>
            <a:ext cx="6840760" cy="1440160"/>
          </a:xfrm>
        </p:spPr>
        <p:txBody>
          <a:bodyPr/>
          <a:lstStyle/>
          <a:p>
            <a:r>
              <a:rPr lang="en-GB" dirty="0"/>
              <a:t>EPF Campaign on Patient Empowerment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53824" y="4419110"/>
            <a:ext cx="2987824" cy="1242138"/>
          </a:xfrm>
        </p:spPr>
        <p:txBody>
          <a:bodyPr/>
          <a:lstStyle/>
          <a:p>
            <a:pPr algn="r"/>
            <a:r>
              <a:rPr lang="en-GB" sz="2000" b="1" dirty="0"/>
              <a:t>#</a:t>
            </a:r>
            <a:r>
              <a:rPr lang="en-GB" sz="2000" b="1" dirty="0" err="1"/>
              <a:t>PatientsprescribE</a:t>
            </a:r>
            <a:endParaRPr lang="en-GB" sz="2000" b="1" dirty="0"/>
          </a:p>
          <a:p>
            <a:pPr algn="r"/>
            <a:r>
              <a:rPr lang="en-GB" sz="2000" b="1" dirty="0"/>
              <a:t>@</a:t>
            </a:r>
            <a:r>
              <a:rPr lang="en-GB" sz="2000" b="1" dirty="0" err="1"/>
              <a:t>eupatientsforum</a:t>
            </a:r>
            <a:endParaRPr lang="en-GB" sz="2000" b="1" dirty="0"/>
          </a:p>
          <a:p>
            <a:pPr algn="r"/>
            <a:r>
              <a:rPr lang="en-GB" sz="2000" b="1" dirty="0"/>
              <a:t>@</a:t>
            </a:r>
            <a:r>
              <a:rPr lang="en-GB" sz="2000" b="1" dirty="0" err="1"/>
              <a:t>laurentlouette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16" y="4869160"/>
            <a:ext cx="769560" cy="63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trella de 5 puntas 71"/>
          <p:cNvSpPr>
            <a:spLocks noChangeAspect="1"/>
          </p:cNvSpPr>
          <p:nvPr/>
        </p:nvSpPr>
        <p:spPr bwMode="auto">
          <a:xfrm rot="20668698">
            <a:off x="5307983" y="7592543"/>
            <a:ext cx="77239" cy="7723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7" name="Estrella de 5 puntas 219"/>
          <p:cNvSpPr>
            <a:spLocks noChangeAspect="1"/>
          </p:cNvSpPr>
          <p:nvPr/>
        </p:nvSpPr>
        <p:spPr bwMode="auto">
          <a:xfrm rot="1695174">
            <a:off x="5797163" y="8442665"/>
            <a:ext cx="106495" cy="106495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8" name="Estrella de 5 puntas 220"/>
          <p:cNvSpPr>
            <a:spLocks noChangeAspect="1"/>
          </p:cNvSpPr>
          <p:nvPr/>
        </p:nvSpPr>
        <p:spPr bwMode="auto">
          <a:xfrm rot="1695174">
            <a:off x="7211311" y="7116154"/>
            <a:ext cx="106495" cy="106495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9" name="Estrella de 5 puntas 221"/>
          <p:cNvSpPr>
            <a:spLocks noChangeAspect="1"/>
          </p:cNvSpPr>
          <p:nvPr/>
        </p:nvSpPr>
        <p:spPr bwMode="auto">
          <a:xfrm rot="20668698">
            <a:off x="5018494" y="10171240"/>
            <a:ext cx="77239" cy="7723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Estrella de 5 puntas 224"/>
          <p:cNvSpPr>
            <a:spLocks noChangeAspect="1"/>
          </p:cNvSpPr>
          <p:nvPr/>
        </p:nvSpPr>
        <p:spPr bwMode="auto">
          <a:xfrm rot="1695174">
            <a:off x="4607738" y="8509200"/>
            <a:ext cx="106495" cy="106495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1" name="Estrella de 5 puntas 225"/>
          <p:cNvSpPr>
            <a:spLocks noChangeAspect="1"/>
          </p:cNvSpPr>
          <p:nvPr/>
        </p:nvSpPr>
        <p:spPr bwMode="auto">
          <a:xfrm rot="20668698">
            <a:off x="6146142" y="7773956"/>
            <a:ext cx="77239" cy="7723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4" name="Estrella de 5 puntas 219"/>
          <p:cNvSpPr>
            <a:spLocks noChangeAspect="1"/>
          </p:cNvSpPr>
          <p:nvPr/>
        </p:nvSpPr>
        <p:spPr bwMode="auto">
          <a:xfrm rot="1695174">
            <a:off x="6473373" y="10324202"/>
            <a:ext cx="106495" cy="106495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Estrella de 5 puntas 222"/>
          <p:cNvSpPr>
            <a:spLocks noChangeAspect="1"/>
          </p:cNvSpPr>
          <p:nvPr/>
        </p:nvSpPr>
        <p:spPr bwMode="auto">
          <a:xfrm rot="1695174">
            <a:off x="7664192" y="8881028"/>
            <a:ext cx="106495" cy="106495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Estrella de 5 puntas 222"/>
          <p:cNvSpPr>
            <a:spLocks noChangeAspect="1"/>
          </p:cNvSpPr>
          <p:nvPr/>
        </p:nvSpPr>
        <p:spPr bwMode="auto">
          <a:xfrm rot="1695174">
            <a:off x="7880521" y="7347201"/>
            <a:ext cx="106495" cy="106495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Estrella de 5 puntas 71"/>
          <p:cNvSpPr>
            <a:spLocks noChangeAspect="1"/>
          </p:cNvSpPr>
          <p:nvPr/>
        </p:nvSpPr>
        <p:spPr bwMode="auto">
          <a:xfrm rot="20668698">
            <a:off x="8770541" y="8706926"/>
            <a:ext cx="77239" cy="7723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Estrella de 5 puntas 216"/>
          <p:cNvSpPr>
            <a:spLocks noChangeAspect="1"/>
          </p:cNvSpPr>
          <p:nvPr/>
        </p:nvSpPr>
        <p:spPr bwMode="auto">
          <a:xfrm rot="20668698">
            <a:off x="7056613" y="9744228"/>
            <a:ext cx="77239" cy="7723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26" name="Grupo 150"/>
          <p:cNvGrpSpPr>
            <a:grpSpLocks noChangeAspect="1"/>
          </p:cNvGrpSpPr>
          <p:nvPr/>
        </p:nvGrpSpPr>
        <p:grpSpPr>
          <a:xfrm>
            <a:off x="6782727" y="3518599"/>
            <a:ext cx="367942" cy="651181"/>
            <a:chOff x="2081156" y="8063987"/>
            <a:chExt cx="1071223" cy="2415098"/>
          </a:xfrm>
        </p:grpSpPr>
        <p:grpSp>
          <p:nvGrpSpPr>
            <p:cNvPr id="27" name="Grupo 160"/>
            <p:cNvGrpSpPr/>
            <p:nvPr/>
          </p:nvGrpSpPr>
          <p:grpSpPr>
            <a:xfrm>
              <a:off x="2081156" y="8063987"/>
              <a:ext cx="1071223" cy="2415098"/>
              <a:chOff x="76177" y="8388964"/>
              <a:chExt cx="1174099" cy="2415098"/>
            </a:xfrm>
          </p:grpSpPr>
          <p:sp>
            <p:nvSpPr>
              <p:cNvPr id="29" name="Forma libre 162"/>
              <p:cNvSpPr>
                <a:spLocks noChangeAspect="1"/>
              </p:cNvSpPr>
              <p:nvPr/>
            </p:nvSpPr>
            <p:spPr bwMode="auto">
              <a:xfrm>
                <a:off x="76177" y="8388964"/>
                <a:ext cx="1174099" cy="241509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D434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4288" tIns="17144" rIns="34288" bIns="1714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06218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orma libre 163"/>
              <p:cNvSpPr>
                <a:spLocks noChangeAspect="1"/>
              </p:cNvSpPr>
              <p:nvPr/>
            </p:nvSpPr>
            <p:spPr bwMode="auto">
              <a:xfrm>
                <a:off x="237710" y="8388964"/>
                <a:ext cx="851033" cy="175055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DDA5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4288" tIns="17144" rIns="34288" bIns="1714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06218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orma libre 164"/>
              <p:cNvSpPr>
                <a:spLocks noChangeAspect="1"/>
              </p:cNvSpPr>
              <p:nvPr/>
            </p:nvSpPr>
            <p:spPr bwMode="auto">
              <a:xfrm>
                <a:off x="384693" y="8388964"/>
                <a:ext cx="557066" cy="1145874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4288" tIns="17144" rIns="34288" bIns="1714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06218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8" name="Forma libre 161"/>
            <p:cNvSpPr>
              <a:spLocks noChangeAspect="1"/>
            </p:cNvSpPr>
            <p:nvPr/>
          </p:nvSpPr>
          <p:spPr bwMode="auto">
            <a:xfrm>
              <a:off x="2594286" y="8063987"/>
              <a:ext cx="558093" cy="2415098"/>
            </a:xfrm>
            <a:custGeom>
              <a:avLst/>
              <a:gdLst>
                <a:gd name="connsiteX0" fmla="*/ 33926 w 558093"/>
                <a:gd name="connsiteY0" fmla="*/ 0 h 2415098"/>
                <a:gd name="connsiteX1" fmla="*/ 417286 w 558093"/>
                <a:gd name="connsiteY1" fmla="*/ 243133 h 2415098"/>
                <a:gd name="connsiteX2" fmla="*/ 424866 w 558093"/>
                <a:gd name="connsiteY2" fmla="*/ 266496 h 2415098"/>
                <a:gd name="connsiteX3" fmla="*/ 443611 w 558093"/>
                <a:gd name="connsiteY3" fmla="*/ 293205 h 2415098"/>
                <a:gd name="connsiteX4" fmla="*/ 462010 w 558093"/>
                <a:gd name="connsiteY4" fmla="*/ 338018 h 2415098"/>
                <a:gd name="connsiteX5" fmla="*/ 482453 w 558093"/>
                <a:gd name="connsiteY5" fmla="*/ 385072 h 2415098"/>
                <a:gd name="connsiteX6" fmla="*/ 506985 w 558093"/>
                <a:gd name="connsiteY6" fmla="*/ 445569 h 2415098"/>
                <a:gd name="connsiteX7" fmla="*/ 521296 w 558093"/>
                <a:gd name="connsiteY7" fmla="*/ 515029 h 2415098"/>
                <a:gd name="connsiteX8" fmla="*/ 541739 w 558093"/>
                <a:gd name="connsiteY8" fmla="*/ 597933 h 2415098"/>
                <a:gd name="connsiteX9" fmla="*/ 554005 w 558093"/>
                <a:gd name="connsiteY9" fmla="*/ 689800 h 2415098"/>
                <a:gd name="connsiteX10" fmla="*/ 558093 w 558093"/>
                <a:gd name="connsiteY10" fmla="*/ 790629 h 2415098"/>
                <a:gd name="connsiteX11" fmla="*/ 558093 w 558093"/>
                <a:gd name="connsiteY11" fmla="*/ 898180 h 2415098"/>
                <a:gd name="connsiteX12" fmla="*/ 549916 w 558093"/>
                <a:gd name="connsiteY12" fmla="*/ 1019175 h 2415098"/>
                <a:gd name="connsiteX13" fmla="*/ 529473 w 558093"/>
                <a:gd name="connsiteY13" fmla="*/ 1151373 h 2415098"/>
                <a:gd name="connsiteX14" fmla="*/ 498808 w 558093"/>
                <a:gd name="connsiteY14" fmla="*/ 1294775 h 2415098"/>
                <a:gd name="connsiteX15" fmla="*/ 457921 w 558093"/>
                <a:gd name="connsiteY15" fmla="*/ 1444898 h 2415098"/>
                <a:gd name="connsiteX16" fmla="*/ 402725 w 558093"/>
                <a:gd name="connsiteY16" fmla="*/ 1610706 h 2415098"/>
                <a:gd name="connsiteX17" fmla="*/ 331174 w 558093"/>
                <a:gd name="connsiteY17" fmla="*/ 1785476 h 2415098"/>
                <a:gd name="connsiteX18" fmla="*/ 245312 w 558093"/>
                <a:gd name="connsiteY18" fmla="*/ 1971450 h 2415098"/>
                <a:gd name="connsiteX19" fmla="*/ 141052 w 558093"/>
                <a:gd name="connsiteY19" fmla="*/ 2166386 h 2415098"/>
                <a:gd name="connsiteX20" fmla="*/ 18393 w 558093"/>
                <a:gd name="connsiteY20" fmla="*/ 2377007 h 2415098"/>
                <a:gd name="connsiteX21" fmla="*/ 18393 w 558093"/>
                <a:gd name="connsiteY21" fmla="*/ 2381488 h 2415098"/>
                <a:gd name="connsiteX22" fmla="*/ 14304 w 558093"/>
                <a:gd name="connsiteY22" fmla="*/ 2377007 h 2415098"/>
                <a:gd name="connsiteX23" fmla="*/ 14304 w 558093"/>
                <a:gd name="connsiteY23" fmla="*/ 2381488 h 2415098"/>
                <a:gd name="connsiteX24" fmla="*/ 14304 w 558093"/>
                <a:gd name="connsiteY24" fmla="*/ 2415098 h 2415098"/>
                <a:gd name="connsiteX25" fmla="*/ 0 w 558093"/>
                <a:gd name="connsiteY25" fmla="*/ 2391320 h 2415098"/>
                <a:gd name="connsiteX26" fmla="*/ 0 w 558093"/>
                <a:gd name="connsiteY26" fmla="*/ 4908 h 241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8093" h="2415098">
                  <a:moveTo>
                    <a:pt x="33926" y="0"/>
                  </a:moveTo>
                  <a:cubicBezTo>
                    <a:pt x="206262" y="0"/>
                    <a:pt x="354125" y="100254"/>
                    <a:pt x="417286" y="243133"/>
                  </a:cubicBezTo>
                  <a:lnTo>
                    <a:pt x="424866" y="266496"/>
                  </a:lnTo>
                  <a:lnTo>
                    <a:pt x="443611" y="293205"/>
                  </a:lnTo>
                  <a:lnTo>
                    <a:pt x="462010" y="338018"/>
                  </a:lnTo>
                  <a:lnTo>
                    <a:pt x="482453" y="385072"/>
                  </a:lnTo>
                  <a:lnTo>
                    <a:pt x="506985" y="445569"/>
                  </a:lnTo>
                  <a:lnTo>
                    <a:pt x="521296" y="515029"/>
                  </a:lnTo>
                  <a:lnTo>
                    <a:pt x="541739" y="597933"/>
                  </a:lnTo>
                  <a:lnTo>
                    <a:pt x="554005" y="689800"/>
                  </a:lnTo>
                  <a:lnTo>
                    <a:pt x="558093" y="790629"/>
                  </a:lnTo>
                  <a:lnTo>
                    <a:pt x="558093" y="898180"/>
                  </a:lnTo>
                  <a:lnTo>
                    <a:pt x="549916" y="1019175"/>
                  </a:lnTo>
                  <a:lnTo>
                    <a:pt x="529473" y="1151373"/>
                  </a:lnTo>
                  <a:lnTo>
                    <a:pt x="498808" y="1294775"/>
                  </a:lnTo>
                  <a:lnTo>
                    <a:pt x="457921" y="1444898"/>
                  </a:lnTo>
                  <a:lnTo>
                    <a:pt x="402725" y="1610706"/>
                  </a:lnTo>
                  <a:lnTo>
                    <a:pt x="331174" y="1785476"/>
                  </a:lnTo>
                  <a:lnTo>
                    <a:pt x="245312" y="1971450"/>
                  </a:lnTo>
                  <a:lnTo>
                    <a:pt x="141052" y="2166386"/>
                  </a:lnTo>
                  <a:lnTo>
                    <a:pt x="18393" y="2377007"/>
                  </a:lnTo>
                  <a:lnTo>
                    <a:pt x="18393" y="2381488"/>
                  </a:lnTo>
                  <a:lnTo>
                    <a:pt x="14304" y="2377007"/>
                  </a:lnTo>
                  <a:lnTo>
                    <a:pt x="14304" y="2381488"/>
                  </a:lnTo>
                  <a:lnTo>
                    <a:pt x="14304" y="2415098"/>
                  </a:lnTo>
                  <a:lnTo>
                    <a:pt x="0" y="2391320"/>
                  </a:lnTo>
                  <a:lnTo>
                    <a:pt x="0" y="490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4" name="26 Rectángulo redondeado"/>
          <p:cNvSpPr>
            <a:spLocks noChangeAspect="1"/>
          </p:cNvSpPr>
          <p:nvPr/>
        </p:nvSpPr>
        <p:spPr>
          <a:xfrm>
            <a:off x="6135140" y="8435579"/>
            <a:ext cx="674070" cy="426588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" name="26 Rectángulo redondeado"/>
          <p:cNvSpPr>
            <a:spLocks noChangeAspect="1"/>
          </p:cNvSpPr>
          <p:nvPr/>
        </p:nvSpPr>
        <p:spPr>
          <a:xfrm>
            <a:off x="7025792" y="7472558"/>
            <a:ext cx="394823" cy="249865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6" name="26 Rectángulo redondeado"/>
          <p:cNvSpPr>
            <a:spLocks noChangeAspect="1"/>
          </p:cNvSpPr>
          <p:nvPr/>
        </p:nvSpPr>
        <p:spPr>
          <a:xfrm>
            <a:off x="7908306" y="6896913"/>
            <a:ext cx="861142" cy="544976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grpSp>
        <p:nvGrpSpPr>
          <p:cNvPr id="8" name="Grupo 10"/>
          <p:cNvGrpSpPr>
            <a:grpSpLocks noChangeAspect="1"/>
          </p:cNvGrpSpPr>
          <p:nvPr/>
        </p:nvGrpSpPr>
        <p:grpSpPr>
          <a:xfrm>
            <a:off x="6612140" y="1859599"/>
            <a:ext cx="724022" cy="1231470"/>
            <a:chOff x="962399" y="627039"/>
            <a:chExt cx="1454150" cy="2473325"/>
          </a:xfrm>
        </p:grpSpPr>
        <p:sp>
          <p:nvSpPr>
            <p:cNvPr id="12" name="Rectangle 63"/>
            <p:cNvSpPr>
              <a:spLocks noChangeArrowheads="1"/>
            </p:cNvSpPr>
            <p:nvPr/>
          </p:nvSpPr>
          <p:spPr bwMode="auto">
            <a:xfrm>
              <a:off x="1481511" y="2684439"/>
              <a:ext cx="415925" cy="138113"/>
            </a:xfrm>
            <a:prstGeom prst="rect">
              <a:avLst/>
            </a:prstGeom>
            <a:solidFill>
              <a:srgbClr val="F1F4F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" name="Rectangle 64"/>
            <p:cNvSpPr>
              <a:spLocks noChangeArrowheads="1"/>
            </p:cNvSpPr>
            <p:nvPr/>
          </p:nvSpPr>
          <p:spPr bwMode="auto">
            <a:xfrm>
              <a:off x="1481511" y="2684439"/>
              <a:ext cx="207963" cy="1381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962399" y="2108176"/>
              <a:ext cx="1454150" cy="990600"/>
            </a:xfrm>
            <a:custGeom>
              <a:avLst/>
              <a:gdLst>
                <a:gd name="T0" fmla="*/ 915 w 1830"/>
                <a:gd name="T1" fmla="*/ 0 h 1249"/>
                <a:gd name="T2" fmla="*/ 1021 w 1830"/>
                <a:gd name="T3" fmla="*/ 6 h 1249"/>
                <a:gd name="T4" fmla="*/ 1125 w 1830"/>
                <a:gd name="T5" fmla="*/ 26 h 1249"/>
                <a:gd name="T6" fmla="*/ 1223 w 1830"/>
                <a:gd name="T7" fmla="*/ 53 h 1249"/>
                <a:gd name="T8" fmla="*/ 1318 w 1830"/>
                <a:gd name="T9" fmla="*/ 95 h 1249"/>
                <a:gd name="T10" fmla="*/ 1406 w 1830"/>
                <a:gd name="T11" fmla="*/ 144 h 1249"/>
                <a:gd name="T12" fmla="*/ 1486 w 1830"/>
                <a:gd name="T13" fmla="*/ 203 h 1249"/>
                <a:gd name="T14" fmla="*/ 1561 w 1830"/>
                <a:gd name="T15" fmla="*/ 269 h 1249"/>
                <a:gd name="T16" fmla="*/ 1630 w 1830"/>
                <a:gd name="T17" fmla="*/ 344 h 1249"/>
                <a:gd name="T18" fmla="*/ 1687 w 1830"/>
                <a:gd name="T19" fmla="*/ 424 h 1249"/>
                <a:gd name="T20" fmla="*/ 1738 w 1830"/>
                <a:gd name="T21" fmla="*/ 513 h 1249"/>
                <a:gd name="T22" fmla="*/ 1777 w 1830"/>
                <a:gd name="T23" fmla="*/ 607 h 1249"/>
                <a:gd name="T24" fmla="*/ 1806 w 1830"/>
                <a:gd name="T25" fmla="*/ 705 h 1249"/>
                <a:gd name="T26" fmla="*/ 1824 w 1830"/>
                <a:gd name="T27" fmla="*/ 809 h 1249"/>
                <a:gd name="T28" fmla="*/ 1830 w 1830"/>
                <a:gd name="T29" fmla="*/ 915 h 1249"/>
                <a:gd name="T30" fmla="*/ 1826 w 1830"/>
                <a:gd name="T31" fmla="*/ 1004 h 1249"/>
                <a:gd name="T32" fmla="*/ 1814 w 1830"/>
                <a:gd name="T33" fmla="*/ 1088 h 1249"/>
                <a:gd name="T34" fmla="*/ 1795 w 1830"/>
                <a:gd name="T35" fmla="*/ 1169 h 1249"/>
                <a:gd name="T36" fmla="*/ 1767 w 1830"/>
                <a:gd name="T37" fmla="*/ 1249 h 1249"/>
                <a:gd name="T38" fmla="*/ 1726 w 1830"/>
                <a:gd name="T39" fmla="*/ 1159 h 1249"/>
                <a:gd name="T40" fmla="*/ 1675 w 1830"/>
                <a:gd name="T41" fmla="*/ 1072 h 1249"/>
                <a:gd name="T42" fmla="*/ 1616 w 1830"/>
                <a:gd name="T43" fmla="*/ 994 h 1249"/>
                <a:gd name="T44" fmla="*/ 1549 w 1830"/>
                <a:gd name="T45" fmla="*/ 923 h 1249"/>
                <a:gd name="T46" fmla="*/ 1477 w 1830"/>
                <a:gd name="T47" fmla="*/ 858 h 1249"/>
                <a:gd name="T48" fmla="*/ 1396 w 1830"/>
                <a:gd name="T49" fmla="*/ 803 h 1249"/>
                <a:gd name="T50" fmla="*/ 1310 w 1830"/>
                <a:gd name="T51" fmla="*/ 754 h 1249"/>
                <a:gd name="T52" fmla="*/ 1217 w 1830"/>
                <a:gd name="T53" fmla="*/ 717 h 1249"/>
                <a:gd name="T54" fmla="*/ 1119 w 1830"/>
                <a:gd name="T55" fmla="*/ 690 h 1249"/>
                <a:gd name="T56" fmla="*/ 1019 w 1830"/>
                <a:gd name="T57" fmla="*/ 672 h 1249"/>
                <a:gd name="T58" fmla="*/ 915 w 1830"/>
                <a:gd name="T59" fmla="*/ 666 h 1249"/>
                <a:gd name="T60" fmla="*/ 811 w 1830"/>
                <a:gd name="T61" fmla="*/ 672 h 1249"/>
                <a:gd name="T62" fmla="*/ 711 w 1830"/>
                <a:gd name="T63" fmla="*/ 690 h 1249"/>
                <a:gd name="T64" fmla="*/ 613 w 1830"/>
                <a:gd name="T65" fmla="*/ 717 h 1249"/>
                <a:gd name="T66" fmla="*/ 520 w 1830"/>
                <a:gd name="T67" fmla="*/ 754 h 1249"/>
                <a:gd name="T68" fmla="*/ 434 w 1830"/>
                <a:gd name="T69" fmla="*/ 803 h 1249"/>
                <a:gd name="T70" fmla="*/ 353 w 1830"/>
                <a:gd name="T71" fmla="*/ 858 h 1249"/>
                <a:gd name="T72" fmla="*/ 281 w 1830"/>
                <a:gd name="T73" fmla="*/ 923 h 1249"/>
                <a:gd name="T74" fmla="*/ 214 w 1830"/>
                <a:gd name="T75" fmla="*/ 994 h 1249"/>
                <a:gd name="T76" fmla="*/ 155 w 1830"/>
                <a:gd name="T77" fmla="*/ 1072 h 1249"/>
                <a:gd name="T78" fmla="*/ 104 w 1830"/>
                <a:gd name="T79" fmla="*/ 1159 h 1249"/>
                <a:gd name="T80" fmla="*/ 63 w 1830"/>
                <a:gd name="T81" fmla="*/ 1249 h 1249"/>
                <a:gd name="T82" fmla="*/ 35 w 1830"/>
                <a:gd name="T83" fmla="*/ 1169 h 1249"/>
                <a:gd name="T84" fmla="*/ 16 w 1830"/>
                <a:gd name="T85" fmla="*/ 1088 h 1249"/>
                <a:gd name="T86" fmla="*/ 4 w 1830"/>
                <a:gd name="T87" fmla="*/ 1004 h 1249"/>
                <a:gd name="T88" fmla="*/ 0 w 1830"/>
                <a:gd name="T89" fmla="*/ 915 h 1249"/>
                <a:gd name="T90" fmla="*/ 6 w 1830"/>
                <a:gd name="T91" fmla="*/ 809 h 1249"/>
                <a:gd name="T92" fmla="*/ 24 w 1830"/>
                <a:gd name="T93" fmla="*/ 705 h 1249"/>
                <a:gd name="T94" fmla="*/ 53 w 1830"/>
                <a:gd name="T95" fmla="*/ 607 h 1249"/>
                <a:gd name="T96" fmla="*/ 92 w 1830"/>
                <a:gd name="T97" fmla="*/ 513 h 1249"/>
                <a:gd name="T98" fmla="*/ 143 w 1830"/>
                <a:gd name="T99" fmla="*/ 424 h 1249"/>
                <a:gd name="T100" fmla="*/ 200 w 1830"/>
                <a:gd name="T101" fmla="*/ 344 h 1249"/>
                <a:gd name="T102" fmla="*/ 269 w 1830"/>
                <a:gd name="T103" fmla="*/ 269 h 1249"/>
                <a:gd name="T104" fmla="*/ 344 w 1830"/>
                <a:gd name="T105" fmla="*/ 203 h 1249"/>
                <a:gd name="T106" fmla="*/ 424 w 1830"/>
                <a:gd name="T107" fmla="*/ 144 h 1249"/>
                <a:gd name="T108" fmla="*/ 512 w 1830"/>
                <a:gd name="T109" fmla="*/ 95 h 1249"/>
                <a:gd name="T110" fmla="*/ 607 w 1830"/>
                <a:gd name="T111" fmla="*/ 53 h 1249"/>
                <a:gd name="T112" fmla="*/ 705 w 1830"/>
                <a:gd name="T113" fmla="*/ 26 h 1249"/>
                <a:gd name="T114" fmla="*/ 809 w 1830"/>
                <a:gd name="T115" fmla="*/ 6 h 1249"/>
                <a:gd name="T116" fmla="*/ 915 w 1830"/>
                <a:gd name="T11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0" h="1249">
                  <a:moveTo>
                    <a:pt x="915" y="0"/>
                  </a:moveTo>
                  <a:lnTo>
                    <a:pt x="1021" y="6"/>
                  </a:lnTo>
                  <a:lnTo>
                    <a:pt x="1125" y="26"/>
                  </a:lnTo>
                  <a:lnTo>
                    <a:pt x="1223" y="53"/>
                  </a:lnTo>
                  <a:lnTo>
                    <a:pt x="1318" y="95"/>
                  </a:lnTo>
                  <a:lnTo>
                    <a:pt x="1406" y="144"/>
                  </a:lnTo>
                  <a:lnTo>
                    <a:pt x="1486" y="203"/>
                  </a:lnTo>
                  <a:lnTo>
                    <a:pt x="1561" y="269"/>
                  </a:lnTo>
                  <a:lnTo>
                    <a:pt x="1630" y="344"/>
                  </a:lnTo>
                  <a:lnTo>
                    <a:pt x="1687" y="424"/>
                  </a:lnTo>
                  <a:lnTo>
                    <a:pt x="1738" y="513"/>
                  </a:lnTo>
                  <a:lnTo>
                    <a:pt x="1777" y="607"/>
                  </a:lnTo>
                  <a:lnTo>
                    <a:pt x="1806" y="705"/>
                  </a:lnTo>
                  <a:lnTo>
                    <a:pt x="1824" y="809"/>
                  </a:lnTo>
                  <a:lnTo>
                    <a:pt x="1830" y="915"/>
                  </a:lnTo>
                  <a:lnTo>
                    <a:pt x="1826" y="1004"/>
                  </a:lnTo>
                  <a:lnTo>
                    <a:pt x="1814" y="1088"/>
                  </a:lnTo>
                  <a:lnTo>
                    <a:pt x="1795" y="1169"/>
                  </a:lnTo>
                  <a:lnTo>
                    <a:pt x="1767" y="1249"/>
                  </a:lnTo>
                  <a:lnTo>
                    <a:pt x="1726" y="1159"/>
                  </a:lnTo>
                  <a:lnTo>
                    <a:pt x="1675" y="1072"/>
                  </a:lnTo>
                  <a:lnTo>
                    <a:pt x="1616" y="994"/>
                  </a:lnTo>
                  <a:lnTo>
                    <a:pt x="1549" y="923"/>
                  </a:lnTo>
                  <a:lnTo>
                    <a:pt x="1477" y="858"/>
                  </a:lnTo>
                  <a:lnTo>
                    <a:pt x="1396" y="803"/>
                  </a:lnTo>
                  <a:lnTo>
                    <a:pt x="1310" y="754"/>
                  </a:lnTo>
                  <a:lnTo>
                    <a:pt x="1217" y="717"/>
                  </a:lnTo>
                  <a:lnTo>
                    <a:pt x="1119" y="690"/>
                  </a:lnTo>
                  <a:lnTo>
                    <a:pt x="1019" y="672"/>
                  </a:lnTo>
                  <a:lnTo>
                    <a:pt x="915" y="666"/>
                  </a:lnTo>
                  <a:lnTo>
                    <a:pt x="811" y="672"/>
                  </a:lnTo>
                  <a:lnTo>
                    <a:pt x="711" y="690"/>
                  </a:lnTo>
                  <a:lnTo>
                    <a:pt x="613" y="717"/>
                  </a:lnTo>
                  <a:lnTo>
                    <a:pt x="520" y="754"/>
                  </a:lnTo>
                  <a:lnTo>
                    <a:pt x="434" y="803"/>
                  </a:lnTo>
                  <a:lnTo>
                    <a:pt x="353" y="858"/>
                  </a:lnTo>
                  <a:lnTo>
                    <a:pt x="281" y="923"/>
                  </a:lnTo>
                  <a:lnTo>
                    <a:pt x="214" y="994"/>
                  </a:lnTo>
                  <a:lnTo>
                    <a:pt x="155" y="1072"/>
                  </a:lnTo>
                  <a:lnTo>
                    <a:pt x="104" y="1159"/>
                  </a:lnTo>
                  <a:lnTo>
                    <a:pt x="63" y="1249"/>
                  </a:lnTo>
                  <a:lnTo>
                    <a:pt x="35" y="1169"/>
                  </a:lnTo>
                  <a:lnTo>
                    <a:pt x="16" y="1088"/>
                  </a:lnTo>
                  <a:lnTo>
                    <a:pt x="4" y="1004"/>
                  </a:lnTo>
                  <a:lnTo>
                    <a:pt x="0" y="915"/>
                  </a:lnTo>
                  <a:lnTo>
                    <a:pt x="6" y="809"/>
                  </a:lnTo>
                  <a:lnTo>
                    <a:pt x="24" y="705"/>
                  </a:lnTo>
                  <a:lnTo>
                    <a:pt x="53" y="607"/>
                  </a:lnTo>
                  <a:lnTo>
                    <a:pt x="92" y="513"/>
                  </a:lnTo>
                  <a:lnTo>
                    <a:pt x="143" y="424"/>
                  </a:lnTo>
                  <a:lnTo>
                    <a:pt x="200" y="344"/>
                  </a:lnTo>
                  <a:lnTo>
                    <a:pt x="269" y="269"/>
                  </a:lnTo>
                  <a:lnTo>
                    <a:pt x="344" y="203"/>
                  </a:lnTo>
                  <a:lnTo>
                    <a:pt x="424" y="144"/>
                  </a:lnTo>
                  <a:lnTo>
                    <a:pt x="512" y="95"/>
                  </a:lnTo>
                  <a:lnTo>
                    <a:pt x="607" y="53"/>
                  </a:lnTo>
                  <a:lnTo>
                    <a:pt x="705" y="26"/>
                  </a:lnTo>
                  <a:lnTo>
                    <a:pt x="809" y="6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A928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1875211" y="2131989"/>
              <a:ext cx="541338" cy="966788"/>
            </a:xfrm>
            <a:custGeom>
              <a:avLst/>
              <a:gdLst>
                <a:gd name="T0" fmla="*/ 0 w 681"/>
                <a:gd name="T1" fmla="*/ 0 h 1217"/>
                <a:gd name="T2" fmla="*/ 96 w 681"/>
                <a:gd name="T3" fmla="*/ 31 h 1217"/>
                <a:gd name="T4" fmla="*/ 186 w 681"/>
                <a:gd name="T5" fmla="*/ 70 h 1217"/>
                <a:gd name="T6" fmla="*/ 271 w 681"/>
                <a:gd name="T7" fmla="*/ 121 h 1217"/>
                <a:gd name="T8" fmla="*/ 351 w 681"/>
                <a:gd name="T9" fmla="*/ 180 h 1217"/>
                <a:gd name="T10" fmla="*/ 422 w 681"/>
                <a:gd name="T11" fmla="*/ 247 h 1217"/>
                <a:gd name="T12" fmla="*/ 487 w 681"/>
                <a:gd name="T13" fmla="*/ 322 h 1217"/>
                <a:gd name="T14" fmla="*/ 544 w 681"/>
                <a:gd name="T15" fmla="*/ 402 h 1217"/>
                <a:gd name="T16" fmla="*/ 591 w 681"/>
                <a:gd name="T17" fmla="*/ 489 h 1217"/>
                <a:gd name="T18" fmla="*/ 630 w 681"/>
                <a:gd name="T19" fmla="*/ 581 h 1217"/>
                <a:gd name="T20" fmla="*/ 657 w 681"/>
                <a:gd name="T21" fmla="*/ 677 h 1217"/>
                <a:gd name="T22" fmla="*/ 675 w 681"/>
                <a:gd name="T23" fmla="*/ 779 h 1217"/>
                <a:gd name="T24" fmla="*/ 681 w 681"/>
                <a:gd name="T25" fmla="*/ 883 h 1217"/>
                <a:gd name="T26" fmla="*/ 677 w 681"/>
                <a:gd name="T27" fmla="*/ 972 h 1217"/>
                <a:gd name="T28" fmla="*/ 665 w 681"/>
                <a:gd name="T29" fmla="*/ 1056 h 1217"/>
                <a:gd name="T30" fmla="*/ 646 w 681"/>
                <a:gd name="T31" fmla="*/ 1137 h 1217"/>
                <a:gd name="T32" fmla="*/ 618 w 681"/>
                <a:gd name="T33" fmla="*/ 1217 h 1217"/>
                <a:gd name="T34" fmla="*/ 579 w 681"/>
                <a:gd name="T35" fmla="*/ 1129 h 1217"/>
                <a:gd name="T36" fmla="*/ 530 w 681"/>
                <a:gd name="T37" fmla="*/ 1046 h 1217"/>
                <a:gd name="T38" fmla="*/ 475 w 681"/>
                <a:gd name="T39" fmla="*/ 970 h 1217"/>
                <a:gd name="T40" fmla="*/ 410 w 681"/>
                <a:gd name="T41" fmla="*/ 901 h 1217"/>
                <a:gd name="T42" fmla="*/ 339 w 681"/>
                <a:gd name="T43" fmla="*/ 836 h 1217"/>
                <a:gd name="T44" fmla="*/ 263 w 681"/>
                <a:gd name="T45" fmla="*/ 781 h 1217"/>
                <a:gd name="T46" fmla="*/ 180 w 681"/>
                <a:gd name="T47" fmla="*/ 734 h 1217"/>
                <a:gd name="T48" fmla="*/ 92 w 681"/>
                <a:gd name="T49" fmla="*/ 695 h 1217"/>
                <a:gd name="T50" fmla="*/ 0 w 681"/>
                <a:gd name="T51" fmla="*/ 665 h 1217"/>
                <a:gd name="T52" fmla="*/ 0 w 681"/>
                <a:gd name="T53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1" h="1217">
                  <a:moveTo>
                    <a:pt x="0" y="0"/>
                  </a:moveTo>
                  <a:lnTo>
                    <a:pt x="96" y="31"/>
                  </a:lnTo>
                  <a:lnTo>
                    <a:pt x="186" y="70"/>
                  </a:lnTo>
                  <a:lnTo>
                    <a:pt x="271" y="121"/>
                  </a:lnTo>
                  <a:lnTo>
                    <a:pt x="351" y="180"/>
                  </a:lnTo>
                  <a:lnTo>
                    <a:pt x="422" y="247"/>
                  </a:lnTo>
                  <a:lnTo>
                    <a:pt x="487" y="322"/>
                  </a:lnTo>
                  <a:lnTo>
                    <a:pt x="544" y="402"/>
                  </a:lnTo>
                  <a:lnTo>
                    <a:pt x="591" y="489"/>
                  </a:lnTo>
                  <a:lnTo>
                    <a:pt x="630" y="581"/>
                  </a:lnTo>
                  <a:lnTo>
                    <a:pt x="657" y="677"/>
                  </a:lnTo>
                  <a:lnTo>
                    <a:pt x="675" y="779"/>
                  </a:lnTo>
                  <a:lnTo>
                    <a:pt x="681" y="883"/>
                  </a:lnTo>
                  <a:lnTo>
                    <a:pt x="677" y="972"/>
                  </a:lnTo>
                  <a:lnTo>
                    <a:pt x="665" y="1056"/>
                  </a:lnTo>
                  <a:lnTo>
                    <a:pt x="646" y="1137"/>
                  </a:lnTo>
                  <a:lnTo>
                    <a:pt x="618" y="1217"/>
                  </a:lnTo>
                  <a:lnTo>
                    <a:pt x="579" y="1129"/>
                  </a:lnTo>
                  <a:lnTo>
                    <a:pt x="530" y="1046"/>
                  </a:lnTo>
                  <a:lnTo>
                    <a:pt x="475" y="970"/>
                  </a:lnTo>
                  <a:lnTo>
                    <a:pt x="410" y="901"/>
                  </a:lnTo>
                  <a:lnTo>
                    <a:pt x="339" y="836"/>
                  </a:lnTo>
                  <a:lnTo>
                    <a:pt x="263" y="781"/>
                  </a:lnTo>
                  <a:lnTo>
                    <a:pt x="180" y="734"/>
                  </a:lnTo>
                  <a:lnTo>
                    <a:pt x="92" y="695"/>
                  </a:lnTo>
                  <a:lnTo>
                    <a:pt x="0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1E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1240211" y="627039"/>
              <a:ext cx="898525" cy="2143125"/>
            </a:xfrm>
            <a:custGeom>
              <a:avLst/>
              <a:gdLst>
                <a:gd name="T0" fmla="*/ 566 w 1132"/>
                <a:gd name="T1" fmla="*/ 0 h 2700"/>
                <a:gd name="T2" fmla="*/ 641 w 1132"/>
                <a:gd name="T3" fmla="*/ 72 h 2700"/>
                <a:gd name="T4" fmla="*/ 713 w 1132"/>
                <a:gd name="T5" fmla="*/ 155 h 2700"/>
                <a:gd name="T6" fmla="*/ 780 w 1132"/>
                <a:gd name="T7" fmla="*/ 247 h 2700"/>
                <a:gd name="T8" fmla="*/ 843 w 1132"/>
                <a:gd name="T9" fmla="*/ 347 h 2700"/>
                <a:gd name="T10" fmla="*/ 900 w 1132"/>
                <a:gd name="T11" fmla="*/ 457 h 2700"/>
                <a:gd name="T12" fmla="*/ 951 w 1132"/>
                <a:gd name="T13" fmla="*/ 575 h 2700"/>
                <a:gd name="T14" fmla="*/ 996 w 1132"/>
                <a:gd name="T15" fmla="*/ 699 h 2700"/>
                <a:gd name="T16" fmla="*/ 1035 w 1132"/>
                <a:gd name="T17" fmla="*/ 830 h 2700"/>
                <a:gd name="T18" fmla="*/ 1069 w 1132"/>
                <a:gd name="T19" fmla="*/ 968 h 2700"/>
                <a:gd name="T20" fmla="*/ 1096 w 1132"/>
                <a:gd name="T21" fmla="*/ 1111 h 2700"/>
                <a:gd name="T22" fmla="*/ 1116 w 1132"/>
                <a:gd name="T23" fmla="*/ 1259 h 2700"/>
                <a:gd name="T24" fmla="*/ 1128 w 1132"/>
                <a:gd name="T25" fmla="*/ 1412 h 2700"/>
                <a:gd name="T26" fmla="*/ 1132 w 1132"/>
                <a:gd name="T27" fmla="*/ 1569 h 2700"/>
                <a:gd name="T28" fmla="*/ 1128 w 1132"/>
                <a:gd name="T29" fmla="*/ 1728 h 2700"/>
                <a:gd name="T30" fmla="*/ 1114 w 1132"/>
                <a:gd name="T31" fmla="*/ 1885 h 2700"/>
                <a:gd name="T32" fmla="*/ 1094 w 1132"/>
                <a:gd name="T33" fmla="*/ 2036 h 2700"/>
                <a:gd name="T34" fmla="*/ 1067 w 1132"/>
                <a:gd name="T35" fmla="*/ 2181 h 2700"/>
                <a:gd name="T36" fmla="*/ 1031 w 1132"/>
                <a:gd name="T37" fmla="*/ 2321 h 2700"/>
                <a:gd name="T38" fmla="*/ 990 w 1132"/>
                <a:gd name="T39" fmla="*/ 2454 h 2700"/>
                <a:gd name="T40" fmla="*/ 943 w 1132"/>
                <a:gd name="T41" fmla="*/ 2582 h 2700"/>
                <a:gd name="T42" fmla="*/ 888 w 1132"/>
                <a:gd name="T43" fmla="*/ 2700 h 2700"/>
                <a:gd name="T44" fmla="*/ 784 w 1132"/>
                <a:gd name="T45" fmla="*/ 2672 h 2700"/>
                <a:gd name="T46" fmla="*/ 678 w 1132"/>
                <a:gd name="T47" fmla="*/ 2657 h 2700"/>
                <a:gd name="T48" fmla="*/ 566 w 1132"/>
                <a:gd name="T49" fmla="*/ 2651 h 2700"/>
                <a:gd name="T50" fmla="*/ 454 w 1132"/>
                <a:gd name="T51" fmla="*/ 2657 h 2700"/>
                <a:gd name="T52" fmla="*/ 348 w 1132"/>
                <a:gd name="T53" fmla="*/ 2672 h 2700"/>
                <a:gd name="T54" fmla="*/ 244 w 1132"/>
                <a:gd name="T55" fmla="*/ 2700 h 2700"/>
                <a:gd name="T56" fmla="*/ 189 w 1132"/>
                <a:gd name="T57" fmla="*/ 2582 h 2700"/>
                <a:gd name="T58" fmla="*/ 142 w 1132"/>
                <a:gd name="T59" fmla="*/ 2454 h 2700"/>
                <a:gd name="T60" fmla="*/ 101 w 1132"/>
                <a:gd name="T61" fmla="*/ 2321 h 2700"/>
                <a:gd name="T62" fmla="*/ 65 w 1132"/>
                <a:gd name="T63" fmla="*/ 2181 h 2700"/>
                <a:gd name="T64" fmla="*/ 38 w 1132"/>
                <a:gd name="T65" fmla="*/ 2036 h 2700"/>
                <a:gd name="T66" fmla="*/ 18 w 1132"/>
                <a:gd name="T67" fmla="*/ 1885 h 2700"/>
                <a:gd name="T68" fmla="*/ 4 w 1132"/>
                <a:gd name="T69" fmla="*/ 1728 h 2700"/>
                <a:gd name="T70" fmla="*/ 0 w 1132"/>
                <a:gd name="T71" fmla="*/ 1569 h 2700"/>
                <a:gd name="T72" fmla="*/ 4 w 1132"/>
                <a:gd name="T73" fmla="*/ 1412 h 2700"/>
                <a:gd name="T74" fmla="*/ 16 w 1132"/>
                <a:gd name="T75" fmla="*/ 1259 h 2700"/>
                <a:gd name="T76" fmla="*/ 36 w 1132"/>
                <a:gd name="T77" fmla="*/ 1111 h 2700"/>
                <a:gd name="T78" fmla="*/ 63 w 1132"/>
                <a:gd name="T79" fmla="*/ 968 h 2700"/>
                <a:gd name="T80" fmla="*/ 97 w 1132"/>
                <a:gd name="T81" fmla="*/ 830 h 2700"/>
                <a:gd name="T82" fmla="*/ 136 w 1132"/>
                <a:gd name="T83" fmla="*/ 699 h 2700"/>
                <a:gd name="T84" fmla="*/ 181 w 1132"/>
                <a:gd name="T85" fmla="*/ 575 h 2700"/>
                <a:gd name="T86" fmla="*/ 232 w 1132"/>
                <a:gd name="T87" fmla="*/ 457 h 2700"/>
                <a:gd name="T88" fmla="*/ 289 w 1132"/>
                <a:gd name="T89" fmla="*/ 347 h 2700"/>
                <a:gd name="T90" fmla="*/ 352 w 1132"/>
                <a:gd name="T91" fmla="*/ 247 h 2700"/>
                <a:gd name="T92" fmla="*/ 419 w 1132"/>
                <a:gd name="T93" fmla="*/ 155 h 2700"/>
                <a:gd name="T94" fmla="*/ 491 w 1132"/>
                <a:gd name="T95" fmla="*/ 72 h 2700"/>
                <a:gd name="T96" fmla="*/ 566 w 1132"/>
                <a:gd name="T97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2" h="2700">
                  <a:moveTo>
                    <a:pt x="566" y="0"/>
                  </a:moveTo>
                  <a:lnTo>
                    <a:pt x="641" y="72"/>
                  </a:lnTo>
                  <a:lnTo>
                    <a:pt x="713" y="155"/>
                  </a:lnTo>
                  <a:lnTo>
                    <a:pt x="780" y="247"/>
                  </a:lnTo>
                  <a:lnTo>
                    <a:pt x="843" y="347"/>
                  </a:lnTo>
                  <a:lnTo>
                    <a:pt x="900" y="457"/>
                  </a:lnTo>
                  <a:lnTo>
                    <a:pt x="951" y="575"/>
                  </a:lnTo>
                  <a:lnTo>
                    <a:pt x="996" y="699"/>
                  </a:lnTo>
                  <a:lnTo>
                    <a:pt x="1035" y="830"/>
                  </a:lnTo>
                  <a:lnTo>
                    <a:pt x="1069" y="968"/>
                  </a:lnTo>
                  <a:lnTo>
                    <a:pt x="1096" y="1111"/>
                  </a:lnTo>
                  <a:lnTo>
                    <a:pt x="1116" y="1259"/>
                  </a:lnTo>
                  <a:lnTo>
                    <a:pt x="1128" y="1412"/>
                  </a:lnTo>
                  <a:lnTo>
                    <a:pt x="1132" y="1569"/>
                  </a:lnTo>
                  <a:lnTo>
                    <a:pt x="1128" y="1728"/>
                  </a:lnTo>
                  <a:lnTo>
                    <a:pt x="1114" y="1885"/>
                  </a:lnTo>
                  <a:lnTo>
                    <a:pt x="1094" y="2036"/>
                  </a:lnTo>
                  <a:lnTo>
                    <a:pt x="1067" y="2181"/>
                  </a:lnTo>
                  <a:lnTo>
                    <a:pt x="1031" y="2321"/>
                  </a:lnTo>
                  <a:lnTo>
                    <a:pt x="990" y="2454"/>
                  </a:lnTo>
                  <a:lnTo>
                    <a:pt x="943" y="2582"/>
                  </a:lnTo>
                  <a:lnTo>
                    <a:pt x="888" y="2700"/>
                  </a:lnTo>
                  <a:lnTo>
                    <a:pt x="784" y="2672"/>
                  </a:lnTo>
                  <a:lnTo>
                    <a:pt x="678" y="2657"/>
                  </a:lnTo>
                  <a:lnTo>
                    <a:pt x="566" y="2651"/>
                  </a:lnTo>
                  <a:lnTo>
                    <a:pt x="454" y="2657"/>
                  </a:lnTo>
                  <a:lnTo>
                    <a:pt x="348" y="2672"/>
                  </a:lnTo>
                  <a:lnTo>
                    <a:pt x="244" y="2700"/>
                  </a:lnTo>
                  <a:lnTo>
                    <a:pt x="189" y="2582"/>
                  </a:lnTo>
                  <a:lnTo>
                    <a:pt x="142" y="2454"/>
                  </a:lnTo>
                  <a:lnTo>
                    <a:pt x="101" y="2321"/>
                  </a:lnTo>
                  <a:lnTo>
                    <a:pt x="65" y="2181"/>
                  </a:lnTo>
                  <a:lnTo>
                    <a:pt x="38" y="2036"/>
                  </a:lnTo>
                  <a:lnTo>
                    <a:pt x="18" y="1885"/>
                  </a:lnTo>
                  <a:lnTo>
                    <a:pt x="4" y="1728"/>
                  </a:lnTo>
                  <a:lnTo>
                    <a:pt x="0" y="1569"/>
                  </a:lnTo>
                  <a:lnTo>
                    <a:pt x="4" y="1412"/>
                  </a:lnTo>
                  <a:lnTo>
                    <a:pt x="16" y="1259"/>
                  </a:lnTo>
                  <a:lnTo>
                    <a:pt x="36" y="1111"/>
                  </a:lnTo>
                  <a:lnTo>
                    <a:pt x="63" y="968"/>
                  </a:lnTo>
                  <a:lnTo>
                    <a:pt x="97" y="830"/>
                  </a:lnTo>
                  <a:lnTo>
                    <a:pt x="136" y="699"/>
                  </a:lnTo>
                  <a:lnTo>
                    <a:pt x="181" y="575"/>
                  </a:lnTo>
                  <a:lnTo>
                    <a:pt x="232" y="457"/>
                  </a:lnTo>
                  <a:lnTo>
                    <a:pt x="289" y="347"/>
                  </a:lnTo>
                  <a:lnTo>
                    <a:pt x="352" y="247"/>
                  </a:lnTo>
                  <a:lnTo>
                    <a:pt x="419" y="155"/>
                  </a:lnTo>
                  <a:lnTo>
                    <a:pt x="491" y="72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8C2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>
              <a:off x="1686299" y="627039"/>
              <a:ext cx="452438" cy="2143125"/>
            </a:xfrm>
            <a:custGeom>
              <a:avLst/>
              <a:gdLst>
                <a:gd name="T0" fmla="*/ 4 w 570"/>
                <a:gd name="T1" fmla="*/ 0 h 2700"/>
                <a:gd name="T2" fmla="*/ 79 w 570"/>
                <a:gd name="T3" fmla="*/ 72 h 2700"/>
                <a:gd name="T4" fmla="*/ 151 w 570"/>
                <a:gd name="T5" fmla="*/ 155 h 2700"/>
                <a:gd name="T6" fmla="*/ 218 w 570"/>
                <a:gd name="T7" fmla="*/ 247 h 2700"/>
                <a:gd name="T8" fmla="*/ 281 w 570"/>
                <a:gd name="T9" fmla="*/ 347 h 2700"/>
                <a:gd name="T10" fmla="*/ 338 w 570"/>
                <a:gd name="T11" fmla="*/ 457 h 2700"/>
                <a:gd name="T12" fmla="*/ 389 w 570"/>
                <a:gd name="T13" fmla="*/ 575 h 2700"/>
                <a:gd name="T14" fmla="*/ 434 w 570"/>
                <a:gd name="T15" fmla="*/ 699 h 2700"/>
                <a:gd name="T16" fmla="*/ 473 w 570"/>
                <a:gd name="T17" fmla="*/ 830 h 2700"/>
                <a:gd name="T18" fmla="*/ 507 w 570"/>
                <a:gd name="T19" fmla="*/ 968 h 2700"/>
                <a:gd name="T20" fmla="*/ 534 w 570"/>
                <a:gd name="T21" fmla="*/ 1111 h 2700"/>
                <a:gd name="T22" fmla="*/ 554 w 570"/>
                <a:gd name="T23" fmla="*/ 1259 h 2700"/>
                <a:gd name="T24" fmla="*/ 566 w 570"/>
                <a:gd name="T25" fmla="*/ 1412 h 2700"/>
                <a:gd name="T26" fmla="*/ 570 w 570"/>
                <a:gd name="T27" fmla="*/ 1569 h 2700"/>
                <a:gd name="T28" fmla="*/ 566 w 570"/>
                <a:gd name="T29" fmla="*/ 1728 h 2700"/>
                <a:gd name="T30" fmla="*/ 552 w 570"/>
                <a:gd name="T31" fmla="*/ 1885 h 2700"/>
                <a:gd name="T32" fmla="*/ 532 w 570"/>
                <a:gd name="T33" fmla="*/ 2036 h 2700"/>
                <a:gd name="T34" fmla="*/ 505 w 570"/>
                <a:gd name="T35" fmla="*/ 2181 h 2700"/>
                <a:gd name="T36" fmla="*/ 469 w 570"/>
                <a:gd name="T37" fmla="*/ 2321 h 2700"/>
                <a:gd name="T38" fmla="*/ 428 w 570"/>
                <a:gd name="T39" fmla="*/ 2454 h 2700"/>
                <a:gd name="T40" fmla="*/ 381 w 570"/>
                <a:gd name="T41" fmla="*/ 2582 h 2700"/>
                <a:gd name="T42" fmla="*/ 326 w 570"/>
                <a:gd name="T43" fmla="*/ 2700 h 2700"/>
                <a:gd name="T44" fmla="*/ 222 w 570"/>
                <a:gd name="T45" fmla="*/ 2672 h 2700"/>
                <a:gd name="T46" fmla="*/ 116 w 570"/>
                <a:gd name="T47" fmla="*/ 2657 h 2700"/>
                <a:gd name="T48" fmla="*/ 4 w 570"/>
                <a:gd name="T49" fmla="*/ 2651 h 2700"/>
                <a:gd name="T50" fmla="*/ 0 w 570"/>
                <a:gd name="T51" fmla="*/ 2651 h 2700"/>
                <a:gd name="T52" fmla="*/ 0 w 570"/>
                <a:gd name="T53" fmla="*/ 2 h 2700"/>
                <a:gd name="T54" fmla="*/ 4 w 570"/>
                <a:gd name="T55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0" h="2700">
                  <a:moveTo>
                    <a:pt x="4" y="0"/>
                  </a:moveTo>
                  <a:lnTo>
                    <a:pt x="79" y="72"/>
                  </a:lnTo>
                  <a:lnTo>
                    <a:pt x="151" y="155"/>
                  </a:lnTo>
                  <a:lnTo>
                    <a:pt x="218" y="247"/>
                  </a:lnTo>
                  <a:lnTo>
                    <a:pt x="281" y="347"/>
                  </a:lnTo>
                  <a:lnTo>
                    <a:pt x="338" y="457"/>
                  </a:lnTo>
                  <a:lnTo>
                    <a:pt x="389" y="575"/>
                  </a:lnTo>
                  <a:lnTo>
                    <a:pt x="434" y="699"/>
                  </a:lnTo>
                  <a:lnTo>
                    <a:pt x="473" y="830"/>
                  </a:lnTo>
                  <a:lnTo>
                    <a:pt x="507" y="968"/>
                  </a:lnTo>
                  <a:lnTo>
                    <a:pt x="534" y="1111"/>
                  </a:lnTo>
                  <a:lnTo>
                    <a:pt x="554" y="1259"/>
                  </a:lnTo>
                  <a:lnTo>
                    <a:pt x="566" y="1412"/>
                  </a:lnTo>
                  <a:lnTo>
                    <a:pt x="570" y="1569"/>
                  </a:lnTo>
                  <a:lnTo>
                    <a:pt x="566" y="1728"/>
                  </a:lnTo>
                  <a:lnTo>
                    <a:pt x="552" y="1885"/>
                  </a:lnTo>
                  <a:lnTo>
                    <a:pt x="532" y="2036"/>
                  </a:lnTo>
                  <a:lnTo>
                    <a:pt x="505" y="2181"/>
                  </a:lnTo>
                  <a:lnTo>
                    <a:pt x="469" y="2321"/>
                  </a:lnTo>
                  <a:lnTo>
                    <a:pt x="428" y="2454"/>
                  </a:lnTo>
                  <a:lnTo>
                    <a:pt x="381" y="2582"/>
                  </a:lnTo>
                  <a:lnTo>
                    <a:pt x="326" y="2700"/>
                  </a:lnTo>
                  <a:lnTo>
                    <a:pt x="222" y="2672"/>
                  </a:lnTo>
                  <a:lnTo>
                    <a:pt x="116" y="2657"/>
                  </a:lnTo>
                  <a:lnTo>
                    <a:pt x="4" y="2651"/>
                  </a:lnTo>
                  <a:lnTo>
                    <a:pt x="0" y="2651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1359274" y="627039"/>
              <a:ext cx="660400" cy="525463"/>
            </a:xfrm>
            <a:custGeom>
              <a:avLst/>
              <a:gdLst>
                <a:gd name="T0" fmla="*/ 416 w 832"/>
                <a:gd name="T1" fmla="*/ 0 h 662"/>
                <a:gd name="T2" fmla="*/ 489 w 832"/>
                <a:gd name="T3" fmla="*/ 69 h 662"/>
                <a:gd name="T4" fmla="*/ 557 w 832"/>
                <a:gd name="T5" fmla="*/ 147 h 662"/>
                <a:gd name="T6" fmla="*/ 622 w 832"/>
                <a:gd name="T7" fmla="*/ 233 h 662"/>
                <a:gd name="T8" fmla="*/ 681 w 832"/>
                <a:gd name="T9" fmla="*/ 330 h 662"/>
                <a:gd name="T10" fmla="*/ 738 w 832"/>
                <a:gd name="T11" fmla="*/ 434 h 662"/>
                <a:gd name="T12" fmla="*/ 787 w 832"/>
                <a:gd name="T13" fmla="*/ 544 h 662"/>
                <a:gd name="T14" fmla="*/ 832 w 832"/>
                <a:gd name="T15" fmla="*/ 662 h 662"/>
                <a:gd name="T16" fmla="*/ 626 w 832"/>
                <a:gd name="T17" fmla="*/ 652 h 662"/>
                <a:gd name="T18" fmla="*/ 416 w 832"/>
                <a:gd name="T19" fmla="*/ 648 h 662"/>
                <a:gd name="T20" fmla="*/ 206 w 832"/>
                <a:gd name="T21" fmla="*/ 652 h 662"/>
                <a:gd name="T22" fmla="*/ 0 w 832"/>
                <a:gd name="T23" fmla="*/ 662 h 662"/>
                <a:gd name="T24" fmla="*/ 45 w 832"/>
                <a:gd name="T25" fmla="*/ 544 h 662"/>
                <a:gd name="T26" fmla="*/ 94 w 832"/>
                <a:gd name="T27" fmla="*/ 434 h 662"/>
                <a:gd name="T28" fmla="*/ 151 w 832"/>
                <a:gd name="T29" fmla="*/ 330 h 662"/>
                <a:gd name="T30" fmla="*/ 210 w 832"/>
                <a:gd name="T31" fmla="*/ 233 h 662"/>
                <a:gd name="T32" fmla="*/ 275 w 832"/>
                <a:gd name="T33" fmla="*/ 147 h 662"/>
                <a:gd name="T34" fmla="*/ 343 w 832"/>
                <a:gd name="T35" fmla="*/ 69 h 662"/>
                <a:gd name="T36" fmla="*/ 416 w 832"/>
                <a:gd name="T37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62">
                  <a:moveTo>
                    <a:pt x="416" y="0"/>
                  </a:moveTo>
                  <a:lnTo>
                    <a:pt x="489" y="69"/>
                  </a:lnTo>
                  <a:lnTo>
                    <a:pt x="557" y="147"/>
                  </a:lnTo>
                  <a:lnTo>
                    <a:pt x="622" y="233"/>
                  </a:lnTo>
                  <a:lnTo>
                    <a:pt x="681" y="330"/>
                  </a:lnTo>
                  <a:lnTo>
                    <a:pt x="738" y="434"/>
                  </a:lnTo>
                  <a:lnTo>
                    <a:pt x="787" y="544"/>
                  </a:lnTo>
                  <a:lnTo>
                    <a:pt x="832" y="662"/>
                  </a:lnTo>
                  <a:lnTo>
                    <a:pt x="626" y="652"/>
                  </a:lnTo>
                  <a:lnTo>
                    <a:pt x="416" y="648"/>
                  </a:lnTo>
                  <a:lnTo>
                    <a:pt x="206" y="652"/>
                  </a:lnTo>
                  <a:lnTo>
                    <a:pt x="0" y="662"/>
                  </a:lnTo>
                  <a:lnTo>
                    <a:pt x="45" y="544"/>
                  </a:lnTo>
                  <a:lnTo>
                    <a:pt x="94" y="434"/>
                  </a:lnTo>
                  <a:lnTo>
                    <a:pt x="151" y="330"/>
                  </a:lnTo>
                  <a:lnTo>
                    <a:pt x="210" y="233"/>
                  </a:lnTo>
                  <a:lnTo>
                    <a:pt x="275" y="147"/>
                  </a:lnTo>
                  <a:lnTo>
                    <a:pt x="343" y="69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A928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>
              <a:off x="1686299" y="627039"/>
              <a:ext cx="333375" cy="525463"/>
            </a:xfrm>
            <a:custGeom>
              <a:avLst/>
              <a:gdLst>
                <a:gd name="T0" fmla="*/ 4 w 420"/>
                <a:gd name="T1" fmla="*/ 0 h 662"/>
                <a:gd name="T2" fmla="*/ 77 w 420"/>
                <a:gd name="T3" fmla="*/ 69 h 662"/>
                <a:gd name="T4" fmla="*/ 145 w 420"/>
                <a:gd name="T5" fmla="*/ 147 h 662"/>
                <a:gd name="T6" fmla="*/ 210 w 420"/>
                <a:gd name="T7" fmla="*/ 233 h 662"/>
                <a:gd name="T8" fmla="*/ 269 w 420"/>
                <a:gd name="T9" fmla="*/ 330 h 662"/>
                <a:gd name="T10" fmla="*/ 326 w 420"/>
                <a:gd name="T11" fmla="*/ 434 h 662"/>
                <a:gd name="T12" fmla="*/ 375 w 420"/>
                <a:gd name="T13" fmla="*/ 544 h 662"/>
                <a:gd name="T14" fmla="*/ 420 w 420"/>
                <a:gd name="T15" fmla="*/ 662 h 662"/>
                <a:gd name="T16" fmla="*/ 214 w 420"/>
                <a:gd name="T17" fmla="*/ 652 h 662"/>
                <a:gd name="T18" fmla="*/ 4 w 420"/>
                <a:gd name="T19" fmla="*/ 648 h 662"/>
                <a:gd name="T20" fmla="*/ 0 w 420"/>
                <a:gd name="T21" fmla="*/ 648 h 662"/>
                <a:gd name="T22" fmla="*/ 0 w 420"/>
                <a:gd name="T23" fmla="*/ 2 h 662"/>
                <a:gd name="T24" fmla="*/ 4 w 420"/>
                <a:gd name="T2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662">
                  <a:moveTo>
                    <a:pt x="4" y="0"/>
                  </a:moveTo>
                  <a:lnTo>
                    <a:pt x="77" y="69"/>
                  </a:lnTo>
                  <a:lnTo>
                    <a:pt x="145" y="147"/>
                  </a:lnTo>
                  <a:lnTo>
                    <a:pt x="210" y="233"/>
                  </a:lnTo>
                  <a:lnTo>
                    <a:pt x="269" y="330"/>
                  </a:lnTo>
                  <a:lnTo>
                    <a:pt x="326" y="434"/>
                  </a:lnTo>
                  <a:lnTo>
                    <a:pt x="375" y="544"/>
                  </a:lnTo>
                  <a:lnTo>
                    <a:pt x="420" y="662"/>
                  </a:lnTo>
                  <a:lnTo>
                    <a:pt x="214" y="652"/>
                  </a:lnTo>
                  <a:lnTo>
                    <a:pt x="4" y="648"/>
                  </a:lnTo>
                  <a:lnTo>
                    <a:pt x="0" y="64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>
              <a:off x="1592636" y="2063726"/>
              <a:ext cx="193675" cy="1036638"/>
            </a:xfrm>
            <a:custGeom>
              <a:avLst/>
              <a:gdLst>
                <a:gd name="T0" fmla="*/ 122 w 244"/>
                <a:gd name="T1" fmla="*/ 0 h 1306"/>
                <a:gd name="T2" fmla="*/ 148 w 244"/>
                <a:gd name="T3" fmla="*/ 51 h 1306"/>
                <a:gd name="T4" fmla="*/ 171 w 244"/>
                <a:gd name="T5" fmla="*/ 114 h 1306"/>
                <a:gd name="T6" fmla="*/ 193 w 244"/>
                <a:gd name="T7" fmla="*/ 185 h 1306"/>
                <a:gd name="T8" fmla="*/ 210 w 244"/>
                <a:gd name="T9" fmla="*/ 265 h 1306"/>
                <a:gd name="T10" fmla="*/ 224 w 244"/>
                <a:gd name="T11" fmla="*/ 354 h 1306"/>
                <a:gd name="T12" fmla="*/ 234 w 244"/>
                <a:gd name="T13" fmla="*/ 448 h 1306"/>
                <a:gd name="T14" fmla="*/ 242 w 244"/>
                <a:gd name="T15" fmla="*/ 548 h 1306"/>
                <a:gd name="T16" fmla="*/ 244 w 244"/>
                <a:gd name="T17" fmla="*/ 652 h 1306"/>
                <a:gd name="T18" fmla="*/ 242 w 244"/>
                <a:gd name="T19" fmla="*/ 758 h 1306"/>
                <a:gd name="T20" fmla="*/ 234 w 244"/>
                <a:gd name="T21" fmla="*/ 858 h 1306"/>
                <a:gd name="T22" fmla="*/ 224 w 244"/>
                <a:gd name="T23" fmla="*/ 953 h 1306"/>
                <a:gd name="T24" fmla="*/ 210 w 244"/>
                <a:gd name="T25" fmla="*/ 1041 h 1306"/>
                <a:gd name="T26" fmla="*/ 193 w 244"/>
                <a:gd name="T27" fmla="*/ 1122 h 1306"/>
                <a:gd name="T28" fmla="*/ 171 w 244"/>
                <a:gd name="T29" fmla="*/ 1192 h 1306"/>
                <a:gd name="T30" fmla="*/ 148 w 244"/>
                <a:gd name="T31" fmla="*/ 1255 h 1306"/>
                <a:gd name="T32" fmla="*/ 122 w 244"/>
                <a:gd name="T33" fmla="*/ 1306 h 1306"/>
                <a:gd name="T34" fmla="*/ 96 w 244"/>
                <a:gd name="T35" fmla="*/ 1255 h 1306"/>
                <a:gd name="T36" fmla="*/ 73 w 244"/>
                <a:gd name="T37" fmla="*/ 1192 h 1306"/>
                <a:gd name="T38" fmla="*/ 51 w 244"/>
                <a:gd name="T39" fmla="*/ 1122 h 1306"/>
                <a:gd name="T40" fmla="*/ 34 w 244"/>
                <a:gd name="T41" fmla="*/ 1041 h 1306"/>
                <a:gd name="T42" fmla="*/ 20 w 244"/>
                <a:gd name="T43" fmla="*/ 953 h 1306"/>
                <a:gd name="T44" fmla="*/ 10 w 244"/>
                <a:gd name="T45" fmla="*/ 858 h 1306"/>
                <a:gd name="T46" fmla="*/ 2 w 244"/>
                <a:gd name="T47" fmla="*/ 758 h 1306"/>
                <a:gd name="T48" fmla="*/ 0 w 244"/>
                <a:gd name="T49" fmla="*/ 652 h 1306"/>
                <a:gd name="T50" fmla="*/ 2 w 244"/>
                <a:gd name="T51" fmla="*/ 548 h 1306"/>
                <a:gd name="T52" fmla="*/ 10 w 244"/>
                <a:gd name="T53" fmla="*/ 448 h 1306"/>
                <a:gd name="T54" fmla="*/ 20 w 244"/>
                <a:gd name="T55" fmla="*/ 354 h 1306"/>
                <a:gd name="T56" fmla="*/ 34 w 244"/>
                <a:gd name="T57" fmla="*/ 265 h 1306"/>
                <a:gd name="T58" fmla="*/ 51 w 244"/>
                <a:gd name="T59" fmla="*/ 185 h 1306"/>
                <a:gd name="T60" fmla="*/ 73 w 244"/>
                <a:gd name="T61" fmla="*/ 114 h 1306"/>
                <a:gd name="T62" fmla="*/ 96 w 244"/>
                <a:gd name="T63" fmla="*/ 51 h 1306"/>
                <a:gd name="T64" fmla="*/ 122 w 244"/>
                <a:gd name="T6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1306">
                  <a:moveTo>
                    <a:pt x="122" y="0"/>
                  </a:moveTo>
                  <a:lnTo>
                    <a:pt x="148" y="51"/>
                  </a:lnTo>
                  <a:lnTo>
                    <a:pt x="171" y="114"/>
                  </a:lnTo>
                  <a:lnTo>
                    <a:pt x="193" y="185"/>
                  </a:lnTo>
                  <a:lnTo>
                    <a:pt x="210" y="265"/>
                  </a:lnTo>
                  <a:lnTo>
                    <a:pt x="224" y="354"/>
                  </a:lnTo>
                  <a:lnTo>
                    <a:pt x="234" y="448"/>
                  </a:lnTo>
                  <a:lnTo>
                    <a:pt x="242" y="548"/>
                  </a:lnTo>
                  <a:lnTo>
                    <a:pt x="244" y="652"/>
                  </a:lnTo>
                  <a:lnTo>
                    <a:pt x="242" y="758"/>
                  </a:lnTo>
                  <a:lnTo>
                    <a:pt x="234" y="858"/>
                  </a:lnTo>
                  <a:lnTo>
                    <a:pt x="224" y="953"/>
                  </a:lnTo>
                  <a:lnTo>
                    <a:pt x="210" y="1041"/>
                  </a:lnTo>
                  <a:lnTo>
                    <a:pt x="193" y="1122"/>
                  </a:lnTo>
                  <a:lnTo>
                    <a:pt x="171" y="1192"/>
                  </a:lnTo>
                  <a:lnTo>
                    <a:pt x="148" y="1255"/>
                  </a:lnTo>
                  <a:lnTo>
                    <a:pt x="122" y="1306"/>
                  </a:lnTo>
                  <a:lnTo>
                    <a:pt x="96" y="1255"/>
                  </a:lnTo>
                  <a:lnTo>
                    <a:pt x="73" y="1192"/>
                  </a:lnTo>
                  <a:lnTo>
                    <a:pt x="51" y="1122"/>
                  </a:lnTo>
                  <a:lnTo>
                    <a:pt x="34" y="1041"/>
                  </a:lnTo>
                  <a:lnTo>
                    <a:pt x="20" y="953"/>
                  </a:lnTo>
                  <a:lnTo>
                    <a:pt x="10" y="858"/>
                  </a:lnTo>
                  <a:lnTo>
                    <a:pt x="2" y="758"/>
                  </a:lnTo>
                  <a:lnTo>
                    <a:pt x="0" y="652"/>
                  </a:lnTo>
                  <a:lnTo>
                    <a:pt x="2" y="548"/>
                  </a:lnTo>
                  <a:lnTo>
                    <a:pt x="10" y="448"/>
                  </a:lnTo>
                  <a:lnTo>
                    <a:pt x="20" y="354"/>
                  </a:lnTo>
                  <a:lnTo>
                    <a:pt x="34" y="265"/>
                  </a:lnTo>
                  <a:lnTo>
                    <a:pt x="51" y="185"/>
                  </a:lnTo>
                  <a:lnTo>
                    <a:pt x="73" y="114"/>
                  </a:lnTo>
                  <a:lnTo>
                    <a:pt x="96" y="5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928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>
              <a:off x="1686299" y="2063726"/>
              <a:ext cx="100013" cy="1036638"/>
            </a:xfrm>
            <a:custGeom>
              <a:avLst/>
              <a:gdLst>
                <a:gd name="T0" fmla="*/ 4 w 126"/>
                <a:gd name="T1" fmla="*/ 0 h 1306"/>
                <a:gd name="T2" fmla="*/ 30 w 126"/>
                <a:gd name="T3" fmla="*/ 51 h 1306"/>
                <a:gd name="T4" fmla="*/ 53 w 126"/>
                <a:gd name="T5" fmla="*/ 114 h 1306"/>
                <a:gd name="T6" fmla="*/ 75 w 126"/>
                <a:gd name="T7" fmla="*/ 185 h 1306"/>
                <a:gd name="T8" fmla="*/ 92 w 126"/>
                <a:gd name="T9" fmla="*/ 265 h 1306"/>
                <a:gd name="T10" fmla="*/ 106 w 126"/>
                <a:gd name="T11" fmla="*/ 354 h 1306"/>
                <a:gd name="T12" fmla="*/ 116 w 126"/>
                <a:gd name="T13" fmla="*/ 448 h 1306"/>
                <a:gd name="T14" fmla="*/ 124 w 126"/>
                <a:gd name="T15" fmla="*/ 548 h 1306"/>
                <a:gd name="T16" fmla="*/ 126 w 126"/>
                <a:gd name="T17" fmla="*/ 652 h 1306"/>
                <a:gd name="T18" fmla="*/ 124 w 126"/>
                <a:gd name="T19" fmla="*/ 758 h 1306"/>
                <a:gd name="T20" fmla="*/ 116 w 126"/>
                <a:gd name="T21" fmla="*/ 858 h 1306"/>
                <a:gd name="T22" fmla="*/ 106 w 126"/>
                <a:gd name="T23" fmla="*/ 953 h 1306"/>
                <a:gd name="T24" fmla="*/ 92 w 126"/>
                <a:gd name="T25" fmla="*/ 1041 h 1306"/>
                <a:gd name="T26" fmla="*/ 75 w 126"/>
                <a:gd name="T27" fmla="*/ 1122 h 1306"/>
                <a:gd name="T28" fmla="*/ 53 w 126"/>
                <a:gd name="T29" fmla="*/ 1192 h 1306"/>
                <a:gd name="T30" fmla="*/ 30 w 126"/>
                <a:gd name="T31" fmla="*/ 1255 h 1306"/>
                <a:gd name="T32" fmla="*/ 4 w 126"/>
                <a:gd name="T33" fmla="*/ 1306 h 1306"/>
                <a:gd name="T34" fmla="*/ 0 w 126"/>
                <a:gd name="T35" fmla="*/ 1300 h 1306"/>
                <a:gd name="T36" fmla="*/ 0 w 126"/>
                <a:gd name="T37" fmla="*/ 6 h 1306"/>
                <a:gd name="T38" fmla="*/ 4 w 126"/>
                <a:gd name="T39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1306">
                  <a:moveTo>
                    <a:pt x="4" y="0"/>
                  </a:moveTo>
                  <a:lnTo>
                    <a:pt x="30" y="51"/>
                  </a:lnTo>
                  <a:lnTo>
                    <a:pt x="53" y="114"/>
                  </a:lnTo>
                  <a:lnTo>
                    <a:pt x="75" y="185"/>
                  </a:lnTo>
                  <a:lnTo>
                    <a:pt x="92" y="265"/>
                  </a:lnTo>
                  <a:lnTo>
                    <a:pt x="106" y="354"/>
                  </a:lnTo>
                  <a:lnTo>
                    <a:pt x="116" y="448"/>
                  </a:lnTo>
                  <a:lnTo>
                    <a:pt x="124" y="548"/>
                  </a:lnTo>
                  <a:lnTo>
                    <a:pt x="126" y="652"/>
                  </a:lnTo>
                  <a:lnTo>
                    <a:pt x="124" y="758"/>
                  </a:lnTo>
                  <a:lnTo>
                    <a:pt x="116" y="858"/>
                  </a:lnTo>
                  <a:lnTo>
                    <a:pt x="106" y="953"/>
                  </a:lnTo>
                  <a:lnTo>
                    <a:pt x="92" y="1041"/>
                  </a:lnTo>
                  <a:lnTo>
                    <a:pt x="75" y="1122"/>
                  </a:lnTo>
                  <a:lnTo>
                    <a:pt x="53" y="1192"/>
                  </a:lnTo>
                  <a:lnTo>
                    <a:pt x="30" y="1255"/>
                  </a:lnTo>
                  <a:lnTo>
                    <a:pt x="4" y="1306"/>
                  </a:lnTo>
                  <a:lnTo>
                    <a:pt x="0" y="1300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auto">
            <a:xfrm>
              <a:off x="1437061" y="1366814"/>
              <a:ext cx="504825" cy="504825"/>
            </a:xfrm>
            <a:custGeom>
              <a:avLst/>
              <a:gdLst>
                <a:gd name="T0" fmla="*/ 316 w 636"/>
                <a:gd name="T1" fmla="*/ 0 h 636"/>
                <a:gd name="T2" fmla="*/ 375 w 636"/>
                <a:gd name="T3" fmla="*/ 5 h 636"/>
                <a:gd name="T4" fmla="*/ 428 w 636"/>
                <a:gd name="T5" fmla="*/ 19 h 636"/>
                <a:gd name="T6" fmla="*/ 479 w 636"/>
                <a:gd name="T7" fmla="*/ 43 h 636"/>
                <a:gd name="T8" fmla="*/ 522 w 636"/>
                <a:gd name="T9" fmla="*/ 74 h 636"/>
                <a:gd name="T10" fmla="*/ 561 w 636"/>
                <a:gd name="T11" fmla="*/ 113 h 636"/>
                <a:gd name="T12" fmla="*/ 593 w 636"/>
                <a:gd name="T13" fmla="*/ 157 h 636"/>
                <a:gd name="T14" fmla="*/ 616 w 636"/>
                <a:gd name="T15" fmla="*/ 208 h 636"/>
                <a:gd name="T16" fmla="*/ 630 w 636"/>
                <a:gd name="T17" fmla="*/ 261 h 636"/>
                <a:gd name="T18" fmla="*/ 636 w 636"/>
                <a:gd name="T19" fmla="*/ 318 h 636"/>
                <a:gd name="T20" fmla="*/ 630 w 636"/>
                <a:gd name="T21" fmla="*/ 375 h 636"/>
                <a:gd name="T22" fmla="*/ 616 w 636"/>
                <a:gd name="T23" fmla="*/ 428 h 636"/>
                <a:gd name="T24" fmla="*/ 593 w 636"/>
                <a:gd name="T25" fmla="*/ 479 h 636"/>
                <a:gd name="T26" fmla="*/ 561 w 636"/>
                <a:gd name="T27" fmla="*/ 522 h 636"/>
                <a:gd name="T28" fmla="*/ 522 w 636"/>
                <a:gd name="T29" fmla="*/ 561 h 636"/>
                <a:gd name="T30" fmla="*/ 479 w 636"/>
                <a:gd name="T31" fmla="*/ 593 h 636"/>
                <a:gd name="T32" fmla="*/ 428 w 636"/>
                <a:gd name="T33" fmla="*/ 616 h 636"/>
                <a:gd name="T34" fmla="*/ 375 w 636"/>
                <a:gd name="T35" fmla="*/ 630 h 636"/>
                <a:gd name="T36" fmla="*/ 318 w 636"/>
                <a:gd name="T37" fmla="*/ 636 h 636"/>
                <a:gd name="T38" fmla="*/ 261 w 636"/>
                <a:gd name="T39" fmla="*/ 630 h 636"/>
                <a:gd name="T40" fmla="*/ 208 w 636"/>
                <a:gd name="T41" fmla="*/ 616 h 636"/>
                <a:gd name="T42" fmla="*/ 157 w 636"/>
                <a:gd name="T43" fmla="*/ 593 h 636"/>
                <a:gd name="T44" fmla="*/ 114 w 636"/>
                <a:gd name="T45" fmla="*/ 561 h 636"/>
                <a:gd name="T46" fmla="*/ 75 w 636"/>
                <a:gd name="T47" fmla="*/ 522 h 636"/>
                <a:gd name="T48" fmla="*/ 43 w 636"/>
                <a:gd name="T49" fmla="*/ 479 h 636"/>
                <a:gd name="T50" fmla="*/ 20 w 636"/>
                <a:gd name="T51" fmla="*/ 428 h 636"/>
                <a:gd name="T52" fmla="*/ 6 w 636"/>
                <a:gd name="T53" fmla="*/ 375 h 636"/>
                <a:gd name="T54" fmla="*/ 0 w 636"/>
                <a:gd name="T55" fmla="*/ 318 h 636"/>
                <a:gd name="T56" fmla="*/ 6 w 636"/>
                <a:gd name="T57" fmla="*/ 261 h 636"/>
                <a:gd name="T58" fmla="*/ 20 w 636"/>
                <a:gd name="T59" fmla="*/ 208 h 636"/>
                <a:gd name="T60" fmla="*/ 43 w 636"/>
                <a:gd name="T61" fmla="*/ 157 h 636"/>
                <a:gd name="T62" fmla="*/ 75 w 636"/>
                <a:gd name="T63" fmla="*/ 113 h 636"/>
                <a:gd name="T64" fmla="*/ 114 w 636"/>
                <a:gd name="T65" fmla="*/ 74 h 636"/>
                <a:gd name="T66" fmla="*/ 157 w 636"/>
                <a:gd name="T67" fmla="*/ 43 h 636"/>
                <a:gd name="T68" fmla="*/ 208 w 636"/>
                <a:gd name="T69" fmla="*/ 19 h 636"/>
                <a:gd name="T70" fmla="*/ 261 w 636"/>
                <a:gd name="T71" fmla="*/ 5 h 636"/>
                <a:gd name="T72" fmla="*/ 316 w 636"/>
                <a:gd name="T7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6" h="636">
                  <a:moveTo>
                    <a:pt x="316" y="0"/>
                  </a:moveTo>
                  <a:lnTo>
                    <a:pt x="375" y="5"/>
                  </a:lnTo>
                  <a:lnTo>
                    <a:pt x="428" y="19"/>
                  </a:lnTo>
                  <a:lnTo>
                    <a:pt x="479" y="43"/>
                  </a:lnTo>
                  <a:lnTo>
                    <a:pt x="522" y="74"/>
                  </a:lnTo>
                  <a:lnTo>
                    <a:pt x="561" y="113"/>
                  </a:lnTo>
                  <a:lnTo>
                    <a:pt x="593" y="157"/>
                  </a:lnTo>
                  <a:lnTo>
                    <a:pt x="616" y="208"/>
                  </a:lnTo>
                  <a:lnTo>
                    <a:pt x="630" y="261"/>
                  </a:lnTo>
                  <a:lnTo>
                    <a:pt x="636" y="318"/>
                  </a:lnTo>
                  <a:lnTo>
                    <a:pt x="630" y="375"/>
                  </a:lnTo>
                  <a:lnTo>
                    <a:pt x="616" y="428"/>
                  </a:lnTo>
                  <a:lnTo>
                    <a:pt x="593" y="479"/>
                  </a:lnTo>
                  <a:lnTo>
                    <a:pt x="561" y="522"/>
                  </a:lnTo>
                  <a:lnTo>
                    <a:pt x="522" y="561"/>
                  </a:lnTo>
                  <a:lnTo>
                    <a:pt x="479" y="593"/>
                  </a:lnTo>
                  <a:lnTo>
                    <a:pt x="428" y="616"/>
                  </a:lnTo>
                  <a:lnTo>
                    <a:pt x="375" y="630"/>
                  </a:lnTo>
                  <a:lnTo>
                    <a:pt x="318" y="636"/>
                  </a:lnTo>
                  <a:lnTo>
                    <a:pt x="261" y="630"/>
                  </a:lnTo>
                  <a:lnTo>
                    <a:pt x="208" y="616"/>
                  </a:lnTo>
                  <a:lnTo>
                    <a:pt x="157" y="593"/>
                  </a:lnTo>
                  <a:lnTo>
                    <a:pt x="114" y="561"/>
                  </a:lnTo>
                  <a:lnTo>
                    <a:pt x="75" y="522"/>
                  </a:lnTo>
                  <a:lnTo>
                    <a:pt x="43" y="479"/>
                  </a:lnTo>
                  <a:lnTo>
                    <a:pt x="20" y="428"/>
                  </a:lnTo>
                  <a:lnTo>
                    <a:pt x="6" y="375"/>
                  </a:lnTo>
                  <a:lnTo>
                    <a:pt x="0" y="318"/>
                  </a:lnTo>
                  <a:lnTo>
                    <a:pt x="6" y="261"/>
                  </a:lnTo>
                  <a:lnTo>
                    <a:pt x="20" y="208"/>
                  </a:lnTo>
                  <a:lnTo>
                    <a:pt x="43" y="157"/>
                  </a:lnTo>
                  <a:lnTo>
                    <a:pt x="75" y="113"/>
                  </a:lnTo>
                  <a:lnTo>
                    <a:pt x="114" y="74"/>
                  </a:lnTo>
                  <a:lnTo>
                    <a:pt x="157" y="43"/>
                  </a:lnTo>
                  <a:lnTo>
                    <a:pt x="208" y="19"/>
                  </a:lnTo>
                  <a:lnTo>
                    <a:pt x="261" y="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4EED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auto">
            <a:xfrm>
              <a:off x="1514849" y="1444601"/>
              <a:ext cx="349250" cy="349250"/>
            </a:xfrm>
            <a:custGeom>
              <a:avLst/>
              <a:gdLst>
                <a:gd name="T0" fmla="*/ 220 w 440"/>
                <a:gd name="T1" fmla="*/ 0 h 440"/>
                <a:gd name="T2" fmla="*/ 271 w 440"/>
                <a:gd name="T3" fmla="*/ 6 h 440"/>
                <a:gd name="T4" fmla="*/ 316 w 440"/>
                <a:gd name="T5" fmla="*/ 21 h 440"/>
                <a:gd name="T6" fmla="*/ 357 w 440"/>
                <a:gd name="T7" fmla="*/ 47 h 440"/>
                <a:gd name="T8" fmla="*/ 393 w 440"/>
                <a:gd name="T9" fmla="*/ 82 h 440"/>
                <a:gd name="T10" fmla="*/ 418 w 440"/>
                <a:gd name="T11" fmla="*/ 123 h 440"/>
                <a:gd name="T12" fmla="*/ 434 w 440"/>
                <a:gd name="T13" fmla="*/ 169 h 440"/>
                <a:gd name="T14" fmla="*/ 440 w 440"/>
                <a:gd name="T15" fmla="*/ 220 h 440"/>
                <a:gd name="T16" fmla="*/ 434 w 440"/>
                <a:gd name="T17" fmla="*/ 271 h 440"/>
                <a:gd name="T18" fmla="*/ 418 w 440"/>
                <a:gd name="T19" fmla="*/ 316 h 440"/>
                <a:gd name="T20" fmla="*/ 393 w 440"/>
                <a:gd name="T21" fmla="*/ 357 h 440"/>
                <a:gd name="T22" fmla="*/ 357 w 440"/>
                <a:gd name="T23" fmla="*/ 392 h 440"/>
                <a:gd name="T24" fmla="*/ 316 w 440"/>
                <a:gd name="T25" fmla="*/ 418 h 440"/>
                <a:gd name="T26" fmla="*/ 271 w 440"/>
                <a:gd name="T27" fmla="*/ 434 h 440"/>
                <a:gd name="T28" fmla="*/ 220 w 440"/>
                <a:gd name="T29" fmla="*/ 440 h 440"/>
                <a:gd name="T30" fmla="*/ 169 w 440"/>
                <a:gd name="T31" fmla="*/ 434 h 440"/>
                <a:gd name="T32" fmla="*/ 124 w 440"/>
                <a:gd name="T33" fmla="*/ 418 h 440"/>
                <a:gd name="T34" fmla="*/ 83 w 440"/>
                <a:gd name="T35" fmla="*/ 392 h 440"/>
                <a:gd name="T36" fmla="*/ 47 w 440"/>
                <a:gd name="T37" fmla="*/ 357 h 440"/>
                <a:gd name="T38" fmla="*/ 22 w 440"/>
                <a:gd name="T39" fmla="*/ 316 h 440"/>
                <a:gd name="T40" fmla="*/ 6 w 440"/>
                <a:gd name="T41" fmla="*/ 271 h 440"/>
                <a:gd name="T42" fmla="*/ 0 w 440"/>
                <a:gd name="T43" fmla="*/ 220 h 440"/>
                <a:gd name="T44" fmla="*/ 6 w 440"/>
                <a:gd name="T45" fmla="*/ 169 h 440"/>
                <a:gd name="T46" fmla="*/ 22 w 440"/>
                <a:gd name="T47" fmla="*/ 123 h 440"/>
                <a:gd name="T48" fmla="*/ 47 w 440"/>
                <a:gd name="T49" fmla="*/ 82 h 440"/>
                <a:gd name="T50" fmla="*/ 83 w 440"/>
                <a:gd name="T51" fmla="*/ 47 h 440"/>
                <a:gd name="T52" fmla="*/ 124 w 440"/>
                <a:gd name="T53" fmla="*/ 21 h 440"/>
                <a:gd name="T54" fmla="*/ 169 w 440"/>
                <a:gd name="T55" fmla="*/ 6 h 440"/>
                <a:gd name="T56" fmla="*/ 220 w 440"/>
                <a:gd name="T5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0" h="440">
                  <a:moveTo>
                    <a:pt x="220" y="0"/>
                  </a:moveTo>
                  <a:lnTo>
                    <a:pt x="271" y="6"/>
                  </a:lnTo>
                  <a:lnTo>
                    <a:pt x="316" y="21"/>
                  </a:lnTo>
                  <a:lnTo>
                    <a:pt x="357" y="47"/>
                  </a:lnTo>
                  <a:lnTo>
                    <a:pt x="393" y="82"/>
                  </a:lnTo>
                  <a:lnTo>
                    <a:pt x="418" y="123"/>
                  </a:lnTo>
                  <a:lnTo>
                    <a:pt x="434" y="169"/>
                  </a:lnTo>
                  <a:lnTo>
                    <a:pt x="440" y="220"/>
                  </a:lnTo>
                  <a:lnTo>
                    <a:pt x="434" y="271"/>
                  </a:lnTo>
                  <a:lnTo>
                    <a:pt x="418" y="316"/>
                  </a:lnTo>
                  <a:lnTo>
                    <a:pt x="393" y="357"/>
                  </a:lnTo>
                  <a:lnTo>
                    <a:pt x="357" y="392"/>
                  </a:lnTo>
                  <a:lnTo>
                    <a:pt x="316" y="418"/>
                  </a:lnTo>
                  <a:lnTo>
                    <a:pt x="271" y="434"/>
                  </a:lnTo>
                  <a:lnTo>
                    <a:pt x="220" y="440"/>
                  </a:lnTo>
                  <a:lnTo>
                    <a:pt x="169" y="434"/>
                  </a:lnTo>
                  <a:lnTo>
                    <a:pt x="124" y="418"/>
                  </a:lnTo>
                  <a:lnTo>
                    <a:pt x="83" y="392"/>
                  </a:lnTo>
                  <a:lnTo>
                    <a:pt x="47" y="357"/>
                  </a:lnTo>
                  <a:lnTo>
                    <a:pt x="22" y="316"/>
                  </a:lnTo>
                  <a:lnTo>
                    <a:pt x="6" y="271"/>
                  </a:lnTo>
                  <a:lnTo>
                    <a:pt x="0" y="220"/>
                  </a:lnTo>
                  <a:lnTo>
                    <a:pt x="6" y="169"/>
                  </a:lnTo>
                  <a:lnTo>
                    <a:pt x="22" y="123"/>
                  </a:lnTo>
                  <a:lnTo>
                    <a:pt x="47" y="82"/>
                  </a:lnTo>
                  <a:lnTo>
                    <a:pt x="83" y="47"/>
                  </a:lnTo>
                  <a:lnTo>
                    <a:pt x="124" y="21"/>
                  </a:lnTo>
                  <a:lnTo>
                    <a:pt x="169" y="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E79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auto">
            <a:xfrm>
              <a:off x="1686299" y="1366814"/>
              <a:ext cx="255588" cy="504825"/>
            </a:xfrm>
            <a:custGeom>
              <a:avLst/>
              <a:gdLst>
                <a:gd name="T0" fmla="*/ 2 w 322"/>
                <a:gd name="T1" fmla="*/ 0 h 636"/>
                <a:gd name="T2" fmla="*/ 61 w 322"/>
                <a:gd name="T3" fmla="*/ 5 h 636"/>
                <a:gd name="T4" fmla="*/ 114 w 322"/>
                <a:gd name="T5" fmla="*/ 19 h 636"/>
                <a:gd name="T6" fmla="*/ 165 w 322"/>
                <a:gd name="T7" fmla="*/ 43 h 636"/>
                <a:gd name="T8" fmla="*/ 208 w 322"/>
                <a:gd name="T9" fmla="*/ 74 h 636"/>
                <a:gd name="T10" fmla="*/ 247 w 322"/>
                <a:gd name="T11" fmla="*/ 113 h 636"/>
                <a:gd name="T12" fmla="*/ 279 w 322"/>
                <a:gd name="T13" fmla="*/ 157 h 636"/>
                <a:gd name="T14" fmla="*/ 302 w 322"/>
                <a:gd name="T15" fmla="*/ 208 h 636"/>
                <a:gd name="T16" fmla="*/ 316 w 322"/>
                <a:gd name="T17" fmla="*/ 261 h 636"/>
                <a:gd name="T18" fmla="*/ 322 w 322"/>
                <a:gd name="T19" fmla="*/ 318 h 636"/>
                <a:gd name="T20" fmla="*/ 316 w 322"/>
                <a:gd name="T21" fmla="*/ 375 h 636"/>
                <a:gd name="T22" fmla="*/ 302 w 322"/>
                <a:gd name="T23" fmla="*/ 428 h 636"/>
                <a:gd name="T24" fmla="*/ 279 w 322"/>
                <a:gd name="T25" fmla="*/ 479 h 636"/>
                <a:gd name="T26" fmla="*/ 247 w 322"/>
                <a:gd name="T27" fmla="*/ 522 h 636"/>
                <a:gd name="T28" fmla="*/ 208 w 322"/>
                <a:gd name="T29" fmla="*/ 561 h 636"/>
                <a:gd name="T30" fmla="*/ 165 w 322"/>
                <a:gd name="T31" fmla="*/ 593 h 636"/>
                <a:gd name="T32" fmla="*/ 114 w 322"/>
                <a:gd name="T33" fmla="*/ 616 h 636"/>
                <a:gd name="T34" fmla="*/ 61 w 322"/>
                <a:gd name="T35" fmla="*/ 630 h 636"/>
                <a:gd name="T36" fmla="*/ 4 w 322"/>
                <a:gd name="T37" fmla="*/ 636 h 636"/>
                <a:gd name="T38" fmla="*/ 0 w 322"/>
                <a:gd name="T39" fmla="*/ 636 h 636"/>
                <a:gd name="T40" fmla="*/ 0 w 322"/>
                <a:gd name="T41" fmla="*/ 538 h 636"/>
                <a:gd name="T42" fmla="*/ 4 w 322"/>
                <a:gd name="T43" fmla="*/ 538 h 636"/>
                <a:gd name="T44" fmla="*/ 55 w 322"/>
                <a:gd name="T45" fmla="*/ 532 h 636"/>
                <a:gd name="T46" fmla="*/ 100 w 322"/>
                <a:gd name="T47" fmla="*/ 516 h 636"/>
                <a:gd name="T48" fmla="*/ 141 w 322"/>
                <a:gd name="T49" fmla="*/ 490 h 636"/>
                <a:gd name="T50" fmla="*/ 177 w 322"/>
                <a:gd name="T51" fmla="*/ 455 h 636"/>
                <a:gd name="T52" fmla="*/ 202 w 322"/>
                <a:gd name="T53" fmla="*/ 414 h 636"/>
                <a:gd name="T54" fmla="*/ 218 w 322"/>
                <a:gd name="T55" fmla="*/ 369 h 636"/>
                <a:gd name="T56" fmla="*/ 224 w 322"/>
                <a:gd name="T57" fmla="*/ 318 h 636"/>
                <a:gd name="T58" fmla="*/ 218 w 322"/>
                <a:gd name="T59" fmla="*/ 267 h 636"/>
                <a:gd name="T60" fmla="*/ 202 w 322"/>
                <a:gd name="T61" fmla="*/ 221 h 636"/>
                <a:gd name="T62" fmla="*/ 177 w 322"/>
                <a:gd name="T63" fmla="*/ 180 h 636"/>
                <a:gd name="T64" fmla="*/ 141 w 322"/>
                <a:gd name="T65" fmla="*/ 145 h 636"/>
                <a:gd name="T66" fmla="*/ 100 w 322"/>
                <a:gd name="T67" fmla="*/ 119 h 636"/>
                <a:gd name="T68" fmla="*/ 55 w 322"/>
                <a:gd name="T69" fmla="*/ 104 h 636"/>
                <a:gd name="T70" fmla="*/ 4 w 322"/>
                <a:gd name="T71" fmla="*/ 98 h 636"/>
                <a:gd name="T72" fmla="*/ 0 w 322"/>
                <a:gd name="T73" fmla="*/ 98 h 636"/>
                <a:gd name="T74" fmla="*/ 0 w 322"/>
                <a:gd name="T75" fmla="*/ 0 h 636"/>
                <a:gd name="T76" fmla="*/ 2 w 322"/>
                <a:gd name="T77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2" h="636">
                  <a:moveTo>
                    <a:pt x="2" y="0"/>
                  </a:moveTo>
                  <a:lnTo>
                    <a:pt x="61" y="5"/>
                  </a:lnTo>
                  <a:lnTo>
                    <a:pt x="114" y="19"/>
                  </a:lnTo>
                  <a:lnTo>
                    <a:pt x="165" y="43"/>
                  </a:lnTo>
                  <a:lnTo>
                    <a:pt x="208" y="74"/>
                  </a:lnTo>
                  <a:lnTo>
                    <a:pt x="247" y="113"/>
                  </a:lnTo>
                  <a:lnTo>
                    <a:pt x="279" y="157"/>
                  </a:lnTo>
                  <a:lnTo>
                    <a:pt x="302" y="208"/>
                  </a:lnTo>
                  <a:lnTo>
                    <a:pt x="316" y="261"/>
                  </a:lnTo>
                  <a:lnTo>
                    <a:pt x="322" y="318"/>
                  </a:lnTo>
                  <a:lnTo>
                    <a:pt x="316" y="375"/>
                  </a:lnTo>
                  <a:lnTo>
                    <a:pt x="302" y="428"/>
                  </a:lnTo>
                  <a:lnTo>
                    <a:pt x="279" y="479"/>
                  </a:lnTo>
                  <a:lnTo>
                    <a:pt x="247" y="522"/>
                  </a:lnTo>
                  <a:lnTo>
                    <a:pt x="208" y="561"/>
                  </a:lnTo>
                  <a:lnTo>
                    <a:pt x="165" y="593"/>
                  </a:lnTo>
                  <a:lnTo>
                    <a:pt x="114" y="616"/>
                  </a:lnTo>
                  <a:lnTo>
                    <a:pt x="61" y="630"/>
                  </a:lnTo>
                  <a:lnTo>
                    <a:pt x="4" y="636"/>
                  </a:lnTo>
                  <a:lnTo>
                    <a:pt x="0" y="636"/>
                  </a:lnTo>
                  <a:lnTo>
                    <a:pt x="0" y="538"/>
                  </a:lnTo>
                  <a:lnTo>
                    <a:pt x="4" y="538"/>
                  </a:lnTo>
                  <a:lnTo>
                    <a:pt x="55" y="532"/>
                  </a:lnTo>
                  <a:lnTo>
                    <a:pt x="100" y="516"/>
                  </a:lnTo>
                  <a:lnTo>
                    <a:pt x="141" y="490"/>
                  </a:lnTo>
                  <a:lnTo>
                    <a:pt x="177" y="455"/>
                  </a:lnTo>
                  <a:lnTo>
                    <a:pt x="202" y="414"/>
                  </a:lnTo>
                  <a:lnTo>
                    <a:pt x="218" y="369"/>
                  </a:lnTo>
                  <a:lnTo>
                    <a:pt x="224" y="318"/>
                  </a:lnTo>
                  <a:lnTo>
                    <a:pt x="218" y="267"/>
                  </a:lnTo>
                  <a:lnTo>
                    <a:pt x="202" y="221"/>
                  </a:lnTo>
                  <a:lnTo>
                    <a:pt x="177" y="180"/>
                  </a:lnTo>
                  <a:lnTo>
                    <a:pt x="141" y="145"/>
                  </a:lnTo>
                  <a:lnTo>
                    <a:pt x="100" y="119"/>
                  </a:lnTo>
                  <a:lnTo>
                    <a:pt x="55" y="10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auto">
            <a:xfrm>
              <a:off x="1686299" y="1444601"/>
              <a:ext cx="177800" cy="349250"/>
            </a:xfrm>
            <a:custGeom>
              <a:avLst/>
              <a:gdLst>
                <a:gd name="T0" fmla="*/ 4 w 224"/>
                <a:gd name="T1" fmla="*/ 0 h 440"/>
                <a:gd name="T2" fmla="*/ 55 w 224"/>
                <a:gd name="T3" fmla="*/ 6 h 440"/>
                <a:gd name="T4" fmla="*/ 100 w 224"/>
                <a:gd name="T5" fmla="*/ 21 h 440"/>
                <a:gd name="T6" fmla="*/ 141 w 224"/>
                <a:gd name="T7" fmla="*/ 47 h 440"/>
                <a:gd name="T8" fmla="*/ 177 w 224"/>
                <a:gd name="T9" fmla="*/ 82 h 440"/>
                <a:gd name="T10" fmla="*/ 202 w 224"/>
                <a:gd name="T11" fmla="*/ 123 h 440"/>
                <a:gd name="T12" fmla="*/ 218 w 224"/>
                <a:gd name="T13" fmla="*/ 169 h 440"/>
                <a:gd name="T14" fmla="*/ 224 w 224"/>
                <a:gd name="T15" fmla="*/ 220 h 440"/>
                <a:gd name="T16" fmla="*/ 218 w 224"/>
                <a:gd name="T17" fmla="*/ 271 h 440"/>
                <a:gd name="T18" fmla="*/ 202 w 224"/>
                <a:gd name="T19" fmla="*/ 316 h 440"/>
                <a:gd name="T20" fmla="*/ 177 w 224"/>
                <a:gd name="T21" fmla="*/ 357 h 440"/>
                <a:gd name="T22" fmla="*/ 141 w 224"/>
                <a:gd name="T23" fmla="*/ 392 h 440"/>
                <a:gd name="T24" fmla="*/ 100 w 224"/>
                <a:gd name="T25" fmla="*/ 418 h 440"/>
                <a:gd name="T26" fmla="*/ 55 w 224"/>
                <a:gd name="T27" fmla="*/ 434 h 440"/>
                <a:gd name="T28" fmla="*/ 4 w 224"/>
                <a:gd name="T29" fmla="*/ 440 h 440"/>
                <a:gd name="T30" fmla="*/ 0 w 224"/>
                <a:gd name="T31" fmla="*/ 440 h 440"/>
                <a:gd name="T32" fmla="*/ 0 w 224"/>
                <a:gd name="T33" fmla="*/ 0 h 440"/>
                <a:gd name="T34" fmla="*/ 4 w 224"/>
                <a:gd name="T3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440">
                  <a:moveTo>
                    <a:pt x="4" y="0"/>
                  </a:moveTo>
                  <a:lnTo>
                    <a:pt x="55" y="6"/>
                  </a:lnTo>
                  <a:lnTo>
                    <a:pt x="100" y="21"/>
                  </a:lnTo>
                  <a:lnTo>
                    <a:pt x="141" y="47"/>
                  </a:lnTo>
                  <a:lnTo>
                    <a:pt x="177" y="82"/>
                  </a:lnTo>
                  <a:lnTo>
                    <a:pt x="202" y="123"/>
                  </a:lnTo>
                  <a:lnTo>
                    <a:pt x="218" y="169"/>
                  </a:lnTo>
                  <a:lnTo>
                    <a:pt x="224" y="220"/>
                  </a:lnTo>
                  <a:lnTo>
                    <a:pt x="218" y="271"/>
                  </a:lnTo>
                  <a:lnTo>
                    <a:pt x="202" y="316"/>
                  </a:lnTo>
                  <a:lnTo>
                    <a:pt x="177" y="357"/>
                  </a:lnTo>
                  <a:lnTo>
                    <a:pt x="141" y="392"/>
                  </a:lnTo>
                  <a:lnTo>
                    <a:pt x="100" y="418"/>
                  </a:lnTo>
                  <a:lnTo>
                    <a:pt x="55" y="434"/>
                  </a:lnTo>
                  <a:lnTo>
                    <a:pt x="4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8" tIns="17144" rIns="34288" bIns="17144" numCol="1" anchor="t" anchorCtr="0" compatLnSpc="1">
              <a:prstTxWarp prst="textNoShape">
                <a:avLst/>
              </a:prstTxWarp>
            </a:bodyPr>
            <a:lstStyle/>
            <a:p>
              <a:pPr defTabSz="906218" fontAlgn="auto">
                <a:spcBef>
                  <a:spcPts val="0"/>
                </a:spcBef>
                <a:spcAft>
                  <a:spcPts val="0"/>
                </a:spcAft>
              </a:pPr>
              <a:endParaRPr lang="es-SV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26 Rectángulo redondeado"/>
          <p:cNvSpPr>
            <a:spLocks noChangeAspect="1"/>
          </p:cNvSpPr>
          <p:nvPr/>
        </p:nvSpPr>
        <p:spPr>
          <a:xfrm>
            <a:off x="5675644" y="9830394"/>
            <a:ext cx="524483" cy="331921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48" name="26 Rectángulo redondeado"/>
          <p:cNvSpPr>
            <a:spLocks noChangeAspect="1"/>
          </p:cNvSpPr>
          <p:nvPr/>
        </p:nvSpPr>
        <p:spPr>
          <a:xfrm>
            <a:off x="8572036" y="8036844"/>
            <a:ext cx="394823" cy="249865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49" name="26 Rectángulo redondeado"/>
          <p:cNvSpPr>
            <a:spLocks noChangeAspect="1"/>
          </p:cNvSpPr>
          <p:nvPr/>
        </p:nvSpPr>
        <p:spPr>
          <a:xfrm>
            <a:off x="4542962" y="8793092"/>
            <a:ext cx="674070" cy="426588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0" name="26 Rectángulo redondeado"/>
          <p:cNvSpPr>
            <a:spLocks noChangeAspect="1"/>
          </p:cNvSpPr>
          <p:nvPr/>
        </p:nvSpPr>
        <p:spPr>
          <a:xfrm>
            <a:off x="8190471" y="8433990"/>
            <a:ext cx="468448" cy="296459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1" name="26 Rectángulo redondeado"/>
          <p:cNvSpPr>
            <a:spLocks noChangeAspect="1"/>
          </p:cNvSpPr>
          <p:nvPr/>
        </p:nvSpPr>
        <p:spPr>
          <a:xfrm>
            <a:off x="7336162" y="10384352"/>
            <a:ext cx="394823" cy="249865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2" name="26 Rectángulo redondeado"/>
          <p:cNvSpPr>
            <a:spLocks noChangeAspect="1"/>
          </p:cNvSpPr>
          <p:nvPr/>
        </p:nvSpPr>
        <p:spPr>
          <a:xfrm>
            <a:off x="5922520" y="6957078"/>
            <a:ext cx="524483" cy="331921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3" name="26 Rectángulo redondeado"/>
          <p:cNvSpPr>
            <a:spLocks noChangeAspect="1"/>
          </p:cNvSpPr>
          <p:nvPr/>
        </p:nvSpPr>
        <p:spPr>
          <a:xfrm>
            <a:off x="5009567" y="7860122"/>
            <a:ext cx="674070" cy="426588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5" name="26 Rectángulo redondeado"/>
          <p:cNvSpPr>
            <a:spLocks noChangeAspect="1"/>
          </p:cNvSpPr>
          <p:nvPr/>
        </p:nvSpPr>
        <p:spPr>
          <a:xfrm>
            <a:off x="6769286" y="8983397"/>
            <a:ext cx="394823" cy="249865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56" name="26 Rectángulo redondeado"/>
          <p:cNvSpPr>
            <a:spLocks noChangeAspect="1"/>
          </p:cNvSpPr>
          <p:nvPr/>
        </p:nvSpPr>
        <p:spPr>
          <a:xfrm>
            <a:off x="7407130" y="9285417"/>
            <a:ext cx="861142" cy="544976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62" name="26 Rectángulo redondeado"/>
          <p:cNvSpPr>
            <a:spLocks noChangeAspect="1"/>
          </p:cNvSpPr>
          <p:nvPr/>
        </p:nvSpPr>
        <p:spPr>
          <a:xfrm>
            <a:off x="8619517" y="10614536"/>
            <a:ext cx="524483" cy="331921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63" name="26 Rectángulo redondeado"/>
          <p:cNvSpPr>
            <a:spLocks noChangeAspect="1"/>
          </p:cNvSpPr>
          <p:nvPr/>
        </p:nvSpPr>
        <p:spPr>
          <a:xfrm>
            <a:off x="5346602" y="10976807"/>
            <a:ext cx="674070" cy="426588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93000">
                <a:srgbClr val="CBE8E7">
                  <a:alpha val="7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FFFFFF"/>
              </a:solidFill>
            </a:endParaRPr>
          </a:p>
        </p:txBody>
      </p:sp>
      <p:sp>
        <p:nvSpPr>
          <p:cNvPr id="66" name="4 Elipse"/>
          <p:cNvSpPr>
            <a:spLocks noChangeAspect="1"/>
          </p:cNvSpPr>
          <p:nvPr/>
        </p:nvSpPr>
        <p:spPr bwMode="auto">
          <a:xfrm>
            <a:off x="572441" y="3938795"/>
            <a:ext cx="266847" cy="266847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sz="1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8" name="27 Elipse"/>
          <p:cNvSpPr>
            <a:spLocks noChangeAspect="1"/>
          </p:cNvSpPr>
          <p:nvPr/>
        </p:nvSpPr>
        <p:spPr bwMode="auto">
          <a:xfrm>
            <a:off x="572441" y="4264941"/>
            <a:ext cx="266847" cy="266847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sz="1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0" name="29 Elipse"/>
          <p:cNvSpPr>
            <a:spLocks noChangeAspect="1"/>
          </p:cNvSpPr>
          <p:nvPr/>
        </p:nvSpPr>
        <p:spPr bwMode="auto">
          <a:xfrm>
            <a:off x="572441" y="4591088"/>
            <a:ext cx="266847" cy="266847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1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2" name="29 Elipse"/>
          <p:cNvSpPr>
            <a:spLocks noChangeAspect="1"/>
          </p:cNvSpPr>
          <p:nvPr/>
        </p:nvSpPr>
        <p:spPr bwMode="auto">
          <a:xfrm>
            <a:off x="572441" y="4917234"/>
            <a:ext cx="266847" cy="266847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sz="1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95536" y="260621"/>
            <a:ext cx="7215238" cy="571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IE" b="1" dirty="0">
                <a:solidFill>
                  <a:srgbClr val="005696"/>
                </a:solidFill>
              </a:rPr>
              <a:t>Patient Empowerment Campaign</a:t>
            </a:r>
            <a:endParaRPr lang="fr-FR" dirty="0">
              <a:latin typeface="+mj-lt"/>
            </a:endParaRPr>
          </a:p>
        </p:txBody>
      </p:sp>
      <p:sp>
        <p:nvSpPr>
          <p:cNvPr id="79" name="Text Placeholder 1"/>
          <p:cNvSpPr txBox="1">
            <a:spLocks/>
          </p:cNvSpPr>
          <p:nvPr/>
        </p:nvSpPr>
        <p:spPr>
          <a:xfrm>
            <a:off x="467544" y="1701613"/>
            <a:ext cx="7722927" cy="4536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/>
              <a:t>What were our objectives?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1100" b="1" dirty="0"/>
          </a:p>
          <a:p>
            <a:pPr fontAlgn="auto">
              <a:spcAft>
                <a:spcPts val="0"/>
              </a:spcAft>
            </a:pPr>
            <a:r>
              <a:rPr lang="en-GB" sz="2400" dirty="0"/>
              <a:t>Raise awareness of PE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/>
              <a:t>What is Patient Empowerment?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/>
              <a:t>Critical role of patients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/>
              <a:t>Collective patients’ involvement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sz="1200" dirty="0"/>
          </a:p>
          <a:p>
            <a:pPr fontAlgn="auto">
              <a:spcAft>
                <a:spcPts val="0"/>
              </a:spcAft>
            </a:pPr>
            <a:r>
              <a:rPr lang="en-GB" sz="2400" dirty="0"/>
              <a:t>To call for an EU Strategy on Patient Empowerment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/>
              <a:t>Advocate for integration at all levels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/>
              <a:t>Share good practices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/>
              <a:t>Propose concrete actions</a:t>
            </a:r>
          </a:p>
          <a:p>
            <a:pPr lvl="1" fontAlgn="auto">
              <a:spcAft>
                <a:spcPts val="0"/>
              </a:spcAft>
            </a:pPr>
            <a:endParaRPr lang="en-GB" sz="1050" b="1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dirty="0"/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467544" y="1196752"/>
            <a:ext cx="8064896" cy="43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2400" dirty="0">
                <a:solidFill>
                  <a:srgbClr val="0073B6"/>
                </a:solidFill>
              </a:rPr>
              <a:t>Launched in May 2015</a:t>
            </a:r>
          </a:p>
        </p:txBody>
      </p:sp>
    </p:spTree>
    <p:extLst>
      <p:ext uri="{BB962C8B-B14F-4D97-AF65-F5344CB8AC3E}">
        <p14:creationId xmlns:p14="http://schemas.microsoft.com/office/powerpoint/2010/main" val="18909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repeatCount="indefinite" decel="31579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decel="31579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decel="31579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decel="31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decel="31579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0" presetClass="path" presetSubtype="0" repeatCount="indefinite" decel="10000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9.25926E-7 L 6.6875E-5 0.03935 L -6.3125E-5 -0.00046 " pathEditMode="relative" rAng="0" ptsTypes="FFF">
                                      <p:cBhvr>
                                        <p:cTn id="8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0" presetClass="path" presetSubtype="0" repeatCount="indefinite" decel="10000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9.25926E-7 L 6.6875E-5 0.03935 L -6.3125E-5 -0.00046 " pathEditMode="relative" rAng="0" ptsTypes="FFF">
                                      <p:cBhvr>
                                        <p:cTn id="8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2" presetClass="entr" presetSubtype="1" repeatCount="indefinite" decel="31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repeatCount="indefinite" decel="27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repeatCount="indefinite" decel="2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repeatCount="indefinite" decel="27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repeatCount="indefinite" decel="2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repeatCount="indefinite" decel="27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repeatCount="indefinite" decel="2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repeatCount="indefinite" decel="2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repeatCount="indefinite" decel="2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repeatCount="indefinite" decel="2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repeatCount="indefinite" decel="27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3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74" grpId="0" animBg="1"/>
      <p:bldP spid="75" grpId="0" animBg="1"/>
      <p:bldP spid="76" grpId="0" animBg="1"/>
      <p:bldP spid="77" grpId="0" animBg="1"/>
      <p:bldP spid="4" grpId="0" animBg="1"/>
      <p:bldP spid="5" grpId="0" animBg="1"/>
      <p:bldP spid="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62" grpId="0" animBg="1"/>
      <p:bldP spid="63" grpId="0" animBg="1"/>
      <p:bldP spid="66" grpId="0" animBg="1"/>
      <p:bldP spid="68" grpId="0" animBg="1"/>
      <p:bldP spid="70" grpId="0" animBg="1"/>
      <p:bldP spid="72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campaign was presented at </a:t>
            </a:r>
            <a:r>
              <a:rPr lang="en-GB" b="1" dirty="0">
                <a:solidFill>
                  <a:srgbClr val="005696"/>
                </a:solidFill>
              </a:rPr>
              <a:t>32 events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 </a:t>
            </a:r>
            <a:r>
              <a:rPr lang="en-GB" b="1" dirty="0">
                <a:solidFill>
                  <a:srgbClr val="005696"/>
                </a:solidFill>
              </a:rPr>
              <a:t>11 countries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EPF and supporters of the campaign helped raise awareness of the campaign with publications in different media. In total, the EPF campaign was mentioned in </a:t>
            </a:r>
            <a:r>
              <a:rPr lang="en-GB" b="1" dirty="0">
                <a:solidFill>
                  <a:srgbClr val="005696"/>
                </a:solidFill>
              </a:rPr>
              <a:t>35 articles/publications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Outputs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Campaign reach out</a:t>
            </a:r>
          </a:p>
        </p:txBody>
      </p:sp>
    </p:spTree>
    <p:extLst>
      <p:ext uri="{BB962C8B-B14F-4D97-AF65-F5344CB8AC3E}">
        <p14:creationId xmlns:p14="http://schemas.microsoft.com/office/powerpoint/2010/main" val="10255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96" y="1744731"/>
            <a:ext cx="3209686" cy="1808787"/>
          </a:xfrm>
          <a:prstGeom prst="rect">
            <a:avLst/>
          </a:prstGeom>
        </p:spPr>
      </p:pic>
      <p:sp>
        <p:nvSpPr>
          <p:cNvPr id="25" name="25 Rectángulo"/>
          <p:cNvSpPr/>
          <p:nvPr/>
        </p:nvSpPr>
        <p:spPr bwMode="auto">
          <a:xfrm>
            <a:off x="0" y="857120"/>
            <a:ext cx="5635174" cy="5143761"/>
          </a:xfrm>
          <a:custGeom>
            <a:avLst/>
            <a:gdLst>
              <a:gd name="connsiteX0" fmla="*/ 0 w 12192793"/>
              <a:gd name="connsiteY0" fmla="*/ 0 h 13717588"/>
              <a:gd name="connsiteX1" fmla="*/ 12192793 w 12192793"/>
              <a:gd name="connsiteY1" fmla="*/ 0 h 13717588"/>
              <a:gd name="connsiteX2" fmla="*/ 12192793 w 12192793"/>
              <a:gd name="connsiteY2" fmla="*/ 13717588 h 13717588"/>
              <a:gd name="connsiteX3" fmla="*/ 0 w 12192793"/>
              <a:gd name="connsiteY3" fmla="*/ 13717588 h 13717588"/>
              <a:gd name="connsiteX4" fmla="*/ 0 w 12192793"/>
              <a:gd name="connsiteY4" fmla="*/ 0 h 13717588"/>
              <a:gd name="connsiteX0" fmla="*/ 0 w 12192793"/>
              <a:gd name="connsiteY0" fmla="*/ 0 h 13717588"/>
              <a:gd name="connsiteX1" fmla="*/ 12192793 w 12192793"/>
              <a:gd name="connsiteY1" fmla="*/ 0 h 13717588"/>
              <a:gd name="connsiteX2" fmla="*/ 6030532 w 12192793"/>
              <a:gd name="connsiteY2" fmla="*/ 13717588 h 13717588"/>
              <a:gd name="connsiteX3" fmla="*/ 0 w 12192793"/>
              <a:gd name="connsiteY3" fmla="*/ 13717588 h 13717588"/>
              <a:gd name="connsiteX4" fmla="*/ 0 w 12192793"/>
              <a:gd name="connsiteY4" fmla="*/ 0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793" h="13717588">
                <a:moveTo>
                  <a:pt x="0" y="0"/>
                </a:moveTo>
                <a:lnTo>
                  <a:pt x="12192793" y="0"/>
                </a:lnTo>
                <a:lnTo>
                  <a:pt x="6030532" y="13717588"/>
                </a:lnTo>
                <a:lnTo>
                  <a:pt x="0" y="137175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906218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4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6E29-4ECD-4C2B-B26A-7C34C1F3AF5F}" type="slidenum">
              <a:rPr smtClean="0">
                <a:solidFill>
                  <a:srgbClr val="1F1F1F"/>
                </a:solidFill>
              </a:rPr>
              <a:pPr/>
              <a:t>4</a:t>
            </a:fld>
            <a:endParaRPr>
              <a:solidFill>
                <a:srgbClr val="1F1F1F"/>
              </a:solidFill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5072918" y="2432439"/>
            <a:ext cx="1422807" cy="608590"/>
          </a:xfrm>
          <a:prstGeom prst="rect">
            <a:avLst/>
          </a:prstGeom>
        </p:spPr>
        <p:txBody>
          <a:bodyPr wrap="square" lIns="90639" tIns="45320" rIns="90639" bIns="45320">
            <a:spAutoFit/>
          </a:bodyPr>
          <a:lstStyle/>
          <a:p>
            <a:pPr defTabSz="90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1F1F1F"/>
                </a:solidFill>
                <a:latin typeface="Calibri" panose="020F0502020204030204" pitchFamily="34" charset="0"/>
                <a:ea typeface="Open Sans Condensed" panose="020B0604020202020204" charset="0"/>
                <a:cs typeface="Open Sans Condensed" panose="020B0604020202020204" charset="0"/>
              </a:rPr>
              <a:t>205 </a:t>
            </a:r>
            <a:r>
              <a:rPr lang="en-GB" sz="1400" dirty="0">
                <a:solidFill>
                  <a:srgbClr val="1F1F1F"/>
                </a:solidFill>
                <a:latin typeface="Calibri" panose="020F0502020204030204" pitchFamily="34" charset="0"/>
                <a:ea typeface="Open Sans Condensed" panose="020B0604020202020204" charset="0"/>
                <a:cs typeface="Open Sans Condensed" panose="020B0604020202020204" charset="0"/>
              </a:rPr>
              <a:t>pledge supporters</a:t>
            </a:r>
            <a:endParaRPr lang="es-ES" sz="1400" dirty="0">
              <a:solidFill>
                <a:srgbClr val="575757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5072918" y="3616742"/>
            <a:ext cx="1422814" cy="867122"/>
          </a:xfrm>
          <a:prstGeom prst="rect">
            <a:avLst/>
          </a:prstGeom>
        </p:spPr>
        <p:txBody>
          <a:bodyPr wrap="square" lIns="90639" tIns="45320" rIns="90639" bIns="45320">
            <a:spAutoFit/>
          </a:bodyPr>
          <a:lstStyle/>
          <a:p>
            <a:pPr defTabSz="90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1F1F1F"/>
                </a:solidFill>
                <a:latin typeface="Calibri" panose="020F0502020204030204" pitchFamily="34" charset="0"/>
                <a:ea typeface="Open Sans Condensed" panose="020B0604020202020204" charset="0"/>
                <a:cs typeface="Open Sans Condensed" panose="020B0604020202020204" charset="0"/>
              </a:rPr>
              <a:t>1,992 </a:t>
            </a:r>
            <a:r>
              <a:rPr lang="en-GB" sz="1400" dirty="0">
                <a:solidFill>
                  <a:srgbClr val="1F1F1F"/>
                </a:solidFill>
                <a:latin typeface="Calibri" panose="020F0502020204030204" pitchFamily="34" charset="0"/>
                <a:ea typeface="Open Sans Condensed" panose="020B0604020202020204" charset="0"/>
                <a:cs typeface="Open Sans Condensed" panose="020B0604020202020204" charset="0"/>
              </a:rPr>
              <a:t>tweets from 563 handles</a:t>
            </a:r>
            <a:endParaRPr lang="es-ES" sz="1400" dirty="0">
              <a:solidFill>
                <a:srgbClr val="575757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1"/>
          <p:cNvSpPr/>
          <p:nvPr/>
        </p:nvSpPr>
        <p:spPr>
          <a:xfrm>
            <a:off x="7289000" y="2432439"/>
            <a:ext cx="1422814" cy="867122"/>
          </a:xfrm>
          <a:prstGeom prst="rect">
            <a:avLst/>
          </a:prstGeom>
        </p:spPr>
        <p:txBody>
          <a:bodyPr wrap="square" lIns="90639" tIns="45320" rIns="90639" bIns="45320">
            <a:spAutoFit/>
          </a:bodyPr>
          <a:lstStyle/>
          <a:p>
            <a:pPr defTabSz="90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1F1F1F"/>
                </a:solidFill>
                <a:latin typeface="Calibri" panose="020F0502020204030204" pitchFamily="34" charset="0"/>
                <a:ea typeface="Open Sans Condensed" panose="020B0604020202020204" charset="0"/>
                <a:cs typeface="Open Sans Condensed" panose="020B0604020202020204" charset="0"/>
              </a:rPr>
              <a:t>37.368 views </a:t>
            </a:r>
            <a:r>
              <a:rPr lang="en-GB" sz="1400" dirty="0">
                <a:solidFill>
                  <a:srgbClr val="1F1F1F"/>
                </a:solidFill>
                <a:latin typeface="Calibri" panose="020F0502020204030204" pitchFamily="34" charset="0"/>
                <a:ea typeface="Open Sans Condensed" panose="020B0604020202020204" charset="0"/>
                <a:cs typeface="Open Sans Condensed" panose="020B0604020202020204" charset="0"/>
              </a:rPr>
              <a:t>in total for 8 campaign videos</a:t>
            </a:r>
            <a:endParaRPr lang="es-ES" sz="1400" dirty="0">
              <a:solidFill>
                <a:srgbClr val="575757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1"/>
          <p:cNvSpPr/>
          <p:nvPr/>
        </p:nvSpPr>
        <p:spPr>
          <a:xfrm>
            <a:off x="7289000" y="3616742"/>
            <a:ext cx="1422814" cy="867122"/>
          </a:xfrm>
          <a:prstGeom prst="rect">
            <a:avLst/>
          </a:prstGeom>
        </p:spPr>
        <p:txBody>
          <a:bodyPr wrap="square" lIns="90639" tIns="45320" rIns="90639" bIns="45320">
            <a:spAutoFit/>
          </a:bodyPr>
          <a:lstStyle/>
          <a:p>
            <a:pPr defTabSz="90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1F1F1F"/>
                </a:solidFill>
                <a:latin typeface="Calibri" panose="020F0502020204030204" pitchFamily="34" charset="0"/>
              </a:rPr>
              <a:t>Leaflet available </a:t>
            </a:r>
            <a:r>
              <a:rPr lang="en-GB" sz="1400">
                <a:solidFill>
                  <a:srgbClr val="1F1F1F"/>
                </a:solidFill>
                <a:latin typeface="Calibri" panose="020F0502020204030204" pitchFamily="34" charset="0"/>
              </a:rPr>
              <a:t>in </a:t>
            </a:r>
            <a:r>
              <a:rPr lang="en-GB" sz="1400" b="1" smtClean="0">
                <a:solidFill>
                  <a:srgbClr val="1F1F1F"/>
                </a:solidFill>
                <a:latin typeface="Calibri" panose="020F0502020204030204" pitchFamily="34" charset="0"/>
              </a:rPr>
              <a:t>18 </a:t>
            </a:r>
            <a:r>
              <a:rPr lang="en-GB" sz="1400" b="1" dirty="0">
                <a:solidFill>
                  <a:srgbClr val="1F1F1F"/>
                </a:solidFill>
                <a:latin typeface="Calibri" panose="020F0502020204030204" pitchFamily="34" charset="0"/>
              </a:rPr>
              <a:t>different languages</a:t>
            </a:r>
            <a:endParaRPr lang="es-ES" sz="1400" b="1" dirty="0">
              <a:solidFill>
                <a:srgbClr val="575757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92" y="1963177"/>
            <a:ext cx="2002560" cy="1247667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The campaign in numbers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61" y="2432439"/>
            <a:ext cx="1431530" cy="1638946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76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0" y="2620221"/>
            <a:ext cx="923902" cy="1246118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055" y="3053356"/>
            <a:ext cx="703600" cy="1414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15" y="3277783"/>
            <a:ext cx="590879" cy="8642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5590" y="4691247"/>
            <a:ext cx="356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itchFamily="34" charset="0"/>
              </a:rPr>
              <a:t>2,260,962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</a:rPr>
              <a:t> Impressions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1517" y="2520864"/>
            <a:ext cx="675564" cy="675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7462" y="3667950"/>
            <a:ext cx="695456" cy="695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7462" y="2569856"/>
            <a:ext cx="640020" cy="5775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3429" y="3688206"/>
            <a:ext cx="790743" cy="7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Kick-off Conference – May 2015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High-level Policy Roundtable 22/06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Closing Exhibition 29/06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          @</a:t>
            </a:r>
            <a:r>
              <a:rPr lang="en-GB" dirty="0" err="1"/>
              <a:t>eupatientsforum</a:t>
            </a:r>
            <a:endParaRPr lang="en-GB" dirty="0"/>
          </a:p>
          <a:p>
            <a:r>
              <a:rPr lang="en-GB" dirty="0"/>
              <a:t>/</a:t>
            </a:r>
            <a:r>
              <a:rPr lang="en-GB" dirty="0" err="1"/>
              <a:t>EuropeanPatientsForum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99812" y="1140768"/>
            <a:ext cx="5688013" cy="108012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01008"/>
            <a:ext cx="408856" cy="383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23808"/>
            <a:ext cx="408856" cy="3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0524"/>
      </p:ext>
    </p:extLst>
  </p:cSld>
  <p:clrMapOvr>
    <a:masterClrMapping/>
  </p:clrMapOvr>
</p:sld>
</file>

<file path=ppt/theme/theme1.xml><?xml version="1.0" encoding="utf-8"?>
<a:theme xmlns:a="http://schemas.openxmlformats.org/drawingml/2006/main" name="EP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 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template_essai 2</Template>
  <TotalTime>2435</TotalTime>
  <Words>169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Open Sans Condensed</vt:lpstr>
      <vt:lpstr>Open Sans Extrabold</vt:lpstr>
      <vt:lpstr>Rockwell Std</vt:lpstr>
      <vt:lpstr>Source Sans Pro</vt:lpstr>
      <vt:lpstr>EPF Template</vt:lpstr>
      <vt:lpstr>1_Diseño personalizado</vt:lpstr>
      <vt:lpstr>2_Diseño personalizado</vt:lpstr>
      <vt:lpstr>3_Diseño personalizado</vt:lpstr>
      <vt:lpstr>PowerPoint Presentation</vt:lpstr>
      <vt:lpstr>PowerPoint Presentation</vt:lpstr>
      <vt:lpstr>PowerPoint Presentation</vt:lpstr>
      <vt:lpstr>The campaign in numbers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Communications</dc:creator>
  <cp:lastModifiedBy>Sara</cp:lastModifiedBy>
  <cp:revision>209</cp:revision>
  <cp:lastPrinted>2015-11-05T10:57:31Z</cp:lastPrinted>
  <dcterms:created xsi:type="dcterms:W3CDTF">2013-02-26T13:21:20Z</dcterms:created>
  <dcterms:modified xsi:type="dcterms:W3CDTF">2016-06-21T14:46:43Z</dcterms:modified>
</cp:coreProperties>
</file>