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78" r:id="rId2"/>
    <p:sldId id="287" r:id="rId3"/>
    <p:sldId id="288" r:id="rId4"/>
    <p:sldId id="261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97"/>
    <a:srgbClr val="056E8B"/>
    <a:srgbClr val="89E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5770"/>
  </p:normalViewPr>
  <p:slideViewPr>
    <p:cSldViewPr snapToGrid="0">
      <p:cViewPr varScale="1">
        <p:scale>
          <a:sx n="59" d="100"/>
          <a:sy n="59" d="100"/>
        </p:scale>
        <p:origin x="920" y="52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C47DC-E55A-400E-8B6F-33872A07CC6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3848B8D-67D0-48C0-B255-B7C00759A52E}">
      <dgm:prSet phldrT="[Text]"/>
      <dgm:spPr/>
      <dgm:t>
        <a:bodyPr/>
        <a:lstStyle/>
        <a:p>
          <a:endParaRPr lang="en-BE" dirty="0"/>
        </a:p>
      </dgm:t>
    </dgm:pt>
    <dgm:pt modelId="{716A9BC4-AF9E-46D2-8E95-8B1442512B78}" type="sibTrans" cxnId="{C59FDD26-E939-4283-A00B-EFECB5EDDAC9}">
      <dgm:prSet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  <dgm:t>
        <a:bodyPr/>
        <a:lstStyle/>
        <a:p>
          <a:endParaRPr lang="en-BE"/>
        </a:p>
      </dgm:t>
    </dgm:pt>
    <dgm:pt modelId="{4C92FD52-1198-46C5-8EA6-4B35866284E3}" type="parTrans" cxnId="{C59FDD26-E939-4283-A00B-EFECB5EDDAC9}">
      <dgm:prSet/>
      <dgm:spPr/>
      <dgm:t>
        <a:bodyPr/>
        <a:lstStyle/>
        <a:p>
          <a:endParaRPr lang="en-BE"/>
        </a:p>
      </dgm:t>
    </dgm:pt>
    <dgm:pt modelId="{EAFF46B3-5904-4662-9064-B96008089CF0}" type="pres">
      <dgm:prSet presAssocID="{1A3C47DC-E55A-400E-8B6F-33872A07CC66}" presName="Name0" presStyleCnt="0">
        <dgm:presLayoutVars>
          <dgm:chMax val="7"/>
          <dgm:chPref val="7"/>
          <dgm:dir/>
        </dgm:presLayoutVars>
      </dgm:prSet>
      <dgm:spPr/>
    </dgm:pt>
    <dgm:pt modelId="{B161BEE3-FC90-4812-A72D-D0848893D52C}" type="pres">
      <dgm:prSet presAssocID="{1A3C47DC-E55A-400E-8B6F-33872A07CC66}" presName="Name1" presStyleCnt="0"/>
      <dgm:spPr/>
    </dgm:pt>
    <dgm:pt modelId="{054F668F-F3BA-445A-BB82-D8C4A5AC438F}" type="pres">
      <dgm:prSet presAssocID="{716A9BC4-AF9E-46D2-8E95-8B1442512B78}" presName="picture_1" presStyleCnt="0"/>
      <dgm:spPr/>
    </dgm:pt>
    <dgm:pt modelId="{F8133BB1-69E7-44BF-9348-A31D84762339}" type="pres">
      <dgm:prSet presAssocID="{716A9BC4-AF9E-46D2-8E95-8B1442512B78}" presName="pictureRepeatNode" presStyleLbl="alignImgPlace1" presStyleIdx="0" presStyleCnt="1" custScaleX="166873" custScaleY="166809" custLinFactNeighborX="-2352" custLinFactNeighborY="0"/>
      <dgm:spPr/>
    </dgm:pt>
    <dgm:pt modelId="{5C6D2B32-BDC0-4928-A866-777D8C3A6D83}" type="pres">
      <dgm:prSet presAssocID="{33848B8D-67D0-48C0-B255-B7C00759A52E}" presName="text_1" presStyleLbl="node1" presStyleIdx="0" presStyleCnt="0" custLinFactX="32720" custLinFactY="100000" custLinFactNeighborX="100000" custLinFactNeighborY="174839">
        <dgm:presLayoutVars>
          <dgm:bulletEnabled val="1"/>
        </dgm:presLayoutVars>
      </dgm:prSet>
      <dgm:spPr/>
    </dgm:pt>
  </dgm:ptLst>
  <dgm:cxnLst>
    <dgm:cxn modelId="{FDB90201-65A9-4D91-A21E-93F3A16038F3}" type="presOf" srcId="{33848B8D-67D0-48C0-B255-B7C00759A52E}" destId="{5C6D2B32-BDC0-4928-A866-777D8C3A6D83}" srcOrd="0" destOrd="0" presId="urn:microsoft.com/office/officeart/2008/layout/CircularPictureCallout"/>
    <dgm:cxn modelId="{C59FDD26-E939-4283-A00B-EFECB5EDDAC9}" srcId="{1A3C47DC-E55A-400E-8B6F-33872A07CC66}" destId="{33848B8D-67D0-48C0-B255-B7C00759A52E}" srcOrd="0" destOrd="0" parTransId="{4C92FD52-1198-46C5-8EA6-4B35866284E3}" sibTransId="{716A9BC4-AF9E-46D2-8E95-8B1442512B78}"/>
    <dgm:cxn modelId="{E3596E3F-C144-44C8-9186-0B8D0F74C4CB}" type="presOf" srcId="{716A9BC4-AF9E-46D2-8E95-8B1442512B78}" destId="{F8133BB1-69E7-44BF-9348-A31D84762339}" srcOrd="0" destOrd="0" presId="urn:microsoft.com/office/officeart/2008/layout/CircularPictureCallout"/>
    <dgm:cxn modelId="{DDC483C9-6FE5-4686-9381-1C12F3E8EB21}" type="presOf" srcId="{1A3C47DC-E55A-400E-8B6F-33872A07CC66}" destId="{EAFF46B3-5904-4662-9064-B96008089CF0}" srcOrd="0" destOrd="0" presId="urn:microsoft.com/office/officeart/2008/layout/CircularPictureCallout"/>
    <dgm:cxn modelId="{F83B4C64-84EF-4C8A-8462-27DBBAA4CD03}" type="presParOf" srcId="{EAFF46B3-5904-4662-9064-B96008089CF0}" destId="{B161BEE3-FC90-4812-A72D-D0848893D52C}" srcOrd="0" destOrd="0" presId="urn:microsoft.com/office/officeart/2008/layout/CircularPictureCallout"/>
    <dgm:cxn modelId="{B44211B9-DDC4-4B2A-915A-CF82F700F494}" type="presParOf" srcId="{B161BEE3-FC90-4812-A72D-D0848893D52C}" destId="{054F668F-F3BA-445A-BB82-D8C4A5AC438F}" srcOrd="0" destOrd="0" presId="urn:microsoft.com/office/officeart/2008/layout/CircularPictureCallout"/>
    <dgm:cxn modelId="{893C61AD-2562-411B-9D68-73AE9CED7F66}" type="presParOf" srcId="{054F668F-F3BA-445A-BB82-D8C4A5AC438F}" destId="{F8133BB1-69E7-44BF-9348-A31D84762339}" srcOrd="0" destOrd="0" presId="urn:microsoft.com/office/officeart/2008/layout/CircularPictureCallout"/>
    <dgm:cxn modelId="{7D0A485A-637F-46BE-9234-E4724A6C6DCC}" type="presParOf" srcId="{B161BEE3-FC90-4812-A72D-D0848893D52C}" destId="{5C6D2B32-BDC0-4928-A866-777D8C3A6D8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7F3EE-56A5-42CC-ACE6-2ABF0FBDE4E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4F22CC3-169B-4AF9-9826-513E4A8E1D09}">
      <dgm:prSet phldrT="[Text]"/>
      <dgm:spPr/>
      <dgm:t>
        <a:bodyPr/>
        <a:lstStyle/>
        <a:p>
          <a:endParaRPr lang="en-US" dirty="0"/>
        </a:p>
      </dgm:t>
    </dgm:pt>
    <dgm:pt modelId="{DD029F9C-F3DC-43E0-B48B-D1C069F22B24}" type="sibTrans" cxnId="{3F7F1C12-98B2-4A37-8846-CF4D92D2E20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n-BE"/>
        </a:p>
      </dgm:t>
      <dgm:extLst>
        <a:ext uri="{E40237B7-FDA0-4F09-8148-C483321AD2D9}">
          <dgm14:cNvPr xmlns:dgm14="http://schemas.microsoft.com/office/drawing/2010/diagram" id="0" name="" descr="A person wearing a red shirt&#10;&#10;Description automatically generated with low confidence">
            <a:extLst>
              <a:ext uri="{FF2B5EF4-FFF2-40B4-BE49-F238E27FC236}">
                <a16:creationId xmlns:a16="http://schemas.microsoft.com/office/drawing/2014/main" id="{56144A4C-5744-4233-B6E3-9755B137F5CE}"/>
              </a:ext>
            </a:extLst>
          </dgm14:cNvPr>
        </a:ext>
      </dgm:extLst>
    </dgm:pt>
    <dgm:pt modelId="{C02C9632-F0C9-49E0-9A38-F4AD20081B0D}" type="parTrans" cxnId="{3F7F1C12-98B2-4A37-8846-CF4D92D2E20C}">
      <dgm:prSet/>
      <dgm:spPr/>
      <dgm:t>
        <a:bodyPr/>
        <a:lstStyle/>
        <a:p>
          <a:endParaRPr lang="en-BE"/>
        </a:p>
      </dgm:t>
    </dgm:pt>
    <dgm:pt modelId="{61AC5FAD-FD05-4A6B-85A9-F8DF70E468F4}" type="pres">
      <dgm:prSet presAssocID="{AD37F3EE-56A5-42CC-ACE6-2ABF0FBDE4E4}" presName="Name0" presStyleCnt="0">
        <dgm:presLayoutVars>
          <dgm:chMax val="7"/>
          <dgm:chPref val="7"/>
          <dgm:dir/>
        </dgm:presLayoutVars>
      </dgm:prSet>
      <dgm:spPr/>
    </dgm:pt>
    <dgm:pt modelId="{5A75754C-4CF2-43F1-884B-FC51648C45C9}" type="pres">
      <dgm:prSet presAssocID="{AD37F3EE-56A5-42CC-ACE6-2ABF0FBDE4E4}" presName="Name1" presStyleCnt="0"/>
      <dgm:spPr/>
    </dgm:pt>
    <dgm:pt modelId="{9AC406A0-63F8-4ED3-885E-B19882CC0998}" type="pres">
      <dgm:prSet presAssocID="{DD029F9C-F3DC-43E0-B48B-D1C069F22B24}" presName="picture_1" presStyleCnt="0"/>
      <dgm:spPr/>
    </dgm:pt>
    <dgm:pt modelId="{E7D86A1E-17CA-401B-8749-007E9934FCB5}" type="pres">
      <dgm:prSet presAssocID="{DD029F9C-F3DC-43E0-B48B-D1C069F22B24}" presName="pictureRepeatNode" presStyleLbl="alignImgPlace1" presStyleIdx="0" presStyleCnt="1" custScaleX="200000" custScaleY="206875" custLinFactNeighborX="-31840" custLinFactNeighborY="11298"/>
      <dgm:spPr/>
    </dgm:pt>
    <dgm:pt modelId="{CE5CB506-583C-40EA-A48D-CC6C98FBA1F0}" type="pres">
      <dgm:prSet presAssocID="{34F22CC3-169B-4AF9-9826-513E4A8E1D09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5D91111-FDEA-4AD1-9166-2F7A8063C242}" type="presOf" srcId="{AD37F3EE-56A5-42CC-ACE6-2ABF0FBDE4E4}" destId="{61AC5FAD-FD05-4A6B-85A9-F8DF70E468F4}" srcOrd="0" destOrd="0" presId="urn:microsoft.com/office/officeart/2008/layout/CircularPictureCallout"/>
    <dgm:cxn modelId="{3F7F1C12-98B2-4A37-8846-CF4D92D2E20C}" srcId="{AD37F3EE-56A5-42CC-ACE6-2ABF0FBDE4E4}" destId="{34F22CC3-169B-4AF9-9826-513E4A8E1D09}" srcOrd="0" destOrd="0" parTransId="{C02C9632-F0C9-49E0-9A38-F4AD20081B0D}" sibTransId="{DD029F9C-F3DC-43E0-B48B-D1C069F22B24}"/>
    <dgm:cxn modelId="{E15430C9-7340-4BD7-B124-60E17EF52798}" type="presOf" srcId="{DD029F9C-F3DC-43E0-B48B-D1C069F22B24}" destId="{E7D86A1E-17CA-401B-8749-007E9934FCB5}" srcOrd="0" destOrd="0" presId="urn:microsoft.com/office/officeart/2008/layout/CircularPictureCallout"/>
    <dgm:cxn modelId="{4C3BDBFB-AD85-4C85-B02A-E33B8D9B2007}" type="presOf" srcId="{34F22CC3-169B-4AF9-9826-513E4A8E1D09}" destId="{CE5CB506-583C-40EA-A48D-CC6C98FBA1F0}" srcOrd="0" destOrd="0" presId="urn:microsoft.com/office/officeart/2008/layout/CircularPictureCallout"/>
    <dgm:cxn modelId="{856072CD-D82F-4599-87E8-B5C920F552E2}" type="presParOf" srcId="{61AC5FAD-FD05-4A6B-85A9-F8DF70E468F4}" destId="{5A75754C-4CF2-43F1-884B-FC51648C45C9}" srcOrd="0" destOrd="0" presId="urn:microsoft.com/office/officeart/2008/layout/CircularPictureCallout"/>
    <dgm:cxn modelId="{698B65C2-0571-4B0F-86F0-517BA8404F40}" type="presParOf" srcId="{5A75754C-4CF2-43F1-884B-FC51648C45C9}" destId="{9AC406A0-63F8-4ED3-885E-B19882CC0998}" srcOrd="0" destOrd="0" presId="urn:microsoft.com/office/officeart/2008/layout/CircularPictureCallout"/>
    <dgm:cxn modelId="{86D1060F-8A5E-4515-94FC-31743767586F}" type="presParOf" srcId="{9AC406A0-63F8-4ED3-885E-B19882CC0998}" destId="{E7D86A1E-17CA-401B-8749-007E9934FCB5}" srcOrd="0" destOrd="0" presId="urn:microsoft.com/office/officeart/2008/layout/CircularPictureCallout"/>
    <dgm:cxn modelId="{3891D4E5-20D4-41F2-B561-6559D96E1DB5}" type="presParOf" srcId="{5A75754C-4CF2-43F1-884B-FC51648C45C9}" destId="{CE5CB506-583C-40EA-A48D-CC6C98FBA1F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B6534-2B6B-4DC6-BD91-F1D4ECE7833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BB56BAA-C117-41A2-8FBD-640221205379}">
      <dgm:prSet phldrT="[Text]"/>
      <dgm:spPr/>
      <dgm:t>
        <a:bodyPr/>
        <a:lstStyle/>
        <a:p>
          <a:endParaRPr lang="en-BE" dirty="0"/>
        </a:p>
      </dgm:t>
    </dgm:pt>
    <dgm:pt modelId="{7987F108-511F-4051-972C-84177FA82EA2}" type="parTrans" cxnId="{36290119-DC19-4F8C-8E6E-C38250489E80}">
      <dgm:prSet/>
      <dgm:spPr/>
      <dgm:t>
        <a:bodyPr/>
        <a:lstStyle/>
        <a:p>
          <a:endParaRPr lang="en-BE"/>
        </a:p>
      </dgm:t>
    </dgm:pt>
    <dgm:pt modelId="{5B3FEB9D-F96E-4C36-99CC-BAD1788585DD}" type="sibTrans" cxnId="{36290119-DC19-4F8C-8E6E-C38250489E8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BE"/>
        </a:p>
      </dgm:t>
      <dgm:extLst>
        <a:ext uri="{E40237B7-FDA0-4F09-8148-C483321AD2D9}">
          <dgm14:cNvPr xmlns:dgm14="http://schemas.microsoft.com/office/drawing/2010/diagram" id="0" name="" descr="A picture containing person&#10;&#10;Description automatically generated">
            <a:extLst>
              <a:ext uri="{FF2B5EF4-FFF2-40B4-BE49-F238E27FC236}">
                <a16:creationId xmlns:a16="http://schemas.microsoft.com/office/drawing/2014/main" id="{BA98A4B1-D44A-4F1E-B7B7-D691BD164B10}"/>
              </a:ext>
            </a:extLst>
          </dgm14:cNvPr>
        </a:ext>
      </dgm:extLst>
    </dgm:pt>
    <dgm:pt modelId="{0DE2F6EC-8F9A-4FCE-9524-C887D218F513}" type="pres">
      <dgm:prSet presAssocID="{730B6534-2B6B-4DC6-BD91-F1D4ECE7833F}" presName="Name0" presStyleCnt="0">
        <dgm:presLayoutVars>
          <dgm:chMax val="7"/>
          <dgm:chPref val="7"/>
          <dgm:dir/>
        </dgm:presLayoutVars>
      </dgm:prSet>
      <dgm:spPr/>
    </dgm:pt>
    <dgm:pt modelId="{6131FD4C-DC5B-47F0-B46F-F452610B883D}" type="pres">
      <dgm:prSet presAssocID="{730B6534-2B6B-4DC6-BD91-F1D4ECE7833F}" presName="Name1" presStyleCnt="0"/>
      <dgm:spPr/>
    </dgm:pt>
    <dgm:pt modelId="{F43C5AC4-D7BF-41D8-A7B5-7329488D1E82}" type="pres">
      <dgm:prSet presAssocID="{5B3FEB9D-F96E-4C36-99CC-BAD1788585DD}" presName="picture_1" presStyleCnt="0"/>
      <dgm:spPr/>
    </dgm:pt>
    <dgm:pt modelId="{2BB8E9B0-12A3-42D9-BB1D-9C7EC4DFF174}" type="pres">
      <dgm:prSet presAssocID="{5B3FEB9D-F96E-4C36-99CC-BAD1788585DD}" presName="pictureRepeatNode" presStyleLbl="alignImgPlace1" presStyleIdx="0" presStyleCnt="1" custScaleX="113457" custScaleY="111770" custLinFactNeighborX="-3333" custLinFactNeighborY="13797"/>
      <dgm:spPr/>
    </dgm:pt>
    <dgm:pt modelId="{A689F66C-541C-479E-A9CE-5297F7F90ED8}" type="pres">
      <dgm:prSet presAssocID="{6BB56BAA-C117-41A2-8FBD-640221205379}" presName="text_1" presStyleLbl="node1" presStyleIdx="0" presStyleCnt="0">
        <dgm:presLayoutVars>
          <dgm:bulletEnabled val="1"/>
        </dgm:presLayoutVars>
      </dgm:prSet>
      <dgm:spPr/>
    </dgm:pt>
  </dgm:ptLst>
  <dgm:cxnLst>
    <dgm:cxn modelId="{36290119-DC19-4F8C-8E6E-C38250489E80}" srcId="{730B6534-2B6B-4DC6-BD91-F1D4ECE7833F}" destId="{6BB56BAA-C117-41A2-8FBD-640221205379}" srcOrd="0" destOrd="0" parTransId="{7987F108-511F-4051-972C-84177FA82EA2}" sibTransId="{5B3FEB9D-F96E-4C36-99CC-BAD1788585DD}"/>
    <dgm:cxn modelId="{AB235764-6745-4FCD-9297-2F252C4EE0CA}" type="presOf" srcId="{730B6534-2B6B-4DC6-BD91-F1D4ECE7833F}" destId="{0DE2F6EC-8F9A-4FCE-9524-C887D218F513}" srcOrd="0" destOrd="0" presId="urn:microsoft.com/office/officeart/2008/layout/CircularPictureCallout"/>
    <dgm:cxn modelId="{E3AA769B-A8D9-4157-AB34-B7097D083638}" type="presOf" srcId="{5B3FEB9D-F96E-4C36-99CC-BAD1788585DD}" destId="{2BB8E9B0-12A3-42D9-BB1D-9C7EC4DFF174}" srcOrd="0" destOrd="0" presId="urn:microsoft.com/office/officeart/2008/layout/CircularPictureCallout"/>
    <dgm:cxn modelId="{6FF9C7E9-9DF9-4558-9F03-6B82291B4996}" type="presOf" srcId="{6BB56BAA-C117-41A2-8FBD-640221205379}" destId="{A689F66C-541C-479E-A9CE-5297F7F90ED8}" srcOrd="0" destOrd="0" presId="urn:microsoft.com/office/officeart/2008/layout/CircularPictureCallout"/>
    <dgm:cxn modelId="{CDD44726-5429-4BF1-9944-E87ABAF670C7}" type="presParOf" srcId="{0DE2F6EC-8F9A-4FCE-9524-C887D218F513}" destId="{6131FD4C-DC5B-47F0-B46F-F452610B883D}" srcOrd="0" destOrd="0" presId="urn:microsoft.com/office/officeart/2008/layout/CircularPictureCallout"/>
    <dgm:cxn modelId="{33CB03BC-FD36-4953-9C89-1FB02381803A}" type="presParOf" srcId="{6131FD4C-DC5B-47F0-B46F-F452610B883D}" destId="{F43C5AC4-D7BF-41D8-A7B5-7329488D1E82}" srcOrd="0" destOrd="0" presId="urn:microsoft.com/office/officeart/2008/layout/CircularPictureCallout"/>
    <dgm:cxn modelId="{75B2E898-C709-4366-A306-EDC638DC0BAC}" type="presParOf" srcId="{F43C5AC4-D7BF-41D8-A7B5-7329488D1E82}" destId="{2BB8E9B0-12A3-42D9-BB1D-9C7EC4DFF174}" srcOrd="0" destOrd="0" presId="urn:microsoft.com/office/officeart/2008/layout/CircularPictureCallout"/>
    <dgm:cxn modelId="{249FD910-8A43-4800-A7BD-3157E5B1AEF7}" type="presParOf" srcId="{6131FD4C-DC5B-47F0-B46F-F452610B883D}" destId="{A689F66C-541C-479E-A9CE-5297F7F90ED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33BB1-69E7-44BF-9348-A31D84762339}">
      <dsp:nvSpPr>
        <dsp:cNvPr id="0" name=""/>
        <dsp:cNvSpPr/>
      </dsp:nvSpPr>
      <dsp:spPr>
        <a:xfrm>
          <a:off x="153512" y="50096"/>
          <a:ext cx="1802557" cy="180186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D2B32-BDC0-4928-A866-777D8C3A6D83}">
      <dsp:nvSpPr>
        <dsp:cNvPr id="0" name=""/>
        <dsp:cNvSpPr/>
      </dsp:nvSpPr>
      <dsp:spPr>
        <a:xfrm>
          <a:off x="1469068" y="1545593"/>
          <a:ext cx="691326" cy="3564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2500" kern="1200" dirty="0"/>
        </a:p>
      </dsp:txBody>
      <dsp:txXfrm>
        <a:off x="1469068" y="1545593"/>
        <a:ext cx="691326" cy="356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86A1E-17CA-401B-8749-007E9934FCB5}">
      <dsp:nvSpPr>
        <dsp:cNvPr id="0" name=""/>
        <dsp:cNvSpPr/>
      </dsp:nvSpPr>
      <dsp:spPr>
        <a:xfrm>
          <a:off x="0" y="-88422"/>
          <a:ext cx="1805915" cy="18679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CB506-583C-40EA-A48D-CC6C98FBA1F0}">
      <dsp:nvSpPr>
        <dsp:cNvPr id="0" name=""/>
        <dsp:cNvSpPr/>
      </dsp:nvSpPr>
      <dsp:spPr>
        <a:xfrm>
          <a:off x="614011" y="873566"/>
          <a:ext cx="577892" cy="2979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614011" y="873566"/>
        <a:ext cx="577892" cy="297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8E9B0-12A3-42D9-BB1D-9C7EC4DFF174}">
      <dsp:nvSpPr>
        <dsp:cNvPr id="0" name=""/>
        <dsp:cNvSpPr/>
      </dsp:nvSpPr>
      <dsp:spPr>
        <a:xfrm>
          <a:off x="912994" y="607666"/>
          <a:ext cx="2593627" cy="25550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9F66C-541C-479E-A9CE-5297F7F90ED8}">
      <dsp:nvSpPr>
        <dsp:cNvPr id="0" name=""/>
        <dsp:cNvSpPr/>
      </dsp:nvSpPr>
      <dsp:spPr>
        <a:xfrm>
          <a:off x="1554480" y="1652230"/>
          <a:ext cx="1463040" cy="754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5400" kern="1200" dirty="0"/>
        </a:p>
      </dsp:txBody>
      <dsp:txXfrm>
        <a:off x="1554480" y="1652230"/>
        <a:ext cx="1463040" cy="75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7F3B0-6ABF-4D7F-B30D-2DCA0130D7B5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74DC-74D3-4ED0-9508-C9B96C419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74DC-74D3-4ED0-9508-C9B96C4196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8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74DC-74D3-4ED0-9508-C9B96C4196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7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AC6754-4796-CE44-B8C8-99C9C8269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71C296-A261-804B-97C3-11F5CDD639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624" y="691148"/>
            <a:ext cx="6766243" cy="900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Headline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515553-124E-6642-885D-307CE01B9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23" y="2041581"/>
            <a:ext cx="6766243" cy="482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&amp; PLACE/EVENT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63F4B62-7052-C64A-B204-AD303A00A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623" y="3690966"/>
            <a:ext cx="6766243" cy="482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50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10CB3A-8BBE-C640-A05D-5337840C1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E54D620-A1D5-0644-9123-48B9585FE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209" y="1904214"/>
            <a:ext cx="8347402" cy="441174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5C5673-1509-3642-B93D-2A78D1A11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08" y="396030"/>
            <a:ext cx="8347402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E144F63-40E5-2741-8C8C-9FC796A58A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09" y="1102482"/>
            <a:ext cx="834740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00D968-13E4-8A4B-A24E-19BB00916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E8FBDC7-2CBC-794E-ABEB-DFB2CD8C4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6789" y="804270"/>
            <a:ext cx="5118754" cy="54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Follow us on Social Media!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F8CBBB1-67E5-5148-BCB6-28F7B7750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5917" y="1608540"/>
            <a:ext cx="4579625" cy="352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europeanpatientsforum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DFFA225-94EE-914B-90F0-3BEA5B4FDC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5917" y="2152303"/>
            <a:ext cx="4579626" cy="352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eupatientsforum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6BBC6C5-899C-2941-B726-02E30498F0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5917" y="2696067"/>
            <a:ext cx="4579626" cy="3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eupatient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58A442C-197D-D64D-85B6-18A6B9B31A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05917" y="3239830"/>
            <a:ext cx="4579626" cy="3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linkedin.com</a:t>
            </a:r>
            <a:r>
              <a:rPr lang="en-US" dirty="0"/>
              <a:t>/company/</a:t>
            </a:r>
            <a:r>
              <a:rPr lang="en-US" dirty="0" err="1"/>
              <a:t>european</a:t>
            </a:r>
            <a:r>
              <a:rPr lang="en-US" dirty="0"/>
              <a:t>-patients-forum/</a:t>
            </a:r>
            <a:endParaRPr lang="en-GB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363BE5-CAD9-0640-B4A4-5E36235671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5917" y="3788715"/>
            <a:ext cx="4579626" cy="3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anchor.fm</a:t>
            </a:r>
            <a:r>
              <a:rPr lang="en-US" dirty="0"/>
              <a:t>/</a:t>
            </a:r>
            <a:r>
              <a:rPr lang="en-US" dirty="0" err="1"/>
              <a:t>eupatients</a:t>
            </a:r>
            <a:endParaRPr lang="en-GB" dirty="0"/>
          </a:p>
        </p:txBody>
      </p:sp>
      <p:pic>
        <p:nvPicPr>
          <p:cNvPr id="24" name="Immagine 2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973EBD-F290-6142-9007-440675F4F1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95" y="3788715"/>
            <a:ext cx="366665" cy="36666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5A09054-57D2-5048-90B5-D3DB7BB67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95" y="1615264"/>
            <a:ext cx="366665" cy="36666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8AD6B9C-169C-4943-9BD1-5818E4DE78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96" y="2144598"/>
            <a:ext cx="366665" cy="36666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50C60CE5-053C-1045-BF23-6CFC456E04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78" y="3233106"/>
            <a:ext cx="366665" cy="36666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E341D48-11AC-F445-8F88-405F50073B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78" y="2688852"/>
            <a:ext cx="366665" cy="366665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B69A831-633A-B04D-8C4D-D14F2B949F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6788" y="5114107"/>
            <a:ext cx="5127900" cy="465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info@eu-patient.eu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EED5B9-5377-7A4B-8BA6-698081056F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6788" y="5592394"/>
            <a:ext cx="5118754" cy="482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www.eu-patient.eu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0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973801-1CA9-7849-9B13-4B3B992F9E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367" y="440776"/>
            <a:ext cx="6870262" cy="4414252"/>
          </a:xfrm>
        </p:spPr>
        <p:txBody>
          <a:bodyPr/>
          <a:lstStyle/>
          <a:p>
            <a:r>
              <a:rPr lang="it-IT" sz="4600" dirty="0"/>
              <a:t>EPF </a:t>
            </a:r>
            <a:r>
              <a:rPr lang="it-IT" sz="4600" dirty="0" err="1"/>
              <a:t>Members</a:t>
            </a:r>
            <a:r>
              <a:rPr lang="it-IT" sz="4600" dirty="0"/>
              <a:t> Call: Di</a:t>
            </a:r>
            <a:r>
              <a:rPr lang="en-US" sz="4600" b="0" i="0" dirty="0" err="1">
                <a:effectLst/>
                <a:latin typeface="Lato" panose="020F0502020204030203" pitchFamily="34" charset="0"/>
              </a:rPr>
              <a:t>scussion</a:t>
            </a:r>
            <a:r>
              <a:rPr lang="en-US" sz="4600" b="0" i="0" dirty="0">
                <a:effectLst/>
                <a:latin typeface="Lato" panose="020F0502020204030203" pitchFamily="34" charset="0"/>
              </a:rPr>
              <a:t> on common actions to support the patient community during the Ukrainian crisis</a:t>
            </a:r>
            <a:r>
              <a:rPr lang="it-IT" sz="4600" dirty="0"/>
              <a:t>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64DA3FF-FD13-6E4F-B7E4-E1783025BE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366" y="6085113"/>
            <a:ext cx="7011776" cy="684495"/>
          </a:xfrm>
        </p:spPr>
        <p:txBody>
          <a:bodyPr/>
          <a:lstStyle/>
          <a:p>
            <a:r>
              <a:rPr lang="it-IT" sz="2400" dirty="0" err="1"/>
              <a:t>Thursday</a:t>
            </a:r>
            <a:r>
              <a:rPr lang="it-IT" sz="2400" dirty="0"/>
              <a:t>, March 24°, 15:30-17:00 on Zoom</a:t>
            </a:r>
          </a:p>
        </p:txBody>
      </p:sp>
    </p:spTree>
    <p:extLst>
      <p:ext uri="{BB962C8B-B14F-4D97-AF65-F5344CB8AC3E}">
        <p14:creationId xmlns:p14="http://schemas.microsoft.com/office/powerpoint/2010/main" val="4681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5F1E1-5E57-41FD-B786-5E2F11D2AD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4) How can EPF support your </a:t>
            </a:r>
            <a:r>
              <a:rPr lang="en-US" dirty="0" err="1"/>
              <a:t>organisation</a:t>
            </a:r>
            <a:r>
              <a:rPr lang="en-US" dirty="0"/>
              <a:t> in these circumstances?</a:t>
            </a:r>
            <a:endParaRPr lang="en-BE" dirty="0"/>
          </a:p>
        </p:txBody>
      </p:sp>
      <p:pic>
        <p:nvPicPr>
          <p:cNvPr id="5" name="Picture 4" descr="table7735897030.png">
            <a:extLst>
              <a:ext uri="{FF2B5EF4-FFF2-40B4-BE49-F238E27FC236}">
                <a16:creationId xmlns:a16="http://schemas.microsoft.com/office/drawing/2014/main" id="{BA76A768-AFC9-45F6-895A-5FAFF5C8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8" y="2481943"/>
            <a:ext cx="7980003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4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7A872-16A6-4C8B-B061-9D04FA722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Organizing transport of medicines and equipment to families in Ukraine and Russia </a:t>
            </a:r>
          </a:p>
          <a:p>
            <a:r>
              <a:rPr lang="en-US" dirty="0"/>
              <a:t>Supplying medication and medical devices to those in need.</a:t>
            </a:r>
          </a:p>
          <a:p>
            <a:r>
              <a:rPr lang="en-US" dirty="0"/>
              <a:t>Help the Ukrainian refugees to receive a proper treatment in hosting countries.</a:t>
            </a:r>
          </a:p>
          <a:p>
            <a:r>
              <a:rPr lang="en-US" dirty="0"/>
              <a:t>Increase insulin and other medicines supplies to patients in need. Coordinate families to accept refugees (especially children) for shelter and help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C332-7370-495A-8FA5-59D29E766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5) What (further) initiatives your </a:t>
            </a:r>
            <a:r>
              <a:rPr lang="en-US" sz="2800" dirty="0" err="1"/>
              <a:t>organisation</a:t>
            </a:r>
            <a:r>
              <a:rPr lang="en-US" sz="2800" dirty="0"/>
              <a:t> is planning or would like to conduct if had more resources/support?        1/2</a:t>
            </a:r>
            <a:endParaRPr lang="en-BE" sz="2800" dirty="0"/>
          </a:p>
        </p:txBody>
      </p:sp>
    </p:spTree>
    <p:extLst>
      <p:ext uri="{BB962C8B-B14F-4D97-AF65-F5344CB8AC3E}">
        <p14:creationId xmlns:p14="http://schemas.microsoft.com/office/powerpoint/2010/main" val="200567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4DE1E-0AE9-4F47-A50C-1B62345F0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209" y="1904214"/>
            <a:ext cx="8347402" cy="4659872"/>
          </a:xfrm>
        </p:spPr>
        <p:txBody>
          <a:bodyPr/>
          <a:lstStyle/>
          <a:p>
            <a:r>
              <a:rPr lang="en-US" sz="2400" dirty="0"/>
              <a:t>Translation support in hosting countries</a:t>
            </a:r>
          </a:p>
          <a:p>
            <a:r>
              <a:rPr lang="en-US" sz="2400" dirty="0"/>
              <a:t>Reaching out to industry partners for providing medicine supplies to national </a:t>
            </a:r>
            <a:r>
              <a:rPr lang="en-US" sz="2400" dirty="0" err="1"/>
              <a:t>organisations</a:t>
            </a:r>
            <a:r>
              <a:rPr lang="en-US" sz="2400" dirty="0"/>
              <a:t> in the </a:t>
            </a:r>
            <a:r>
              <a:rPr lang="en-US" sz="2400" dirty="0" err="1"/>
              <a:t>neighbouring</a:t>
            </a:r>
            <a:r>
              <a:rPr lang="en-US" sz="2400" dirty="0"/>
              <a:t> countries of Ukraine. </a:t>
            </a:r>
          </a:p>
          <a:p>
            <a:r>
              <a:rPr lang="en-US" sz="2400" dirty="0"/>
              <a:t>Launch of a campaign to provide financial support to all the members in our </a:t>
            </a:r>
            <a:r>
              <a:rPr lang="en-US" sz="2400" dirty="0" err="1"/>
              <a:t>neighbouring</a:t>
            </a:r>
            <a:r>
              <a:rPr lang="en-US" sz="2400" dirty="0"/>
              <a:t> countries. The amount collected through crowdfunding channel will be distributed to the members of Poland, Romania, Slovakia, Hungary and Moldova </a:t>
            </a:r>
          </a:p>
          <a:p>
            <a:r>
              <a:rPr lang="en-US" sz="2400" dirty="0"/>
              <a:t>Reaching out to our current sponsors for emergency support</a:t>
            </a:r>
          </a:p>
          <a:p>
            <a:r>
              <a:rPr lang="en-US" sz="2400" dirty="0"/>
              <a:t>Providing information to refugees based on the country they stay or pass by</a:t>
            </a:r>
            <a:endParaRPr lang="en-BE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17736-640C-4E49-9F68-5C4EE9B24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208" y="396030"/>
            <a:ext cx="8347402" cy="1508184"/>
          </a:xfrm>
        </p:spPr>
        <p:txBody>
          <a:bodyPr/>
          <a:lstStyle/>
          <a:p>
            <a:r>
              <a:rPr lang="en-US" sz="2800" dirty="0"/>
              <a:t>5) What (further) initiatives your </a:t>
            </a:r>
            <a:r>
              <a:rPr lang="en-US" sz="2800" dirty="0" err="1"/>
              <a:t>organisation</a:t>
            </a:r>
            <a:r>
              <a:rPr lang="en-US" sz="2800" dirty="0"/>
              <a:t> is planning or would like to conduct if had more resources/support?  2/2</a:t>
            </a:r>
            <a:endParaRPr lang="en-BE" sz="28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1182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7A80E3-1492-484B-8DF9-E99A578EF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8800"/>
          </a:p>
          <a:p>
            <a:pPr marL="0" indent="0" algn="ctr">
              <a:buNone/>
            </a:pPr>
            <a:r>
              <a:rPr lang="en-GB" sz="8800"/>
              <a:t>Q</a:t>
            </a:r>
            <a:r>
              <a:rPr lang="en-GB" sz="8800" dirty="0"/>
              <a:t>&amp;A</a:t>
            </a:r>
            <a:endParaRPr lang="en-BE" sz="8800" dirty="0"/>
          </a:p>
        </p:txBody>
      </p:sp>
    </p:spTree>
    <p:extLst>
      <p:ext uri="{BB962C8B-B14F-4D97-AF65-F5344CB8AC3E}">
        <p14:creationId xmlns:p14="http://schemas.microsoft.com/office/powerpoint/2010/main" val="121243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91A040F-C811-504B-8482-5D232E6867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 dirty="0" err="1"/>
              <a:t>info@eu-patient.eu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392034B-58C6-EC43-8D45-03DA490173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 err="1"/>
              <a:t>www.eu-patient.eu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58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624FC5-C096-49EC-93E6-DCA99E1D1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15697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Please note: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Attendees are automatically muted when joining Zoom.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Please name your self first-last name + name of your org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Keep your microphones 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mute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and cameras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unless speaking.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Slides will be sent to you together with any further communications from EPF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The session will be recorded only for internal purposes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92EBE-7A7B-4342-9597-C25B3DCE0C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015697"/>
                </a:solidFill>
              </a:rPr>
              <a:t>Housekeeping rules</a:t>
            </a:r>
            <a:endParaRPr lang="en-US" dirty="0">
              <a:solidFill>
                <a:srgbClr val="015697"/>
              </a:solidFill>
            </a:endParaRPr>
          </a:p>
          <a:p>
            <a:endParaRPr lang="en-BE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9DFF34-9ECE-4B3E-8EA3-B2303712B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7" t="6453" r="9750" b="11772"/>
          <a:stretch/>
        </p:blipFill>
        <p:spPr>
          <a:xfrm>
            <a:off x="9383932" y="3429000"/>
            <a:ext cx="2658152" cy="2989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F5AA2E-C337-47B5-91D3-42ED2CBB89C0}"/>
              </a:ext>
            </a:extLst>
          </p:cNvPr>
          <p:cNvSpPr txBox="1"/>
          <p:nvPr/>
        </p:nvSpPr>
        <p:spPr>
          <a:xfrm>
            <a:off x="589208" y="5171456"/>
            <a:ext cx="6352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</a:t>
            </a:r>
            <a:r>
              <a:rPr kumimoji="0" lang="es-ES_tradnl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ES_tradn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_tradnl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ES_tradn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_tradnl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</a:t>
            </a:r>
            <a:r>
              <a:rPr kumimoji="0" lang="es-ES_tradn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_tradnl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</a:t>
            </a:r>
            <a:r>
              <a:rPr kumimoji="0" lang="es-ES_tradn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leave your comments or questions in the chat box. </a:t>
            </a:r>
            <a:endParaRPr kumimoji="0" lang="fr-BE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34B246-7EDD-4706-A0AB-63C667A991D6}"/>
              </a:ext>
            </a:extLst>
          </p:cNvPr>
          <p:cNvCxnSpPr>
            <a:cxnSpLocks/>
          </p:cNvCxnSpPr>
          <p:nvPr/>
        </p:nvCxnSpPr>
        <p:spPr>
          <a:xfrm>
            <a:off x="6421153" y="5494621"/>
            <a:ext cx="251545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2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C4AB-49AA-4693-820C-077EFE994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Speakers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0CD11-6B9D-4DEB-AADC-34F3F8B6B34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 flipH="1">
            <a:off x="3496110" y="4270507"/>
            <a:ext cx="519978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 dirty="0"/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Elena Balestra – EPF Head of Governance, Membership and Capacity Building</a:t>
            </a:r>
            <a:endParaRPr lang="en-B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BA9C673-BBF0-454E-9D59-1E11B978F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731947"/>
              </p:ext>
            </p:extLst>
          </p:nvPr>
        </p:nvGraphicFramePr>
        <p:xfrm>
          <a:off x="1024932" y="4270507"/>
          <a:ext cx="2160395" cy="190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1457173-13B7-4922-9F07-948B45064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656789"/>
              </p:ext>
            </p:extLst>
          </p:nvPr>
        </p:nvGraphicFramePr>
        <p:xfrm>
          <a:off x="1098059" y="2150346"/>
          <a:ext cx="1805915" cy="169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C4AF67-C01C-45F3-BF86-72D695F4A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52154"/>
              </p:ext>
            </p:extLst>
          </p:nvPr>
        </p:nvGraphicFramePr>
        <p:xfrm>
          <a:off x="11125201" y="7249619"/>
          <a:ext cx="4572000" cy="316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901A879-518D-474F-A309-8E1B6874A6B7}"/>
              </a:ext>
            </a:extLst>
          </p:cNvPr>
          <p:cNvSpPr txBox="1">
            <a:spLocks/>
          </p:cNvSpPr>
          <p:nvPr/>
        </p:nvSpPr>
        <p:spPr>
          <a:xfrm flipH="1">
            <a:off x="3496110" y="1840481"/>
            <a:ext cx="51997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rgbClr val="005696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1FB25A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dirty="0"/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Anca Toma– EPF Executive Director</a:t>
            </a:r>
            <a:endParaRPr lang="en-B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6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9B9244-3B2A-9D4A-8789-9EE3E4CD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866" y="547733"/>
            <a:ext cx="8347402" cy="3148389"/>
          </a:xfrm>
        </p:spPr>
        <p:txBody>
          <a:bodyPr/>
          <a:lstStyle/>
          <a:p>
            <a:r>
              <a:rPr lang="it-IT" dirty="0"/>
              <a:t>A week ago, EPF </a:t>
            </a:r>
            <a:r>
              <a:rPr lang="en-US" dirty="0"/>
              <a:t>sent you a survey to investigate the EPF members’ community current activities and needs to support the patient community during the Ukrainian crisis.</a:t>
            </a:r>
          </a:p>
          <a:p>
            <a:endParaRPr lang="en-US" dirty="0"/>
          </a:p>
          <a:p>
            <a:r>
              <a:rPr lang="en-US" dirty="0"/>
              <a:t>Let’s see your responses…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35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99449-D374-410D-8207-59108070F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1) Is your </a:t>
            </a:r>
            <a:r>
              <a:rPr lang="en-US" dirty="0" err="1"/>
              <a:t>organisation</a:t>
            </a:r>
            <a:r>
              <a:rPr lang="en-US" dirty="0"/>
              <a:t> having or coordinating initiatives to support Ukrainian chronic patients either in Ukraine or abroad?</a:t>
            </a:r>
            <a:endParaRPr lang="en-BE" dirty="0"/>
          </a:p>
        </p:txBody>
      </p:sp>
      <p:pic>
        <p:nvPicPr>
          <p:cNvPr id="6" name="Picture 5" descr="chart7734801440.png">
            <a:extLst>
              <a:ext uri="{FF2B5EF4-FFF2-40B4-BE49-F238E27FC236}">
                <a16:creationId xmlns:a16="http://schemas.microsoft.com/office/drawing/2014/main" id="{16A52CF1-BAD9-4422-9812-4EE00CCA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5" y="3234621"/>
            <a:ext cx="8347401" cy="36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6B0D-08AA-4E1D-9E35-C7E1DF4D1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2) What is your </a:t>
            </a:r>
            <a:r>
              <a:rPr lang="en-US" dirty="0" err="1"/>
              <a:t>organisation</a:t>
            </a:r>
            <a:r>
              <a:rPr lang="en-US" dirty="0"/>
              <a:t> doing?</a:t>
            </a:r>
            <a:endParaRPr lang="en-BE" dirty="0"/>
          </a:p>
        </p:txBody>
      </p:sp>
      <p:pic>
        <p:nvPicPr>
          <p:cNvPr id="7" name="Picture 6" descr="table7735884470.png">
            <a:extLst>
              <a:ext uri="{FF2B5EF4-FFF2-40B4-BE49-F238E27FC236}">
                <a16:creationId xmlns:a16="http://schemas.microsoft.com/office/drawing/2014/main" id="{F9718353-7AFC-41D4-B6E6-73EA8C5C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74" y="2253343"/>
            <a:ext cx="8261026" cy="36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3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C491E3-966A-4B2B-BEF2-89A939200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Connecting with pharma industries and urging them to make sure specific medications are available on the spot</a:t>
            </a:r>
          </a:p>
          <a:p>
            <a:r>
              <a:rPr lang="en-US" sz="2400" dirty="0"/>
              <a:t>Collecting donations to support patient organizations hosting refugees</a:t>
            </a:r>
          </a:p>
          <a:p>
            <a:r>
              <a:rPr lang="en-US" sz="2400" dirty="0"/>
              <a:t>Supporting your members and partner organizations</a:t>
            </a:r>
          </a:p>
          <a:p>
            <a:r>
              <a:rPr lang="en-US" sz="2400" dirty="0"/>
              <a:t>Creating a documentary of patients affected by the Ukrainian war</a:t>
            </a:r>
          </a:p>
          <a:p>
            <a:r>
              <a:rPr lang="en-US" sz="2400" dirty="0"/>
              <a:t>Raising awareness and communicating with Ukrainian </a:t>
            </a:r>
            <a:r>
              <a:rPr lang="en-US" sz="2400" dirty="0" err="1"/>
              <a:t>organisations</a:t>
            </a:r>
            <a:r>
              <a:rPr lang="en-US" sz="2400" dirty="0"/>
              <a:t> about their needs</a:t>
            </a:r>
          </a:p>
          <a:p>
            <a:r>
              <a:rPr lang="en-US" sz="2400" dirty="0"/>
              <a:t>Releasing a document with recommendations on mental health care and support.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7E3FA-31DB-4846-9BDF-6374ABB42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few of the other actions you are taking: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2134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B376E-1719-47A2-9301-4EF7185C2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3) If you are not taking actions, it’s because:</a:t>
            </a:r>
            <a:endParaRPr lang="en-BE" dirty="0"/>
          </a:p>
        </p:txBody>
      </p:sp>
      <p:pic>
        <p:nvPicPr>
          <p:cNvPr id="5" name="Picture 4" descr="table7734857450.png">
            <a:extLst>
              <a:ext uri="{FF2B5EF4-FFF2-40B4-BE49-F238E27FC236}">
                <a16:creationId xmlns:a16="http://schemas.microsoft.com/office/drawing/2014/main" id="{D2ABF0D7-CDEE-4DF6-8336-492597EA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7" y="2340429"/>
            <a:ext cx="8374414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1991B-167D-4E42-971F-64FC9EC45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208" y="1969529"/>
            <a:ext cx="8347402" cy="4411744"/>
          </a:xfrm>
        </p:spPr>
        <p:txBody>
          <a:bodyPr/>
          <a:lstStyle/>
          <a:p>
            <a:r>
              <a:rPr lang="en-US" dirty="0"/>
              <a:t>You are not sure what you can do and what your role could be</a:t>
            </a:r>
          </a:p>
          <a:p>
            <a:r>
              <a:rPr lang="en-US" dirty="0"/>
              <a:t>You are still internally discussing potential actions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6ED74-5755-4624-890B-A4024705C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reasons why your </a:t>
            </a:r>
            <a:r>
              <a:rPr lang="en-US" dirty="0" err="1"/>
              <a:t>organisation</a:t>
            </a:r>
            <a:r>
              <a:rPr lang="en-US" dirty="0"/>
              <a:t> is not taking actions: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75574767"/>
      </p:ext>
    </p:extLst>
  </p:cSld>
  <p:clrMapOvr>
    <a:masterClrMapping/>
  </p:clrMapOvr>
</p:sld>
</file>

<file path=ppt/theme/theme1.xml><?xml version="1.0" encoding="utf-8"?>
<a:theme xmlns:a="http://schemas.openxmlformats.org/drawingml/2006/main" name="EP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518</Words>
  <Application>Microsoft Office PowerPoint</Application>
  <PresentationFormat>Widescreen</PresentationFormat>
  <Paragraphs>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Candara</vt:lpstr>
      <vt:lpstr>Lato</vt:lpstr>
      <vt:lpstr>EPF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Gayarre | EPF</dc:creator>
  <cp:lastModifiedBy>Martina Continisio | EPF</cp:lastModifiedBy>
  <cp:revision>70</cp:revision>
  <dcterms:created xsi:type="dcterms:W3CDTF">2018-03-01T12:07:34Z</dcterms:created>
  <dcterms:modified xsi:type="dcterms:W3CDTF">2022-03-25T08:34:13Z</dcterms:modified>
</cp:coreProperties>
</file>